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BE4-D600-42E8-AC1F-5A1EC8930AC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1AA9-181C-4FCB-9F3A-A92954AB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1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BE4-D600-42E8-AC1F-5A1EC8930AC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1AA9-181C-4FCB-9F3A-A92954AB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9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BE4-D600-42E8-AC1F-5A1EC8930AC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1AA9-181C-4FCB-9F3A-A92954AB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BE4-D600-42E8-AC1F-5A1EC8930AC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1AA9-181C-4FCB-9F3A-A92954AB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BE4-D600-42E8-AC1F-5A1EC8930AC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1AA9-181C-4FCB-9F3A-A92954AB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4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BE4-D600-42E8-AC1F-5A1EC8930AC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1AA9-181C-4FCB-9F3A-A92954AB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3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BE4-D600-42E8-AC1F-5A1EC8930AC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1AA9-181C-4FCB-9F3A-A92954AB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BE4-D600-42E8-AC1F-5A1EC8930AC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1AA9-181C-4FCB-9F3A-A92954AB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3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BE4-D600-42E8-AC1F-5A1EC8930AC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1AA9-181C-4FCB-9F3A-A92954AB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1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BE4-D600-42E8-AC1F-5A1EC8930AC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1AA9-181C-4FCB-9F3A-A92954AB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6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BE4-D600-42E8-AC1F-5A1EC8930AC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1AA9-181C-4FCB-9F3A-A92954AB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0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3BE4-D600-42E8-AC1F-5A1EC8930AC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1AA9-181C-4FCB-9F3A-A92954AB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3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Pfizer formulation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7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1: to minimize the distance travelled</a:t>
            </a:r>
          </a:p>
          <a:p>
            <a:r>
              <a:rPr lang="en-US" dirty="0" smtClean="0"/>
              <a:t>Objective 2: to minimize disruption from the current allocation</a:t>
            </a:r>
          </a:p>
          <a:p>
            <a:r>
              <a:rPr lang="en-US" dirty="0" smtClean="0"/>
              <a:t>The workload of a sales rep should be between 0.8 and 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6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given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Workload index of each brick, </a:t>
                </a:r>
                <a:r>
                  <a:rPr lang="en-US" dirty="0" err="1" smtClean="0"/>
                  <a:t>w_i</a:t>
                </a:r>
                <a:endParaRPr lang="en-US" dirty="0" smtClean="0"/>
              </a:p>
              <a:p>
                <a:r>
                  <a:rPr lang="en-US" dirty="0" smtClean="0"/>
                  <a:t>Distance between each salesperson and the brick. </a:t>
                </a:r>
                <a:r>
                  <a:rPr lang="en-US" dirty="0" err="1" smtClean="0"/>
                  <a:t>D_ij</a:t>
                </a:r>
                <a:r>
                  <a:rPr lang="en-US" dirty="0" smtClean="0"/>
                  <a:t> (I is the brick, j is the salesperson)</a:t>
                </a:r>
              </a:p>
              <a:p>
                <a:r>
                  <a:rPr lang="en-US" dirty="0" smtClean="0"/>
                  <a:t>Current allocation parameter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𝑏𝑟𝑖𝑐𝑘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𝑎𝑙𝑙𝑜𝑐𝑎𝑡𝑒𝑑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𝑎𝑙𝑙𝑜𝑐𝑎𝑡𝑖𝑜𝑛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𝑜𝑡h𝑒𝑟𝑤𝑖𝑠𝑒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Variables: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X_ij</a:t>
                </a:r>
                <a:r>
                  <a:rPr lang="en-US" dirty="0" smtClean="0"/>
                  <a:t> : 1 if brick I is allocated to sales rep j in the new allocation, 0 otherwise</a:t>
                </a:r>
              </a:p>
              <a:p>
                <a:pPr marL="0" indent="0">
                  <a:buNone/>
                </a:pPr>
                <a:r>
                  <a:rPr lang="en-US" dirty="0" smtClean="0"/>
                  <a:t>Objective 1: minimize \sum_{</a:t>
                </a:r>
                <a:r>
                  <a:rPr lang="en-US" dirty="0" err="1" smtClean="0"/>
                  <a:t>i,j</a:t>
                </a:r>
                <a:r>
                  <a:rPr lang="en-US" dirty="0" smtClean="0"/>
                  <a:t>} </a:t>
                </a:r>
                <a:r>
                  <a:rPr lang="en-US" dirty="0" err="1" smtClean="0"/>
                  <a:t>d_ij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x_ij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Constraints: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 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Constraint 2: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0.8≤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≤1.2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2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45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Minimize disruption: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(1 −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*100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89185" y="2484408"/>
                <a:ext cx="165308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Obj: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=0.00001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2484408"/>
                <a:ext cx="1653081" cy="1200329"/>
              </a:xfrm>
              <a:prstGeom prst="rect">
                <a:avLst/>
              </a:prstGeom>
              <a:blipFill>
                <a:blip r:embed="rId3"/>
                <a:stretch>
                  <a:fillRect l="-3321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50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76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Pfizer formulation</vt:lpstr>
      <vt:lpstr>Problem requirements</vt:lpstr>
      <vt:lpstr>Data given</vt:lpstr>
      <vt:lpstr>Objective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Pfizer formulation</dc:title>
  <dc:creator>Prasanna R</dc:creator>
  <cp:lastModifiedBy>Prasanna R</cp:lastModifiedBy>
  <cp:revision>5</cp:revision>
  <dcterms:created xsi:type="dcterms:W3CDTF">2021-03-03T07:41:28Z</dcterms:created>
  <dcterms:modified xsi:type="dcterms:W3CDTF">2021-03-05T14:27:45Z</dcterms:modified>
</cp:coreProperties>
</file>