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8" r:id="rId20"/>
    <p:sldId id="275" r:id="rId21"/>
    <p:sldId id="276" r:id="rId22"/>
    <p:sldId id="277" r:id="rId23"/>
    <p:sldId id="273" r:id="rId24"/>
  </p:sldIdLst>
  <p:sldSz cx="9144000" cy="6858000" type="screen4x3"/>
  <p:notesSz cx="6858000" cy="9144000"/>
  <p:embeddedFontLst>
    <p:embeddedFont>
      <p:font typeface="Open Sans ExtraBold" panose="020B0906030804020204" pitchFamily="3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20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190500" y="914400"/>
            <a:ext cx="8763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4572000" y="647749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Rajalakshmi Engineering College 		</a:t>
            </a:r>
            <a:fld id="{00000000-1234-1234-1234-123412341234}" type="slidenum"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ExtraBold"/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-776" t="63278" r="776" b="-30897"/>
          <a:stretch/>
        </p:blipFill>
        <p:spPr>
          <a:xfrm>
            <a:off x="-72010" y="-2532"/>
            <a:ext cx="9216010" cy="323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14748" y="986564"/>
            <a:ext cx="9158748" cy="5149136"/>
            <a:chOff x="-14748" y="986564"/>
            <a:chExt cx="9158748" cy="5149136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77774" y="4812100"/>
              <a:ext cx="48255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Your Register No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:220701095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Name: JAGANNATH P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Guide Name: MRS.JINU SOPHIA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Designation and Department : B.E and CSE</a:t>
              </a:r>
              <a:endParaRPr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/>
                <a:ahLst/>
                <a:cxnLst/>
                <a:rect l="l" t="t" r="r" b="b"/>
                <a:pathLst>
                  <a:path w="4140797" h="2622445" extrusionOk="0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0" y="1529371"/>
                <a:ext cx="5744100" cy="3086100"/>
              </a:xfrm>
              <a:prstGeom prst="homePlate">
                <a:avLst>
                  <a:gd name="adj" fmla="val 50000"/>
                </a:avLst>
              </a:prstGeom>
              <a:solidFill>
                <a:srgbClr val="59595B"/>
              </a:solidFill>
              <a:ln w="25400" cap="flat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" name="Google Shape;94;p13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95" name="Google Shape;95;p13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srgbClr val="000000">
                      <a:alpha val="29803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3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Introduction to 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Robotic Process Automation </a:t>
                  </a:r>
                  <a:endParaRPr sz="20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" name="Google Shape;97;p13"/>
              <p:cNvSpPr txBox="1"/>
              <p:nvPr/>
            </p:nvSpPr>
            <p:spPr>
              <a:xfrm>
                <a:off x="311707" y="2505603"/>
                <a:ext cx="41883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TAXA BOT</a:t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/>
                <a:ahLst/>
                <a:cxnLst/>
                <a:rect l="l" t="t" r="r" b="b"/>
                <a:pathLst>
                  <a:path w="1672363" h="3086099" extrusionOk="0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9" name="Google Shape;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8284" y="4441459"/>
            <a:ext cx="1813542" cy="15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r="-2701"/>
          <a:stretch/>
        </p:blipFill>
        <p:spPr>
          <a:xfrm>
            <a:off x="321000" y="1107450"/>
            <a:ext cx="8763000" cy="51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User sends an assessment number via Telegram.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Taxabot validates the input and accesses the Tamil Nadu tax department's website.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UiPath automates the data extraction process.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data is formatted and sent back to the user through Telegram.</a:t>
            </a:r>
            <a:endParaRPr/>
          </a:p>
          <a:p>
            <a:pPr marL="34290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dirty="0"/>
              <a:t>Module-1:  API ENDPOINT REQUEST AND RESPONSE</a:t>
            </a:r>
            <a:endParaRPr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dirty="0"/>
          </a:p>
          <a:p>
            <a:pPr marL="342900" indent="-190500">
              <a:buNone/>
            </a:pPr>
            <a:endParaRPr lang="en-US" dirty="0"/>
          </a:p>
          <a:p>
            <a:pPr marL="342900" indent="-190500">
              <a:buNone/>
            </a:pPr>
            <a:endParaRPr lang="en-US" dirty="0"/>
          </a:p>
          <a:p>
            <a:pPr marL="342900" indent="-190500">
              <a:buNone/>
            </a:pPr>
            <a:r>
              <a:rPr lang="en-US" dirty="0"/>
              <a:t>Module-2:  TELEGRAM BOT </a:t>
            </a:r>
          </a:p>
          <a:p>
            <a:pPr marL="342900" indent="-190500">
              <a:buNone/>
            </a:pPr>
            <a:endParaRPr lang="en-US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764060"/>
            <a:ext cx="87820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90" y="3373753"/>
            <a:ext cx="1976386" cy="178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eg">
            <a:extLst>
              <a:ext uri="{FF2B5EF4-FFF2-40B4-BE49-F238E27FC236}">
                <a16:creationId xmlns:a16="http://schemas.microsoft.com/office/drawing/2014/main" id="{0F73200C-6975-0129-4102-64A323963A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111" y="171598"/>
            <a:ext cx="4819916" cy="2235639"/>
          </a:xfrm>
          <a:prstGeom prst="rect">
            <a:avLst/>
          </a:prstGeom>
        </p:spPr>
      </p:pic>
      <p:pic>
        <p:nvPicPr>
          <p:cNvPr id="5" name="image4.jpeg">
            <a:extLst>
              <a:ext uri="{FF2B5EF4-FFF2-40B4-BE49-F238E27FC236}">
                <a16:creationId xmlns:a16="http://schemas.microsoft.com/office/drawing/2014/main" id="{391BED0D-D48E-53DA-929B-954898D150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7059" y="2635129"/>
            <a:ext cx="3785056" cy="1667139"/>
          </a:xfrm>
          <a:prstGeom prst="rect">
            <a:avLst/>
          </a:prstGeom>
        </p:spPr>
      </p:pic>
      <p:pic>
        <p:nvPicPr>
          <p:cNvPr id="6" name="image5.jpeg">
            <a:extLst>
              <a:ext uri="{FF2B5EF4-FFF2-40B4-BE49-F238E27FC236}">
                <a16:creationId xmlns:a16="http://schemas.microsoft.com/office/drawing/2014/main" id="{231B4C3B-4BBA-DDB0-D257-F7C5DCBD429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1172" y="4530161"/>
            <a:ext cx="5621655" cy="16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dirty="0"/>
              <a:t>OUTPUT:</a:t>
            </a:r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dirty="0"/>
              <a:t>The following process output will be displayed here.</a:t>
            </a:r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13C4230-4B9D-EEE1-BC1F-0B9424B98E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597" y="2134582"/>
            <a:ext cx="2934144" cy="3919337"/>
          </a:xfrm>
          <a:prstGeom prst="rect">
            <a:avLst/>
          </a:prstGeom>
        </p:spPr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72B8EB05-0518-2475-2114-AA0E51A1DE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6958" y="2138277"/>
            <a:ext cx="3054198" cy="39159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Taxabot provides a fast, efficient, and user-friendly approach to accessing Tamil Nadu tax information, reducing manual effort and time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Integration with additional government services.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Support for multiple languages.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Advanced analytics for tax payment trends.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Voice-based query system.</a:t>
            </a:r>
            <a:endParaRPr/>
          </a:p>
          <a:p>
            <a:pPr marL="34290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IEEE Paper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/>
              <a:t>Title:</a:t>
            </a:r>
            <a:r>
              <a:rPr lang="en-US"/>
              <a:t> </a:t>
            </a:r>
            <a:r>
              <a:rPr lang="en-US" i="1"/>
              <a:t>"The AI Enabled Chatbot Framework for Intelligent Citizen-Government Interaction for Delivery of Services"</a:t>
            </a:r>
            <a:endParaRPr i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/>
              <a:t>Authors:</a:t>
            </a:r>
            <a:r>
              <a:rPr lang="en-US"/>
              <a:t> Not explicitly mentioned in the abstract; authored under IEEE Conference Publications.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Key Focus:</a:t>
            </a:r>
            <a:r>
              <a:rPr lang="en-US"/>
              <a:t> Discusses an AI-enabled chatbot framework for improving citizen-government interactions by delivering efficient public services. It emphasizes automation and natural language processing for seamless service delivery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Tamil Nadu Tax Department Official Website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Telegram API Documentation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UiPath Documentation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Research papers on chatbot integration with public services</a:t>
            </a:r>
            <a:endParaRPr dirty="0"/>
          </a:p>
          <a:p>
            <a:pPr marL="342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00B1-43BE-46C0-43CF-CF935883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6E3-081F-A857-9E92-8F145F0CF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457200">
              <a:buAutoNum type="arabicPeriod"/>
            </a:pPr>
            <a:r>
              <a:rPr lang="en-US" b="1" dirty="0"/>
              <a:t>How does Taxa Bot ensure data accuracy?</a:t>
            </a:r>
          </a:p>
          <a:p>
            <a:pPr marL="76200" indent="0">
              <a:buNone/>
            </a:pPr>
            <a:r>
              <a:rPr lang="en-US" dirty="0"/>
              <a:t>Answer: Taxa Bot validates the user-provided assessment number, dynamically extracts data from the Tamil Nadu tax department website using UiPath uses fallback messages for errors to ensure reliability.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2. </a:t>
            </a:r>
            <a:r>
              <a:rPr lang="en-US" b="1" dirty="0"/>
              <a:t>How does Taxa Bot handle multiple concurrent requests?</a:t>
            </a:r>
          </a:p>
          <a:p>
            <a:pPr marL="76200" indent="0">
              <a:buNone/>
            </a:pPr>
            <a:r>
              <a:rPr lang="en-US" dirty="0"/>
              <a:t>Answer: Taxa Bot processes requests asynchronously, employs rate-limiting and uses a scalable backend to efficiently handle multiple user queries without delays.</a:t>
            </a:r>
          </a:p>
        </p:txBody>
      </p:sp>
    </p:spTree>
    <p:extLst>
      <p:ext uri="{BB962C8B-B14F-4D97-AF65-F5344CB8AC3E}">
        <p14:creationId xmlns:p14="http://schemas.microsoft.com/office/powerpoint/2010/main" val="40328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Taxabot is a Telegram bot integrated with the Tamil Nadu tax department designed to fetch tax details by entering the assessment number and delivering the output through Telegram messages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3F1D-A427-65F3-9736-C9C9AF81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57493"/>
            <a:ext cx="8763000" cy="8080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n w="0"/>
                <a:latin typeface="+mj-lt"/>
              </a:rPr>
              <a:t>Demonstration</a:t>
            </a:r>
            <a:br>
              <a:rPr lang="en-US" sz="4400" dirty="0">
                <a:ln w="0"/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1B457-6C7C-E16C-5C3C-971194005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Open UiPath Studio and Run the Workflow</a:t>
            </a:r>
          </a:p>
          <a:p>
            <a:pPr algn="just"/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image11.jpeg">
            <a:extLst>
              <a:ext uri="{FF2B5EF4-FFF2-40B4-BE49-F238E27FC236}">
                <a16:creationId xmlns:a16="http://schemas.microsoft.com/office/drawing/2014/main" id="{31675A77-254B-5089-4DE0-E52F671308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590" y="1851646"/>
            <a:ext cx="2915374" cy="39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1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8948B6-7F14-7C0D-5514-FD4C5FFD4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-20951"/>
            <a:ext cx="2403192" cy="922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62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jpeg">
            <a:extLst>
              <a:ext uri="{FF2B5EF4-FFF2-40B4-BE49-F238E27FC236}">
                <a16:creationId xmlns:a16="http://schemas.microsoft.com/office/drawing/2014/main" id="{3812C27A-9C68-28AB-C558-33E57CE418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618" y="1203707"/>
            <a:ext cx="3927051" cy="1821497"/>
          </a:xfrm>
          <a:prstGeom prst="rect">
            <a:avLst/>
          </a:prstGeom>
        </p:spPr>
      </p:pic>
      <p:pic>
        <p:nvPicPr>
          <p:cNvPr id="9" name="image4.jpeg">
            <a:extLst>
              <a:ext uri="{FF2B5EF4-FFF2-40B4-BE49-F238E27FC236}">
                <a16:creationId xmlns:a16="http://schemas.microsoft.com/office/drawing/2014/main" id="{F0D2982C-A287-7A2E-7CBD-5D04005E42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280887"/>
            <a:ext cx="3785056" cy="1667139"/>
          </a:xfrm>
          <a:prstGeom prst="rect">
            <a:avLst/>
          </a:prstGeom>
        </p:spPr>
      </p:pic>
      <p:pic>
        <p:nvPicPr>
          <p:cNvPr id="10" name="image5.jpeg">
            <a:extLst>
              <a:ext uri="{FF2B5EF4-FFF2-40B4-BE49-F238E27FC236}">
                <a16:creationId xmlns:a16="http://schemas.microsoft.com/office/drawing/2014/main" id="{3E32AB00-7071-E87B-8C9C-34FDAEE7DA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396" y="3432321"/>
            <a:ext cx="4419989" cy="1287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29773-2E03-F5BA-2D76-CB3EE63DEB7D}"/>
              </a:ext>
            </a:extLst>
          </p:cNvPr>
          <p:cNvSpPr txBox="1"/>
          <p:nvPr/>
        </p:nvSpPr>
        <p:spPr>
          <a:xfrm>
            <a:off x="286618" y="5904805"/>
            <a:ext cx="4626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F376A-E8A7-CC31-41AB-C31A52A826B4}"/>
              </a:ext>
            </a:extLst>
          </p:cNvPr>
          <p:cNvSpPr txBox="1"/>
          <p:nvPr/>
        </p:nvSpPr>
        <p:spPr>
          <a:xfrm>
            <a:off x="89759" y="4899906"/>
            <a:ext cx="4626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30211EA-4BC2-4B60-FE7D-5BADD509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52" y="1015356"/>
            <a:ext cx="2934144" cy="391933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FD40B52E-54BD-2FA5-5451-D9B211D21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307" y="1015356"/>
            <a:ext cx="3054198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the Proposed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proposed system streamlines tax information retrieval by eliminating manual navigation of government websites, ensuring fast and user-friendly access to tax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the Proposed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90500" y="402336"/>
            <a:ext cx="8763000" cy="592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dirty="0"/>
              <a:t>Efficiency:</a:t>
            </a:r>
            <a:r>
              <a:rPr lang="en-US" dirty="0"/>
              <a:t> Automates the process of retrieving tax information.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dirty="0"/>
              <a:t>Convenience:</a:t>
            </a:r>
            <a:r>
              <a:rPr lang="en-US" dirty="0"/>
              <a:t> Provides details directly on Telegram, accessible anytime and anywhere.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dirty="0"/>
              <a:t>User-friendly:</a:t>
            </a:r>
            <a:r>
              <a:rPr lang="en-US" dirty="0"/>
              <a:t> Simplifies complex website navigation for users.</a:t>
            </a:r>
            <a:endParaRPr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 dirty="0"/>
              <a:t>Integration:</a:t>
            </a:r>
            <a:r>
              <a:rPr lang="en-US" dirty="0"/>
              <a:t> Seamlessly connects to the Tamil Nadu tax department's database</a:t>
            </a:r>
            <a:endParaRPr dirty="0"/>
          </a:p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Survey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Paper 1: </a:t>
            </a:r>
            <a:r>
              <a:rPr lang="en-US" b="1" i="1"/>
              <a:t>"Chatbots in Public Service Automation"</a:t>
            </a:r>
            <a:endParaRPr b="1" i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Advantages:</a:t>
            </a:r>
            <a:endParaRPr b="1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Demonstrates the use of chatbots to improve access to government services.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Highlights reduced response time and operational costs.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Disadvantages:</a:t>
            </a:r>
            <a:endParaRPr b="1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Limited to predefined queries, reducing flexibility for complex user needs.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Challenges in maintaining up-to-date data due to dynamic website content.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Objective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To develop an automated Telegram bot for efficiently fetching and delivering Tamil Nadu tax information through a user-friendly interface.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Hardware</a:t>
            </a:r>
            <a:endParaRPr b="1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Processor: Minimum Dual-Core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RAM: 4GB or above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Storage: 100MB for bot setup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Software</a:t>
            </a:r>
            <a:endParaRPr b="1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Telegram API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Python 3.8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Web scraping libraries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UiPath for additional automation</a:t>
            </a:r>
            <a:endParaRPr/>
          </a:p>
          <a:p>
            <a:pPr marL="342900" lvl="0" indent="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90500" y="1156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b="1"/>
              <a:t>Input:</a:t>
            </a:r>
            <a:r>
              <a:rPr lang="en-US"/>
              <a:t> User enters the assessment number on Telegram.</a:t>
            </a:r>
            <a:endParaRPr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/>
              <a:t>Processing:</a:t>
            </a:r>
            <a:r>
              <a:rPr lang="en-US"/>
              <a:t> Taxabot fetches the corresponding details from the Tamil Nadu tax department's website.</a:t>
            </a:r>
            <a:endParaRPr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b="1"/>
              <a:t>Output:</a:t>
            </a:r>
            <a:r>
              <a:rPr lang="en-US"/>
              <a:t> The retrieved tax information is displayed in a Telegram chat message.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605</Words>
  <Application>Microsoft Office PowerPoint</Application>
  <PresentationFormat>On-screen Show (4:3)</PresentationFormat>
  <Paragraphs>115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Arial</vt:lpstr>
      <vt:lpstr>Noto Sans Symbols</vt:lpstr>
      <vt:lpstr>Wingdings</vt:lpstr>
      <vt:lpstr>Open Sans ExtraBold</vt:lpstr>
      <vt:lpstr>Times New Roman</vt:lpstr>
      <vt:lpstr>Office Theme</vt:lpstr>
      <vt:lpstr>PowerPoint Presentation</vt:lpstr>
      <vt:lpstr>Abstract</vt:lpstr>
      <vt:lpstr>Need for the Proposed System</vt:lpstr>
      <vt:lpstr>Advantages of the Proposed System</vt:lpstr>
      <vt:lpstr>Literature Survey</vt:lpstr>
      <vt:lpstr>Main Objective</vt:lpstr>
      <vt:lpstr>Architecture</vt:lpstr>
      <vt:lpstr>System Requirements</vt:lpstr>
      <vt:lpstr>Functional Description</vt:lpstr>
      <vt:lpstr>Table Design</vt:lpstr>
      <vt:lpstr>Process Design</vt:lpstr>
      <vt:lpstr>Implementation</vt:lpstr>
      <vt:lpstr>PowerPoint Presentation</vt:lpstr>
      <vt:lpstr>Testing</vt:lpstr>
      <vt:lpstr>Conclusions</vt:lpstr>
      <vt:lpstr>Future Enhancement</vt:lpstr>
      <vt:lpstr>IEEE Paper</vt:lpstr>
      <vt:lpstr>References</vt:lpstr>
      <vt:lpstr>Queries</vt:lpstr>
      <vt:lpstr>Demonstration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JAGAN __12</cp:lastModifiedBy>
  <cp:revision>2</cp:revision>
  <dcterms:modified xsi:type="dcterms:W3CDTF">2024-11-21T17:11:02Z</dcterms:modified>
</cp:coreProperties>
</file>