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d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4</a:t>
            </a:r>
            <a:r>
              <a:rPr sz="2400" lang="en-US"/>
              <a:t>8</a:t>
            </a:r>
            <a:r>
              <a:rPr sz="2400" lang="en-US"/>
              <a:t>9</a:t>
            </a:r>
            <a:r>
              <a:rPr sz="2400" lang="en-US"/>
              <a:t>0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663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529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96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529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2024-09-19T07:07:18Z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154b749986694950856d561647ed08bf</vt:lpwstr>
  </property>
</Properties>
</file>