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4516847"/>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Jagan S </a:t>
            </a:r>
          </a:p>
          <a:p>
            <a:r>
              <a:rPr lang="en-US" sz="2400" dirty="0">
                <a:latin typeface="Times New Roman" panose="02020603050405020304" pitchFamily="18" charset="0"/>
                <a:cs typeface="Times New Roman" panose="02020603050405020304" pitchFamily="18" charset="0"/>
              </a:rPr>
              <a:t>REGISTER NO: asunm203bcs22006  </a:t>
            </a:r>
          </a:p>
          <a:p>
            <a:r>
              <a:rPr lang="en-US" sz="2400" dirty="0">
                <a:latin typeface="Times New Roman" panose="02020603050405020304" pitchFamily="18" charset="0"/>
                <a:cs typeface="Times New Roman" panose="02020603050405020304" pitchFamily="18" charset="0"/>
              </a:rPr>
              <a:t>DEPARTMENT:  Corporate Secretaryship</a:t>
            </a:r>
          </a:p>
          <a:p>
            <a:r>
              <a:rPr lang="en-US" sz="2400" dirty="0">
                <a:latin typeface="Times New Roman" panose="02020603050405020304" pitchFamily="18" charset="0"/>
                <a:cs typeface="Times New Roman" panose="02020603050405020304" pitchFamily="18" charset="0"/>
              </a:rPr>
              <a:t>COLLEGE:  K.C.S. Kasi Nadar College of Arts and Science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Roboto</vt:lpstr>
      <vt:lpstr>Times New Roman</vt:lpstr>
      <vt:lpstr>Trebuchet MS</vt:lpstr>
      <vt:lpstr>Wingdings</vt: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karishma solai</cp:lastModifiedBy>
  <cp:revision>25</cp:revision>
  <dcterms:created xsi:type="dcterms:W3CDTF">2024-03-29T15:07:22Z</dcterms:created>
  <dcterms:modified xsi:type="dcterms:W3CDTF">2024-08-23T08:29:37Z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