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F7A56BD-FF3E-448A-8F32-DEF41221106E}" type="datetimeFigureOut">
              <a:rPr lang="en-US" smtClean="0"/>
              <a:t>4/16/2017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8E4C5A-B004-45D4-BE9A-1AB0952F2411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6BD-FF3E-448A-8F32-DEF41221106E}" type="datetimeFigureOut">
              <a:rPr lang="en-US" smtClean="0"/>
              <a:t>4/16/2017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4C5A-B004-45D4-BE9A-1AB0952F24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6BD-FF3E-448A-8F32-DEF41221106E}" type="datetimeFigureOut">
              <a:rPr lang="en-US" smtClean="0"/>
              <a:t>4/16/2017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4C5A-B004-45D4-BE9A-1AB0952F241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6BD-FF3E-448A-8F32-DEF41221106E}" type="datetimeFigureOut">
              <a:rPr lang="en-US" smtClean="0"/>
              <a:t>4/16/2017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4C5A-B004-45D4-BE9A-1AB0952F241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F7A56BD-FF3E-448A-8F32-DEF41221106E}" type="datetimeFigureOut">
              <a:rPr lang="en-US" smtClean="0"/>
              <a:t>4/16/2017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8E4C5A-B004-45D4-BE9A-1AB0952F241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6BD-FF3E-448A-8F32-DEF41221106E}" type="datetimeFigureOut">
              <a:rPr lang="en-US" smtClean="0"/>
              <a:t>4/16/2017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4C5A-B004-45D4-BE9A-1AB0952F241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6BD-FF3E-448A-8F32-DEF41221106E}" type="datetimeFigureOut">
              <a:rPr lang="en-US" smtClean="0"/>
              <a:t>4/16/2017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4C5A-B004-45D4-BE9A-1AB0952F241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6BD-FF3E-448A-8F32-DEF41221106E}" type="datetimeFigureOut">
              <a:rPr lang="en-US" smtClean="0"/>
              <a:t>4/16/2017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4C5A-B004-45D4-BE9A-1AB0952F241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6BD-FF3E-448A-8F32-DEF41221106E}" type="datetimeFigureOut">
              <a:rPr lang="en-US" smtClean="0"/>
              <a:t>4/16/2017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4C5A-B004-45D4-BE9A-1AB0952F241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6BD-FF3E-448A-8F32-DEF41221106E}" type="datetimeFigureOut">
              <a:rPr lang="en-US" smtClean="0"/>
              <a:t>4/16/2017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4C5A-B004-45D4-BE9A-1AB0952F241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6BD-FF3E-448A-8F32-DEF41221106E}" type="datetimeFigureOut">
              <a:rPr lang="en-US" smtClean="0"/>
              <a:t>4/16/2017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4C5A-B004-45D4-BE9A-1AB0952F241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F7A56BD-FF3E-448A-8F32-DEF41221106E}" type="datetimeFigureOut">
              <a:rPr lang="en-US" smtClean="0"/>
              <a:t>4/16/2017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8E4C5A-B004-45D4-BE9A-1AB0952F2411}" type="slidenum">
              <a:rPr lang="en-GB" smtClean="0"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3786190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Project Status Report</a:t>
            </a:r>
            <a:br>
              <a:rPr lang="en-GB" dirty="0" smtClean="0"/>
            </a:br>
            <a:r>
              <a:rPr lang="en-GB" dirty="0" smtClean="0"/>
              <a:t>Business Intelligence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5072074"/>
            <a:ext cx="6858000" cy="657214"/>
          </a:xfrm>
        </p:spPr>
        <p:txBody>
          <a:bodyPr>
            <a:noAutofit/>
          </a:bodyPr>
          <a:lstStyle/>
          <a:p>
            <a:pPr algn="l"/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Guide					                </a:t>
            </a:r>
            <a:r>
              <a:rPr lang="en-GB" sz="1600" b="1" dirty="0" err="1" smtClean="0">
                <a:latin typeface="Times New Roman" pitchFamily="18" charset="0"/>
                <a:cs typeface="Times New Roman" pitchFamily="18" charset="0"/>
              </a:rPr>
              <a:t>Jaganathan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GB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Prof Sheik Abdullah				                 56135</a:t>
            </a:r>
            <a:endParaRPr lang="en-GB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 Generation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Export to PDF</a:t>
            </a:r>
          </a:p>
          <a:p>
            <a:r>
              <a:rPr lang="en-GB" dirty="0" smtClean="0"/>
              <a:t>Export to EXCEL</a:t>
            </a:r>
          </a:p>
          <a:p>
            <a:r>
              <a:rPr lang="en-GB" dirty="0" smtClean="0"/>
              <a:t>Selected Accounts with Selected Columns that user wants</a:t>
            </a:r>
          </a:p>
          <a:p>
            <a:r>
              <a:rPr lang="en-GB" dirty="0" smtClean="0"/>
              <a:t>Filter Records based on partial information</a:t>
            </a:r>
          </a:p>
          <a:p>
            <a:endParaRPr lang="en-GB" dirty="0"/>
          </a:p>
        </p:txBody>
      </p:sp>
      <p:pic>
        <p:nvPicPr>
          <p:cNvPr id="4" name="Picture 3" descr="C:\Users\XBBNHGZ\Desktop\Final Project Report Related\ScreenShots\Capture - reports.JP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000100" y="3714752"/>
            <a:ext cx="6858048" cy="2390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Session Management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857364"/>
            <a:ext cx="58483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4572008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 smtClean="0"/>
              <a:t>15 Hours Maximum of time for an active session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20 </a:t>
            </a:r>
            <a:r>
              <a:rPr lang="en-GB" sz="2400" dirty="0" err="1" smtClean="0"/>
              <a:t>mins</a:t>
            </a:r>
            <a:r>
              <a:rPr lang="en-GB" sz="2400" dirty="0" smtClean="0"/>
              <a:t> of idle time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Alert at 18 inactive minutes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 learned &amp;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--  Code Repository</a:t>
            </a:r>
          </a:p>
          <a:p>
            <a:endParaRPr lang="en-GB" dirty="0" smtClean="0"/>
          </a:p>
          <a:p>
            <a:r>
              <a:rPr lang="en-GB" dirty="0" smtClean="0"/>
              <a:t>Jenkins --  Project Build Tool</a:t>
            </a:r>
          </a:p>
          <a:p>
            <a:endParaRPr lang="en-GB" dirty="0" smtClean="0"/>
          </a:p>
          <a:p>
            <a:r>
              <a:rPr lang="en-GB" dirty="0" err="1" smtClean="0"/>
              <a:t>SonarQube</a:t>
            </a:r>
            <a:r>
              <a:rPr lang="en-GB" dirty="0" smtClean="0"/>
              <a:t> -- Code Quality Checking</a:t>
            </a:r>
          </a:p>
          <a:p>
            <a:endParaRPr lang="en-GB" dirty="0" smtClean="0"/>
          </a:p>
          <a:p>
            <a:r>
              <a:rPr lang="en-GB" dirty="0" smtClean="0"/>
              <a:t>Selenium -- UI Testing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928934"/>
            <a:ext cx="8229600" cy="990600"/>
          </a:xfrm>
        </p:spPr>
        <p:txBody>
          <a:bodyPr/>
          <a:lstStyle/>
          <a:p>
            <a:pPr algn="ctr"/>
            <a:r>
              <a:rPr lang="en-GB" dirty="0" smtClean="0"/>
              <a:t>Thank you!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About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920240"/>
            <a:ext cx="8229600" cy="4937760"/>
          </a:xfrm>
        </p:spPr>
        <p:txBody>
          <a:bodyPr/>
          <a:lstStyle/>
          <a:p>
            <a:r>
              <a:rPr lang="en-US" b="1" dirty="0" smtClean="0"/>
              <a:t>Managed </a:t>
            </a:r>
            <a:r>
              <a:rPr lang="en-US" b="1" dirty="0" smtClean="0"/>
              <a:t>Accounts  </a:t>
            </a:r>
          </a:p>
          <a:p>
            <a:r>
              <a:rPr lang="en-US" b="1" dirty="0" smtClean="0"/>
              <a:t>Managed Investments</a:t>
            </a:r>
          </a:p>
          <a:p>
            <a:r>
              <a:rPr lang="en-US" b="1" dirty="0" smtClean="0"/>
              <a:t>Security Features</a:t>
            </a:r>
          </a:p>
          <a:p>
            <a:r>
              <a:rPr lang="en-US" b="1" dirty="0" smtClean="0"/>
              <a:t>User Experience</a:t>
            </a:r>
          </a:p>
          <a:p>
            <a:r>
              <a:rPr lang="en-US" b="1" dirty="0" smtClean="0"/>
              <a:t>Tools Used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920240"/>
            <a:ext cx="8229600" cy="4937760"/>
          </a:xfrm>
        </p:spPr>
        <p:txBody>
          <a:bodyPr/>
          <a:lstStyle/>
          <a:p>
            <a:r>
              <a:rPr lang="en-US" b="1" dirty="0" smtClean="0"/>
              <a:t>Security features</a:t>
            </a:r>
            <a:r>
              <a:rPr lang="en-US" dirty="0" smtClean="0"/>
              <a:t> of an application such as authenticating the user who logs in, granting specific permissions to access the data based on the type of user.</a:t>
            </a:r>
            <a:endParaRPr lang="en-GB" dirty="0" smtClean="0"/>
          </a:p>
          <a:p>
            <a:r>
              <a:rPr lang="en-US" dirty="0" smtClean="0"/>
              <a:t>Enhancing </a:t>
            </a:r>
            <a:r>
              <a:rPr lang="en-US" b="1" dirty="0" smtClean="0"/>
              <a:t>User experience</a:t>
            </a:r>
            <a:r>
              <a:rPr lang="en-US" dirty="0" smtClean="0"/>
              <a:t> by showing only the results and data what the user wants to know </a:t>
            </a:r>
            <a:r>
              <a:rPr lang="en-US" dirty="0" smtClean="0"/>
              <a:t>exactly.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Authentication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57158" y="1357298"/>
            <a:ext cx="8501122" cy="19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714752"/>
            <a:ext cx="857256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Screenshots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71472" y="1500174"/>
            <a:ext cx="2786082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571868" y="1500174"/>
            <a:ext cx="5286412" cy="262742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71472" y="4357694"/>
            <a:ext cx="8072494" cy="1643074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Experience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571736" y="2928934"/>
            <a:ext cx="4214842" cy="30718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214678" y="1857364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Types of Users</a:t>
            </a:r>
            <a:endParaRPr lang="en-GB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Diagram for User’s Functions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43042" y="1500174"/>
            <a:ext cx="5929354" cy="502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7686700" cy="56195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Tree View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14422"/>
            <a:ext cx="6572296" cy="539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428860" y="1500174"/>
            <a:ext cx="6524625" cy="43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Lucene</a:t>
            </a:r>
            <a:r>
              <a:rPr lang="en-GB" dirty="0" smtClean="0"/>
              <a:t> Search </a:t>
            </a:r>
            <a:endParaRPr lang="en-GB" dirty="0"/>
          </a:p>
        </p:txBody>
      </p:sp>
      <p:pic>
        <p:nvPicPr>
          <p:cNvPr id="6" name="Content Placeholder 5" descr="C:\Users\XBBNHGZ\Desktop\Final Project Report Related\ScreenShots\Capture - search.JPG"/>
          <p:cNvPicPr>
            <a:picLocks noGrp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14282" y="2928934"/>
            <a:ext cx="24955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</TotalTime>
  <Words>149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Project Status Report Business Intelligence System</vt:lpstr>
      <vt:lpstr>About</vt:lpstr>
      <vt:lpstr>Problem Description</vt:lpstr>
      <vt:lpstr>Authentication</vt:lpstr>
      <vt:lpstr>Screenshots</vt:lpstr>
      <vt:lpstr>User Experience</vt:lpstr>
      <vt:lpstr>Use Case Diagram for User’s Functions</vt:lpstr>
      <vt:lpstr>Tree View</vt:lpstr>
      <vt:lpstr>Lucene Search </vt:lpstr>
      <vt:lpstr>Report Generation</vt:lpstr>
      <vt:lpstr>Session Management</vt:lpstr>
      <vt:lpstr>Tool learned &amp; used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Status Report Business Intelligence System</dc:title>
  <dc:creator>Jagan_M</dc:creator>
  <cp:lastModifiedBy>Jagan_M</cp:lastModifiedBy>
  <cp:revision>3</cp:revision>
  <dcterms:created xsi:type="dcterms:W3CDTF">2017-04-16T16:57:29Z</dcterms:created>
  <dcterms:modified xsi:type="dcterms:W3CDTF">2017-04-16T17:26:43Z</dcterms:modified>
</cp:coreProperties>
</file>