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03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7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9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3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2B078D-3352-45F9-9BE7-93515A80524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8037-C71B-4AE4-BB5E-8F367B57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2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ED1D5-619B-43A6-93AA-6151705C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699" y="608351"/>
            <a:ext cx="8825658" cy="3329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TestNg</a:t>
            </a:r>
          </a:p>
        </p:txBody>
      </p:sp>
    </p:spTree>
    <p:extLst>
      <p:ext uri="{BB962C8B-B14F-4D97-AF65-F5344CB8AC3E}">
        <p14:creationId xmlns:p14="http://schemas.microsoft.com/office/powerpoint/2010/main" val="37904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A5CF1-A338-445E-AF25-CD084BC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269823"/>
            <a:ext cx="11767278" cy="625089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Ng:- Test Ng is a unit testing framework basically used by developers to perform unit testing or white box testing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Selenium we use test Ng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1:To Run Multiple Scripts at the same time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2:To Generate the reports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3:ForVerification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Ng is a plugin for eclipse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download and attach test ng to the project:-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1:Open eclipse and click on help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2:Go to eclipse marketplace and search for the test ng and click on install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3:retsrat your eclipse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4:select your project and right click on project , click on build path and libraries , select Test Ng and click on next and click on finish</a:t>
            </a:r>
          </a:p>
        </p:txBody>
      </p:sp>
    </p:spTree>
    <p:extLst>
      <p:ext uri="{BB962C8B-B14F-4D97-AF65-F5344CB8AC3E}">
        <p14:creationId xmlns:p14="http://schemas.microsoft.com/office/powerpoint/2010/main" val="24927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A5CF1-A338-445E-AF25-CD084BC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2" y="269823"/>
            <a:ext cx="11797259" cy="638581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Ng Class:-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is a java class which contains test methods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1:Create User defined package and specify package name as module name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2:Never go for main method, use test methods (@Test)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3:To print the message in report we go for Reporter.log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4:For Individual Scripts we specify individual “@Test”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C53100-6AD6-4786-913C-694E6EF6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19" y="2540363"/>
            <a:ext cx="6069895" cy="32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A5CF1-A338-445E-AF25-CD084BC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2" y="269823"/>
            <a:ext cx="11797259" cy="638581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Multiple Scripts we should testng.xml file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Right click on package / project , click on test ng , click on convert  test ng ,click on finish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run xml file:-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Right click on xml file, click on runas , click on test ng suit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generate a reports:-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Once after execution , refresh the project , it will generate the folder called test output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expand the folder , select emailable html report , right click , click on web browser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A5CF1-A338-445E-AF25-CD084BC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2" y="269823"/>
            <a:ext cx="11797259" cy="638581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Annotations of test ng :-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1:@Before Suit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2:@Before Test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3:@Before Class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4:@Before Method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5:@Test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6:@After Method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7:@After Class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8:@After Test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9:@After Suit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Realtime we always gofor before method, test method and after method , Based on the priority it will execute the annotations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1:@Before Method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:@Test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3:@After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0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</TotalTime>
  <Words>42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            TestNg</vt:lpstr>
      <vt:lpstr>Test Ng:- Test Ng is a unit testing framework basically used by developers to perform unit testing or white box testing In Selenium we use test Ng   1:To Run Multiple Scripts at the same time      2:To Generate the reports    3:ForVerification Test Ng is a plugin for eclipse  Steps to download and attach test ng to the project:-  1:Open eclipse and click on help  2:Go to eclipse marketplace and search for the test ng and click on install      3:retsrat your eclipse       4:select your project and right click on project , click on build path and libraries , select Test Ng and click on next and click on finish</vt:lpstr>
      <vt:lpstr>Test Ng Class:-  It is a java class which contains test methods  1:Create User defined package and specify package name as module name    2:Never go for main method, use test methods (@Test)  3:To print the message in report we go for Reporter.log           4:For Individual Scripts we specify individual “@Test”      </vt:lpstr>
      <vt:lpstr>To Run Multiple Scripts we should testng.xml file      To Generate :-    Right click on package / project , click on test ng , click on convert  test ng ,click on finish Steps to run xml file:-   Right click on xml file, click on runas , click on test ng suit Steps to generate a reports:-   Once after execution , refresh the project , it will generate the folder called test output  expand the folder , select emailable html report , right click , click on web browser      </vt:lpstr>
      <vt:lpstr>Important Annotations of test ng :- 1:@Before Suit 2:@Before Test 3:@Before Class  4:@Before Method 5:@Test 6:@After Method 7:@After Class 8:@After Test 9:@After Suit In Realtime we always gofor before method, test method and after method , Based on the priority it will execute the annotations 1:@Before Method 2:@Test 3:@After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TestNg</dc:title>
  <dc:creator>Keerthisagar PM</dc:creator>
  <cp:lastModifiedBy>Admin</cp:lastModifiedBy>
  <cp:revision>6</cp:revision>
  <dcterms:created xsi:type="dcterms:W3CDTF">2020-08-18T03:34:07Z</dcterms:created>
  <dcterms:modified xsi:type="dcterms:W3CDTF">2020-08-19T14:21:47Z</dcterms:modified>
</cp:coreProperties>
</file>