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</p:sldMasterIdLst>
  <p:notesMasterIdLst>
    <p:notesMasterId r:id="rId10"/>
  </p:notesMasterIdLst>
  <p:sldIdLst>
    <p:sldId id="256" r:id="rId2"/>
    <p:sldId id="264" r:id="rId3"/>
    <p:sldId id="258" r:id="rId4"/>
    <p:sldId id="259" r:id="rId5"/>
    <p:sldId id="261" r:id="rId6"/>
    <p:sldId id="257" r:id="rId7"/>
    <p:sldId id="269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y" initials="j" lastIdx="1" clrIdx="0">
    <p:extLst>
      <p:ext uri="{19B8F6BF-5375-455C-9EA6-DF929625EA0E}">
        <p15:presenceInfo xmlns:p15="http://schemas.microsoft.com/office/powerpoint/2012/main" userId="jo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6535" autoAdjust="0"/>
  </p:normalViewPr>
  <p:slideViewPr>
    <p:cSldViewPr snapToGrid="0">
      <p:cViewPr varScale="1">
        <p:scale>
          <a:sx n="64" d="100"/>
          <a:sy n="64" d="100"/>
        </p:scale>
        <p:origin x="9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705B1-056E-4E2F-8F2F-0AED6EF3A0A6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9D557-D1B2-4CD0-B09A-AE121DC8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37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9D557-D1B2-4CD0-B09A-AE121DC8BD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72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above flow chart explains how the Harrisburg Food Lovers app works. Once</a:t>
            </a:r>
            <a:r>
              <a:rPr lang="en-US" baseline="0" dirty="0" smtClean="0"/>
              <a:t> the </a:t>
            </a:r>
            <a:r>
              <a:rPr lang="en-US" baseline="0" dirty="0" smtClean="0"/>
              <a:t>users </a:t>
            </a:r>
            <a:r>
              <a:rPr lang="en-US" baseline="0" dirty="0" smtClean="0"/>
              <a:t>navigates to the app, they </a:t>
            </a:r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their favorite cuisine by entering cuisine like  Mexican on Search Box</a:t>
            </a:r>
            <a:r>
              <a:rPr lang="en-US" baseline="0" dirty="0" smtClean="0"/>
              <a:t>. </a:t>
            </a:r>
            <a:r>
              <a:rPr lang="en-US" baseline="0" dirty="0" smtClean="0"/>
              <a:t>Based on the pre-defines rules which are set corresponding to location and cuisine, the Harrisburg Food Lovers app will provide a list of restaurants from which users can choose their best pick.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9D557-D1B2-4CD0-B09A-AE121DC8BD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33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app works on pre-defined rule which is set based on location and cuisine. </a:t>
            </a:r>
            <a:r>
              <a:rPr lang="en-US" baseline="0" dirty="0" err="1" smtClean="0"/>
              <a:t>Eg</a:t>
            </a:r>
            <a:r>
              <a:rPr lang="en-US" baseline="0" dirty="0" smtClean="0"/>
              <a:t>. If the user chooses </a:t>
            </a:r>
            <a:r>
              <a:rPr lang="en-US" baseline="0" dirty="0" smtClean="0"/>
              <a:t>Cuisine </a:t>
            </a:r>
            <a:r>
              <a:rPr lang="en-US" baseline="0" dirty="0" smtClean="0"/>
              <a:t>as Indian, Harrisburg Food Lovers app lists below restaurant : Hot Peppers, </a:t>
            </a:r>
            <a:r>
              <a:rPr lang="en-US" baseline="0" dirty="0" err="1" smtClean="0"/>
              <a:t>Saravana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Bhavan</a:t>
            </a:r>
            <a:r>
              <a:rPr lang="en-US" baseline="0" dirty="0" smtClean="0"/>
              <a:t>, Paradise Biryani Pointe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9D557-D1B2-4CD0-B09A-AE121DC8BD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44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</a:t>
            </a:r>
            <a:r>
              <a:rPr lang="en-US" baseline="0" dirty="0" smtClean="0"/>
              <a:t> a snapshot of Harrisburg Food Lovers </a:t>
            </a:r>
            <a:r>
              <a:rPr lang="en-US" baseline="0" dirty="0" smtClean="0"/>
              <a:t>v1 app </a:t>
            </a:r>
            <a:r>
              <a:rPr lang="en-US" baseline="0" dirty="0" smtClean="0"/>
              <a:t>developed using HTML, CSS &amp; JAVA </a:t>
            </a:r>
            <a:r>
              <a:rPr lang="en-US" baseline="0" dirty="0" smtClean="0"/>
              <a:t>SCRIPT for Assignment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9D557-D1B2-4CD0-B09A-AE121DC8BD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2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</a:t>
            </a:r>
            <a:r>
              <a:rPr lang="en-US" baseline="0" dirty="0" smtClean="0"/>
              <a:t> a snapshot of Harrisburg Food Lovers </a:t>
            </a:r>
            <a:r>
              <a:rPr lang="en-US" baseline="0" dirty="0" smtClean="0"/>
              <a:t>v2 app </a:t>
            </a:r>
            <a:r>
              <a:rPr lang="en-US" baseline="0" dirty="0" smtClean="0"/>
              <a:t>developed using </a:t>
            </a:r>
            <a:r>
              <a:rPr lang="en-US" b="1" baseline="0" dirty="0" smtClean="0"/>
              <a:t>HTML, </a:t>
            </a:r>
            <a:r>
              <a:rPr lang="en-US" b="1" baseline="0" dirty="0" smtClean="0"/>
              <a:t>AngularJS and Bootstrap </a:t>
            </a:r>
            <a:r>
              <a:rPr lang="en-US" baseline="0" dirty="0" smtClean="0"/>
              <a:t>for </a:t>
            </a:r>
            <a:r>
              <a:rPr lang="en-US" b="1" baseline="0" dirty="0" smtClean="0"/>
              <a:t>Assignment 2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9D557-D1B2-4CD0-B09A-AE121DC8BD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66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9D557-D1B2-4CD0-B09A-AE121DC8BD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34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C074-CBCB-4E7D-AADB-0EBB326F86D0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1C9B-9DF7-48E6-A966-0E3344A4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3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C074-CBCB-4E7D-AADB-0EBB326F86D0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1C9B-9DF7-48E6-A966-0E3344A4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7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C074-CBCB-4E7D-AADB-0EBB326F86D0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1C9B-9DF7-48E6-A966-0E3344A4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6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C074-CBCB-4E7D-AADB-0EBB326F86D0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1C9B-9DF7-48E6-A966-0E3344A4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7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C074-CBCB-4E7D-AADB-0EBB326F86D0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1C9B-9DF7-48E6-A966-0E3344A4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3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C074-CBCB-4E7D-AADB-0EBB326F86D0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1C9B-9DF7-48E6-A966-0E3344A4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61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C074-CBCB-4E7D-AADB-0EBB326F86D0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1C9B-9DF7-48E6-A966-0E3344A4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7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C074-CBCB-4E7D-AADB-0EBB326F86D0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1C9B-9DF7-48E6-A966-0E3344A4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5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C074-CBCB-4E7D-AADB-0EBB326F86D0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1C9B-9DF7-48E6-A966-0E3344A4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1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C074-CBCB-4E7D-AADB-0EBB326F86D0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1C9B-9DF7-48E6-A966-0E3344A4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5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C074-CBCB-4E7D-AADB-0EBB326F86D0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1C9B-9DF7-48E6-A966-0E3344A4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8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BC074-CBCB-4E7D-AADB-0EBB326F86D0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B1C9B-9DF7-48E6-A966-0E3344A4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1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1111" y="432596"/>
            <a:ext cx="1168113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endParaRPr lang="en-US" altLang="en-US" sz="2000" b="1" dirty="0"/>
          </a:p>
          <a:p>
            <a:pPr algn="ctr">
              <a:defRPr/>
            </a:pPr>
            <a:endParaRPr lang="en-US" altLang="en-US" sz="2000" b="1" dirty="0"/>
          </a:p>
          <a:p>
            <a:pPr algn="ctr">
              <a:defRPr/>
            </a:pPr>
            <a:endParaRPr lang="en-US" altLang="en-US" sz="2000" b="1" dirty="0"/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800" b="1" dirty="0" smtClean="0">
              <a:latin typeface="Calibri" panose="020F050202020403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800" b="1" dirty="0" smtClean="0">
                <a:latin typeface="Calibri" panose="020F0502020204030204" pitchFamily="34" charset="0"/>
              </a:rPr>
              <a:t>ISEM-551-01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800" b="1" dirty="0" smtClean="0">
              <a:latin typeface="Calibri" panose="020F050202020403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800" b="1" dirty="0">
                <a:latin typeface="Calibri" panose="020F0502020204030204" pitchFamily="34" charset="0"/>
              </a:rPr>
              <a:t>Assignment 2: </a:t>
            </a:r>
            <a:r>
              <a:rPr lang="en-US" altLang="en-US" sz="2800" b="1" dirty="0" smtClean="0">
                <a:latin typeface="Calibri" panose="020F0502020204030204" pitchFamily="34" charset="0"/>
              </a:rPr>
              <a:t>AngularJS/Bootstrap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800" b="1" dirty="0" smtClean="0">
              <a:latin typeface="Calibri" panose="020F050202020403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800" b="1" dirty="0" smtClean="0">
                <a:latin typeface="Calibri" panose="020F0502020204030204" pitchFamily="34" charset="0"/>
              </a:rPr>
              <a:t>Jagan </a:t>
            </a:r>
            <a:r>
              <a:rPr lang="en-US" altLang="en-US" sz="2800" b="1" dirty="0">
                <a:latin typeface="Calibri" panose="020F0502020204030204" pitchFamily="34" charset="0"/>
              </a:rPr>
              <a:t>Sambandamoorthy (99868)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800" b="1" dirty="0">
                <a:latin typeface="Calibri" panose="020F0502020204030204" pitchFamily="34" charset="0"/>
              </a:rPr>
              <a:t>                     </a:t>
            </a:r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280" y="432596"/>
            <a:ext cx="25908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190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6062" y="193183"/>
            <a:ext cx="11681138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alibri" panose="020F0502020204030204" pitchFamily="34" charset="0"/>
              </a:rPr>
              <a:t>Harrisburg Food </a:t>
            </a:r>
            <a:r>
              <a:rPr lang="en-US" sz="2800" b="1" dirty="0" smtClean="0">
                <a:latin typeface="Calibri" panose="020F0502020204030204" pitchFamily="34" charset="0"/>
              </a:rPr>
              <a:t>Lovers v2</a:t>
            </a:r>
            <a:endParaRPr lang="en-US" sz="2800" b="1" dirty="0" smtClean="0"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400" dirty="0" smtClean="0"/>
              <a:t>Harrisburg Food Lovers is a team of fanatic foodies who have canvassed the length and breadth of the US, stamping </a:t>
            </a:r>
            <a:r>
              <a:rPr lang="en-US" sz="2400" dirty="0" smtClean="0"/>
              <a:t>different </a:t>
            </a:r>
            <a:r>
              <a:rPr lang="en-US" sz="2400" dirty="0" smtClean="0"/>
              <a:t>restaurants. </a:t>
            </a:r>
          </a:p>
          <a:p>
            <a:endParaRPr lang="en-US" sz="2400" dirty="0" smtClean="0"/>
          </a:p>
          <a:p>
            <a:r>
              <a:rPr lang="en-US" sz="2400" dirty="0" smtClean="0"/>
              <a:t>As part </a:t>
            </a:r>
            <a:r>
              <a:rPr lang="en-US" sz="2400" b="1" dirty="0" smtClean="0"/>
              <a:t>Assignment 1 </a:t>
            </a:r>
            <a:r>
              <a:rPr lang="en-US" sz="2400" dirty="0"/>
              <a:t>of ISEM-551-01, Harrisburg Food Lovers </a:t>
            </a:r>
            <a:r>
              <a:rPr lang="en-US" sz="2400" dirty="0" smtClean="0"/>
              <a:t>app(v1) was created with HTML and JavaScript </a:t>
            </a:r>
            <a:r>
              <a:rPr lang="en-US" sz="2400" dirty="0" smtClean="0"/>
              <a:t>which can tell the user where to satisfy the food itch! </a:t>
            </a:r>
          </a:p>
          <a:p>
            <a:endParaRPr lang="en-US" sz="2400" dirty="0" smtClean="0"/>
          </a:p>
          <a:p>
            <a:r>
              <a:rPr lang="en-US" sz="2400" dirty="0"/>
              <a:t>Harrisburg Food Lovers app </a:t>
            </a:r>
            <a:r>
              <a:rPr lang="en-US" sz="2400" dirty="0" smtClean="0"/>
              <a:t>was working in a way that it allowed the </a:t>
            </a:r>
            <a:r>
              <a:rPr lang="en-US" sz="2400" dirty="0"/>
              <a:t>users to drag and drop their interested cuisine on the location where they are looking for .</a:t>
            </a:r>
          </a:p>
          <a:p>
            <a:endParaRPr lang="en-US" sz="2400" dirty="0" smtClean="0"/>
          </a:p>
          <a:p>
            <a:r>
              <a:rPr lang="en-US" sz="2400" dirty="0"/>
              <a:t>As part </a:t>
            </a:r>
            <a:r>
              <a:rPr lang="en-US" sz="2400" b="1" dirty="0"/>
              <a:t>Assignment </a:t>
            </a:r>
            <a:r>
              <a:rPr lang="en-US" sz="2400" b="1" dirty="0" smtClean="0"/>
              <a:t>2 ,</a:t>
            </a:r>
            <a:r>
              <a:rPr lang="en-US" sz="2400" dirty="0" smtClean="0"/>
              <a:t> </a:t>
            </a:r>
            <a:r>
              <a:rPr lang="en-US" sz="2400" dirty="0"/>
              <a:t>Harrisburg Food Lovers app </a:t>
            </a:r>
            <a:r>
              <a:rPr lang="en-US" sz="2400" dirty="0" smtClean="0"/>
              <a:t>is enhanced </a:t>
            </a:r>
            <a:r>
              <a:rPr lang="en-US" sz="2400" dirty="0"/>
              <a:t>by using </a:t>
            </a:r>
            <a:r>
              <a:rPr lang="en-US" sz="2400" b="1" dirty="0" smtClean="0"/>
              <a:t>AngularJS &amp; Bootstrap</a:t>
            </a:r>
            <a:r>
              <a:rPr lang="en-US" sz="2400" dirty="0" smtClean="0"/>
              <a:t> to provide fluid user experience.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Based on the location and cuisine, Harrisburg Food Lover app will provide list of restaurants and their addresses serving best food in the selected cuisine.</a:t>
            </a:r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4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835" y="802080"/>
            <a:ext cx="1611312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574978" y="2546265"/>
            <a:ext cx="5536843" cy="1005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 search their favorite cuisine by entering cuisine like  Mexican on Search Box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89968" y="3875008"/>
            <a:ext cx="5506863" cy="1404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Harrisburg Food Lovers App will provide a list of best restaurants  based on pre-defined rules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92097" y="1270321"/>
            <a:ext cx="305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Food Lovers navigates to Harrisburg Food Lovers app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04958" y="5706434"/>
            <a:ext cx="5506863" cy="696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enjoy their meal!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5318322" y="2255345"/>
            <a:ext cx="25078" cy="29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00400" y="249382"/>
            <a:ext cx="5133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Flow Chart</a:t>
            </a:r>
            <a:endParaRPr lang="en-US" sz="2800" dirty="0"/>
          </a:p>
        </p:txBody>
      </p:sp>
      <p:cxnSp>
        <p:nvCxnSpPr>
          <p:cNvPr id="35" name="Straight Arrow Connector 34"/>
          <p:cNvCxnSpPr>
            <a:stCxn id="7" idx="2"/>
            <a:endCxn id="8" idx="0"/>
          </p:cNvCxnSpPr>
          <p:nvPr/>
        </p:nvCxnSpPr>
        <p:spPr>
          <a:xfrm>
            <a:off x="5343400" y="3551304"/>
            <a:ext cx="0" cy="3237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2"/>
            <a:endCxn id="10" idx="0"/>
          </p:cNvCxnSpPr>
          <p:nvPr/>
        </p:nvCxnSpPr>
        <p:spPr>
          <a:xfrm>
            <a:off x="5343400" y="5279252"/>
            <a:ext cx="14990" cy="4271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73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388785"/>
              </p:ext>
            </p:extLst>
          </p:nvPr>
        </p:nvGraphicFramePr>
        <p:xfrm>
          <a:off x="782819" y="2685353"/>
          <a:ext cx="10541001" cy="397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709"/>
                <a:gridCol w="2322076"/>
                <a:gridCol w="6248216"/>
              </a:tblGrid>
              <a:tr h="409391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Cuisine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Harrisburg</a:t>
                      </a:r>
                      <a:r>
                        <a:rPr lang="en-US" baseline="0" dirty="0" smtClean="0"/>
                        <a:t> Food Lovers Restaurant advice</a:t>
                      </a:r>
                      <a:endParaRPr lang="en-US" dirty="0"/>
                    </a:p>
                  </a:txBody>
                  <a:tcPr/>
                </a:tc>
              </a:tr>
              <a:tr h="1391421">
                <a:tc>
                  <a:txBody>
                    <a:bodyPr/>
                    <a:lstStyle/>
                    <a:p>
                      <a:r>
                        <a:rPr lang="en-US" dirty="0" smtClean="0"/>
                        <a:t>New Jersey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Hot Peppers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Saravan</a:t>
                      </a:r>
                      <a:r>
                        <a:rPr lang="en-US" baseline="0" dirty="0" err="1" smtClean="0"/>
                        <a:t>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Bhavan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Paradise Biryani Pointe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32327">
                <a:tc>
                  <a:txBody>
                    <a:bodyPr/>
                    <a:lstStyle/>
                    <a:p>
                      <a:r>
                        <a:rPr lang="en-US" dirty="0" smtClean="0"/>
                        <a:t>New Jersey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Chinese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Szechuan Ace Chinese Restaurant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King's Palace Restaurant</a:t>
                      </a:r>
                    </a:p>
                  </a:txBody>
                  <a:tcPr/>
                </a:tc>
              </a:tr>
              <a:tr h="732327">
                <a:tc>
                  <a:txBody>
                    <a:bodyPr/>
                    <a:lstStyle/>
                    <a:p>
                      <a:r>
                        <a:rPr lang="en-US" dirty="0" smtClean="0"/>
                        <a:t>New Jersey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Mexican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Mexican Food Factory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Tortilla Press Cantina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48000" y="-602421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The app is built using HTML and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app works based on predefined rules which are set according to the location and cuisine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1837" y="0"/>
            <a:ext cx="1170016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algn="ctr"/>
            <a:r>
              <a:rPr lang="en-US" sz="2800" b="1" dirty="0"/>
              <a:t>Harrisburg Food </a:t>
            </a:r>
            <a:r>
              <a:rPr lang="en-US" sz="2800" b="1" dirty="0" smtClean="0"/>
              <a:t>Lovers Knowledge Base</a:t>
            </a:r>
          </a:p>
          <a:p>
            <a:endParaRPr lang="en-US" dirty="0"/>
          </a:p>
          <a:p>
            <a:endParaRPr lang="en-US" sz="2400" dirty="0" smtClean="0"/>
          </a:p>
          <a:p>
            <a:r>
              <a:rPr lang="en-US" sz="2400" dirty="0" smtClean="0"/>
              <a:t>The app is built using </a:t>
            </a:r>
            <a:r>
              <a:rPr lang="en-US" sz="2400" b="1" dirty="0"/>
              <a:t>HTML, </a:t>
            </a:r>
            <a:r>
              <a:rPr lang="en-US" sz="2400" b="1" dirty="0" smtClean="0"/>
              <a:t>AngularJS </a:t>
            </a:r>
            <a:r>
              <a:rPr lang="en-US" sz="2400" dirty="0" smtClean="0"/>
              <a:t>and</a:t>
            </a:r>
            <a:r>
              <a:rPr lang="en-US" sz="2400" b="1" dirty="0" smtClean="0"/>
              <a:t> Bootstrap</a:t>
            </a:r>
            <a:r>
              <a:rPr lang="en-US" sz="2400" dirty="0" smtClean="0"/>
              <a:t>.  </a:t>
            </a:r>
            <a:r>
              <a:rPr lang="en-US" sz="2400" dirty="0" smtClean="0"/>
              <a:t>The app works based on predefined rules which are set according to the location and cuisine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489626"/>
              </p:ext>
            </p:extLst>
          </p:nvPr>
        </p:nvGraphicFramePr>
        <p:xfrm>
          <a:off x="748146" y="365759"/>
          <a:ext cx="10605655" cy="5824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363"/>
                <a:gridCol w="2322076"/>
                <a:gridCol w="6248216"/>
              </a:tblGrid>
              <a:tr h="409391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Cuisine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Harrisburg</a:t>
                      </a:r>
                      <a:r>
                        <a:rPr lang="en-US" baseline="0" dirty="0" smtClean="0"/>
                        <a:t> Food Lovers Restaurant advice</a:t>
                      </a:r>
                      <a:endParaRPr lang="en-US" dirty="0"/>
                    </a:p>
                  </a:txBody>
                  <a:tcPr/>
                </a:tc>
              </a:tr>
              <a:tr h="51262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Virginia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Indian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London Curry House 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Curry Mantra 2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Curry Mantra 3 </a:t>
                      </a:r>
                      <a:endParaRPr lang="en-US" b="0" dirty="0"/>
                    </a:p>
                  </a:txBody>
                  <a:tcPr/>
                </a:tc>
              </a:tr>
              <a:tr h="51262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Virginia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Chinese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Golden China Restaurant</a:t>
                      </a:r>
                    </a:p>
                    <a:p>
                      <a:r>
                        <a:rPr lang="en-US" b="0" dirty="0" smtClean="0"/>
                        <a:t>House of Dynasty</a:t>
                      </a:r>
                    </a:p>
                  </a:txBody>
                  <a:tcPr/>
                </a:tc>
              </a:tr>
              <a:tr h="51262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Virginia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Mexican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Pepe’s</a:t>
                      </a:r>
                      <a:r>
                        <a:rPr lang="en-US" b="0" dirty="0" smtClean="0"/>
                        <a:t> Mexican Restaurant</a:t>
                      </a:r>
                    </a:p>
                    <a:p>
                      <a:endParaRPr lang="en-US" b="0" dirty="0"/>
                    </a:p>
                  </a:txBody>
                  <a:tcPr/>
                </a:tc>
              </a:tr>
              <a:tr h="139142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Pennsylvania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Indian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Delhi Indian Restaurant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TaJ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Mahal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India Delight Restaurant</a:t>
                      </a:r>
                      <a:endParaRPr lang="en-US" b="0" dirty="0"/>
                    </a:p>
                  </a:txBody>
                  <a:tcPr/>
                </a:tc>
              </a:tr>
              <a:tr h="7323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Pennsylvania</a:t>
                      </a:r>
                    </a:p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Chinese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Xin Ying Chinese Restaurant</a:t>
                      </a:r>
                    </a:p>
                    <a:p>
                      <a:endParaRPr lang="en-US" b="0" dirty="0" smtClean="0"/>
                    </a:p>
                    <a:p>
                      <a:r>
                        <a:rPr lang="en-US" b="0" dirty="0" smtClean="0"/>
                        <a:t>Hong Luck Restaurant</a:t>
                      </a:r>
                      <a:endParaRPr lang="en-US" b="0" dirty="0"/>
                    </a:p>
                  </a:txBody>
                  <a:tcPr/>
                </a:tc>
              </a:tr>
              <a:tr h="7323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Pennsylvania</a:t>
                      </a:r>
                    </a:p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Mexican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Pepe’s</a:t>
                      </a:r>
                      <a:r>
                        <a:rPr lang="en-US" b="0" dirty="0" smtClean="0"/>
                        <a:t> Mexican Restaurant</a:t>
                      </a:r>
                    </a:p>
                    <a:p>
                      <a:endParaRPr lang="en-US" b="0" dirty="0" smtClean="0"/>
                    </a:p>
                    <a:p>
                      <a:r>
                        <a:rPr lang="en-US" b="0" dirty="0" smtClean="0"/>
                        <a:t>Las Margaritas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15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94282" y="88449"/>
            <a:ext cx="10373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Harrisburg Food </a:t>
            </a:r>
            <a:r>
              <a:rPr lang="en-US" sz="2800" dirty="0" smtClean="0"/>
              <a:t>Lovers v1 (Assignment 1)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935" y="611669"/>
            <a:ext cx="882015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2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94282" y="88449"/>
            <a:ext cx="10373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Harrisburg Food </a:t>
            </a:r>
            <a:r>
              <a:rPr lang="en-US" sz="2800" dirty="0" smtClean="0"/>
              <a:t>Lovers v2 (Assignment 2)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11" y="971549"/>
            <a:ext cx="11857220" cy="568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3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" y="19448"/>
            <a:ext cx="1219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Appendix</a:t>
            </a:r>
          </a:p>
          <a:p>
            <a:pPr algn="ctr"/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Harrisburg </a:t>
            </a:r>
            <a:r>
              <a:rPr lang="en-US" sz="2400" dirty="0"/>
              <a:t>Food </a:t>
            </a:r>
            <a:r>
              <a:rPr lang="en-US" sz="2400" dirty="0" smtClean="0"/>
              <a:t>Lover v2 </a:t>
            </a:r>
            <a:r>
              <a:rPr lang="en-US" sz="2400" dirty="0"/>
              <a:t>app is packed with the Zip file for use and review.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Detailed tool usage instruction document "Tool Usage Guide" is also provided.</a:t>
            </a:r>
          </a:p>
        </p:txBody>
      </p:sp>
    </p:spTree>
    <p:extLst>
      <p:ext uri="{BB962C8B-B14F-4D97-AF65-F5344CB8AC3E}">
        <p14:creationId xmlns:p14="http://schemas.microsoft.com/office/powerpoint/2010/main" val="417116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395</TotalTime>
  <Words>545</Words>
  <Application>Microsoft Office PowerPoint</Application>
  <PresentationFormat>Widescreen</PresentationFormat>
  <Paragraphs>106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</dc:creator>
  <cp:lastModifiedBy>Jagan Sambandamoorthy</cp:lastModifiedBy>
  <cp:revision>38</cp:revision>
  <dcterms:created xsi:type="dcterms:W3CDTF">2014-11-09T15:23:01Z</dcterms:created>
  <dcterms:modified xsi:type="dcterms:W3CDTF">2015-07-14T00:45:58Z</dcterms:modified>
</cp:coreProperties>
</file>