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61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7FBF391-196A-91A1-1F9D-37027F49AD18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67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9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44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604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59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4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8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5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788938-FABE-A0E4-72B0-F7D45FAE02C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04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9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1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7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2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4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11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221A221A-56A8-3F4D-CC3A-E63929F9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71" y="2037347"/>
            <a:ext cx="8867169" cy="13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D3821-0C3C-A1D9-3273-D6919CA9E5AE}"/>
              </a:ext>
            </a:extLst>
          </p:cNvPr>
          <p:cNvSpPr txBox="1"/>
          <p:nvPr/>
        </p:nvSpPr>
        <p:spPr>
          <a:xfrm>
            <a:off x="1831071" y="3661838"/>
            <a:ext cx="811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Web Scraping To Gain Company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4D429-88C3-6F2B-FAB5-AD7B11B37238}"/>
              </a:ext>
            </a:extLst>
          </p:cNvPr>
          <p:cNvSpPr txBox="1"/>
          <p:nvPr/>
        </p:nvSpPr>
        <p:spPr>
          <a:xfrm>
            <a:off x="6822840" y="6255540"/>
            <a:ext cx="8117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11/08/2024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62123-CE2C-B72F-A62E-BA7B2B1D675F}"/>
              </a:ext>
            </a:extLst>
          </p:cNvPr>
          <p:cNvSpPr txBox="1"/>
          <p:nvPr/>
        </p:nvSpPr>
        <p:spPr>
          <a:xfrm>
            <a:off x="10182056" y="5608614"/>
            <a:ext cx="251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Jagan Saravana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04" y="536704"/>
            <a:ext cx="9404723" cy="782524"/>
          </a:xfrm>
        </p:spPr>
        <p:txBody>
          <a:bodyPr/>
          <a:lstStyle/>
          <a:p>
            <a:r>
              <a:rPr lang="en-GB" b="1" dirty="0"/>
              <a:t>INSIGHTS FROM CUSTOMER 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071393-C270-7342-3863-82487D58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32" y="2142093"/>
            <a:ext cx="4184328" cy="38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B77F9D-0074-2CFE-F2AB-2E7A06D2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4" y="3644210"/>
            <a:ext cx="5682538" cy="28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59430-DF36-AB40-64E5-93849E4AF6F7}"/>
              </a:ext>
            </a:extLst>
          </p:cNvPr>
          <p:cNvSpPr txBox="1"/>
          <p:nvPr/>
        </p:nvSpPr>
        <p:spPr>
          <a:xfrm>
            <a:off x="597002" y="1427642"/>
            <a:ext cx="80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From Cleaning 1000 Reviews Given by The Customers, We Obtained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24C71-D3F2-54D5-E203-1C3511D5E7B9}"/>
              </a:ext>
            </a:extLst>
          </p:cNvPr>
          <p:cNvSpPr txBox="1"/>
          <p:nvPr/>
        </p:nvSpPr>
        <p:spPr>
          <a:xfrm>
            <a:off x="597003" y="1772761"/>
            <a:ext cx="804969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Positive Reviews – 468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Negative Reviews – 421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Neutral Reviews – 111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C4909-9104-678F-2912-22EFAF198DAB}"/>
              </a:ext>
            </a:extLst>
          </p:cNvPr>
          <p:cNvSpPr txBox="1"/>
          <p:nvPr/>
        </p:nvSpPr>
        <p:spPr>
          <a:xfrm>
            <a:off x="708764" y="3244334"/>
            <a:ext cx="80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Cloud of Keywords used in reviews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43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PowerPoint Presentation</vt:lpstr>
      <vt:lpstr>INSIGHTS FROM CUSTOMER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Jagan Saravana</cp:lastModifiedBy>
  <cp:revision>2</cp:revision>
  <dcterms:created xsi:type="dcterms:W3CDTF">2022-12-06T11:13:27Z</dcterms:created>
  <dcterms:modified xsi:type="dcterms:W3CDTF">2024-08-11T10:28:52Z</dcterms:modified>
</cp:coreProperties>
</file>