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7FBF391-196A-91A1-1F9D-37027F49AD18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67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9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4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604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9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4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8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5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788938-FABE-A0E4-72B0-F7D45FAE02C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04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9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7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4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11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221A221A-56A8-3F4D-CC3A-E63929F9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71" y="2037347"/>
            <a:ext cx="8867169" cy="13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D3821-0C3C-A1D9-3273-D6919CA9E5AE}"/>
              </a:ext>
            </a:extLst>
          </p:cNvPr>
          <p:cNvSpPr txBox="1"/>
          <p:nvPr/>
        </p:nvSpPr>
        <p:spPr>
          <a:xfrm>
            <a:off x="1831071" y="3661838"/>
            <a:ext cx="811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Web Scraping To Gain Company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4D429-88C3-6F2B-FAB5-AD7B11B37238}"/>
              </a:ext>
            </a:extLst>
          </p:cNvPr>
          <p:cNvSpPr txBox="1"/>
          <p:nvPr/>
        </p:nvSpPr>
        <p:spPr>
          <a:xfrm>
            <a:off x="6822840" y="6255540"/>
            <a:ext cx="8117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11/08/2024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62123-CE2C-B72F-A62E-BA7B2B1D675F}"/>
              </a:ext>
            </a:extLst>
          </p:cNvPr>
          <p:cNvSpPr txBox="1"/>
          <p:nvPr/>
        </p:nvSpPr>
        <p:spPr>
          <a:xfrm>
            <a:off x="10182056" y="5608614"/>
            <a:ext cx="251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Jagan Saravana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04" y="536704"/>
            <a:ext cx="9404723" cy="782524"/>
          </a:xfrm>
        </p:spPr>
        <p:txBody>
          <a:bodyPr/>
          <a:lstStyle/>
          <a:p>
            <a:r>
              <a:rPr lang="en-GB" sz="2400" b="1" dirty="0">
                <a:latin typeface="Arial Black" panose="020B0A04020102020204" pitchFamily="34" charset="0"/>
              </a:rPr>
              <a:t>Predictive Model To Understand </a:t>
            </a:r>
            <a:r>
              <a:rPr lang="en-GB" sz="2600" b="1" dirty="0">
                <a:latin typeface="Arial Black" panose="020B0A04020102020204" pitchFamily="34" charset="0"/>
              </a:rPr>
              <a:t>Factors</a:t>
            </a:r>
            <a:r>
              <a:rPr lang="en-GB" sz="2400" b="1" dirty="0">
                <a:latin typeface="Arial Black" panose="020B0A04020102020204" pitchFamily="34" charset="0"/>
              </a:rPr>
              <a:t> That Influence Buying Behaviour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59430-DF36-AB40-64E5-93849E4AF6F7}"/>
              </a:ext>
            </a:extLst>
          </p:cNvPr>
          <p:cNvSpPr txBox="1"/>
          <p:nvPr/>
        </p:nvSpPr>
        <p:spPr>
          <a:xfrm>
            <a:off x="597002" y="1481503"/>
            <a:ext cx="804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 have trained the data set with Random Forest Classifier Model and Received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24C71-D3F2-54D5-E203-1C3511D5E7B9}"/>
              </a:ext>
            </a:extLst>
          </p:cNvPr>
          <p:cNvSpPr txBox="1"/>
          <p:nvPr/>
        </p:nvSpPr>
        <p:spPr>
          <a:xfrm>
            <a:off x="597002" y="2181695"/>
            <a:ext cx="80496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ACCURACY : </a:t>
            </a:r>
            <a:r>
              <a:rPr lang="en-IN" b="1" dirty="0"/>
              <a:t>84.98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AUC Score : </a:t>
            </a:r>
            <a:r>
              <a:rPr lang="en-IN" b="1" dirty="0"/>
              <a:t>0.5424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1. route 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2. Booking origin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3. Flight duration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4. Wants extra baggage</a:t>
            </a:r>
            <a:endParaRPr lang="en-US" dirty="0">
              <a:solidFill>
                <a:srgbClr val="D5D5D5"/>
              </a:solidFill>
              <a:highlight>
                <a:srgbClr val="383838"/>
              </a:highlight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5. Length of stay</a:t>
            </a:r>
          </a:p>
          <a:p>
            <a:endParaRPr lang="en-IN" sz="1000" b="1" dirty="0"/>
          </a:p>
          <a:p>
            <a:r>
              <a:rPr lang="en-IN" b="1" dirty="0"/>
              <a:t>Are the top 5 features which influence Customer </a:t>
            </a:r>
          </a:p>
          <a:p>
            <a:r>
              <a:rPr lang="en-IN" b="1" dirty="0"/>
              <a:t>Buying Behaviour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C4909-9104-678F-2912-22EFAF198DAB}"/>
              </a:ext>
            </a:extLst>
          </p:cNvPr>
          <p:cNvSpPr txBox="1"/>
          <p:nvPr/>
        </p:nvSpPr>
        <p:spPr>
          <a:xfrm>
            <a:off x="597001" y="5890409"/>
            <a:ext cx="8049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to increase the AUC Score.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C66FD-FEA9-45E9-7773-E64C31E7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7800"/>
            <a:ext cx="5919177" cy="3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77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Century Gothic</vt:lpstr>
      <vt:lpstr>Courier New</vt:lpstr>
      <vt:lpstr>Wingdings 3</vt:lpstr>
      <vt:lpstr>Ion</vt:lpstr>
      <vt:lpstr>PowerPoint Presentation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Jagan Saravana</cp:lastModifiedBy>
  <cp:revision>3</cp:revision>
  <dcterms:created xsi:type="dcterms:W3CDTF">2022-12-06T11:13:27Z</dcterms:created>
  <dcterms:modified xsi:type="dcterms:W3CDTF">2024-08-11T10:51:09Z</dcterms:modified>
</cp:coreProperties>
</file>