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3"/>
    <p:sldMasterId id="2147483665" r:id="rId4"/>
  </p:sldMasterIdLst>
  <p:notesMasterIdLst>
    <p:notesMasterId r:id="rId5"/>
  </p:notesMasterIdLst>
  <p:sldIdLst>
    <p:sldId id="256" r:id="rId6"/>
    <p:sldId id="257" r:id="rId7"/>
    <p:sldId id="258" r:id="rId8"/>
    <p:sldId id="259" r:id="rId9"/>
    <p:sldId id="260" r:id="rId10"/>
    <p:sldId id="261"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7" name="Google Shape;107;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8" name="Google Shape;108;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110" name="Google Shape;110;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1" name="Google Shape;111;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8" name="Shape 118"/>
        <p:cNvGrpSpPr/>
        <p:nvPr/>
      </p:nvGrpSpPr>
      <p:grpSpPr>
        <a:xfrm>
          <a:off x="0" y="0"/>
          <a:ext cx="0" cy="0"/>
          <a:chOff x="0" y="0"/>
          <a:chExt cx="0" cy="0"/>
        </a:xfrm>
      </p:grpSpPr>
      <p:sp>
        <p:nvSpPr>
          <p:cNvPr id="119" name="Google Shape;119;p2"/>
          <p:cNvSpPr txBox="1"/>
          <p:nvPr>
            <p:ph type="ctrTitle"/>
          </p:nvPr>
        </p:nvSpPr>
        <p:spPr>
          <a:xfrm>
            <a:off x="1370693" y="1769540"/>
            <a:ext cx="9440100" cy="1828800"/>
          </a:xfrm>
          <a:prstGeom prst="rect">
            <a:avLst/>
          </a:prstGeom>
          <a:noFill/>
          <a:ln>
            <a:noFill/>
          </a:ln>
          <a:effectLst>
            <a:outerShdw blurRad="25400">
              <a:srgbClr val="000000">
                <a:alpha val="45880"/>
              </a:srgbClr>
            </a:outerShdw>
          </a:effectLst>
        </p:spPr>
        <p:txBody>
          <a:bodyPr anchorCtr="0" anchor="b" bIns="45700" lIns="91425" spcFirstLastPara="1" rIns="91425" wrap="square" tIns="45700">
            <a:normAutofit/>
          </a:bodyPr>
          <a:lstStyle>
            <a:lvl1pPr lvl="0" rtl="0" algn="ctr">
              <a:lnSpc>
                <a:spcPct val="90000"/>
              </a:lnSpc>
              <a:spcBef>
                <a:spcPts val="0"/>
              </a:spcBef>
              <a:spcAft>
                <a:spcPts val="0"/>
              </a:spcAft>
              <a:buClr>
                <a:schemeClr val="lt2"/>
              </a:buClr>
              <a:buSzPts val="5400"/>
              <a:buFont typeface="Sorts Mill Goudy"/>
              <a:buNone/>
              <a:defRPr sz="54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0" name="Google Shape;120;p2"/>
          <p:cNvSpPr txBox="1"/>
          <p:nvPr>
            <p:ph idx="1" type="subTitle"/>
          </p:nvPr>
        </p:nvSpPr>
        <p:spPr>
          <a:xfrm>
            <a:off x="1370693" y="3773489"/>
            <a:ext cx="9440100" cy="10500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lvl1pPr lvl="0" rtl="0" algn="ctr">
              <a:lnSpc>
                <a:spcPct val="110000"/>
              </a:lnSpc>
              <a:spcBef>
                <a:spcPts val="460"/>
              </a:spcBef>
              <a:spcAft>
                <a:spcPts val="0"/>
              </a:spcAft>
              <a:buSzPts val="1610"/>
              <a:buNone/>
              <a:defRPr>
                <a:solidFill>
                  <a:schemeClr val="lt1"/>
                </a:solidFill>
              </a:defRPr>
            </a:lvl1pPr>
            <a:lvl2pPr lvl="1" rtl="0" algn="ctr">
              <a:spcBef>
                <a:spcPts val="600"/>
              </a:spcBef>
              <a:spcAft>
                <a:spcPts val="0"/>
              </a:spcAft>
              <a:buSzPts val="1470"/>
              <a:buNone/>
              <a:defRPr>
                <a:solidFill>
                  <a:schemeClr val="lt1"/>
                </a:solidFill>
              </a:defRPr>
            </a:lvl2pPr>
            <a:lvl3pPr lvl="2" rtl="0" algn="ctr">
              <a:spcBef>
                <a:spcPts val="600"/>
              </a:spcBef>
              <a:spcAft>
                <a:spcPts val="0"/>
              </a:spcAft>
              <a:buSzPts val="1260"/>
              <a:buNone/>
              <a:defRPr>
                <a:solidFill>
                  <a:schemeClr val="lt1"/>
                </a:solidFill>
              </a:defRPr>
            </a:lvl3pPr>
            <a:lvl4pPr lvl="3" rtl="0" algn="ctr">
              <a:spcBef>
                <a:spcPts val="600"/>
              </a:spcBef>
              <a:spcAft>
                <a:spcPts val="0"/>
              </a:spcAft>
              <a:buSzPts val="1120"/>
              <a:buNone/>
              <a:defRPr>
                <a:solidFill>
                  <a:schemeClr val="lt1"/>
                </a:solidFill>
              </a:defRPr>
            </a:lvl4pPr>
            <a:lvl5pPr lvl="4" rtl="0" algn="ctr">
              <a:spcBef>
                <a:spcPts val="600"/>
              </a:spcBef>
              <a:spcAft>
                <a:spcPts val="0"/>
              </a:spcAft>
              <a:buSzPts val="1120"/>
              <a:buNone/>
              <a:defRPr>
                <a:solidFill>
                  <a:schemeClr val="lt1"/>
                </a:solidFill>
              </a:defRPr>
            </a:lvl5pPr>
            <a:lvl6pPr lvl="5" rtl="0" algn="ctr">
              <a:spcBef>
                <a:spcPts val="600"/>
              </a:spcBef>
              <a:spcAft>
                <a:spcPts val="0"/>
              </a:spcAft>
              <a:buSzPts val="980"/>
              <a:buNone/>
              <a:defRPr>
                <a:solidFill>
                  <a:schemeClr val="lt1"/>
                </a:solidFill>
              </a:defRPr>
            </a:lvl6pPr>
            <a:lvl7pPr lvl="6" rtl="0" algn="ctr">
              <a:spcBef>
                <a:spcPts val="600"/>
              </a:spcBef>
              <a:spcAft>
                <a:spcPts val="0"/>
              </a:spcAft>
              <a:buSzPts val="980"/>
              <a:buNone/>
              <a:defRPr>
                <a:solidFill>
                  <a:schemeClr val="lt1"/>
                </a:solidFill>
              </a:defRPr>
            </a:lvl7pPr>
            <a:lvl8pPr lvl="7" rtl="0" algn="ctr">
              <a:spcBef>
                <a:spcPts val="600"/>
              </a:spcBef>
              <a:spcAft>
                <a:spcPts val="0"/>
              </a:spcAft>
              <a:buSzPts val="980"/>
              <a:buNone/>
              <a:defRPr>
                <a:solidFill>
                  <a:schemeClr val="lt1"/>
                </a:solidFill>
              </a:defRPr>
            </a:lvl8pPr>
            <a:lvl9pPr lvl="8" rtl="0" algn="ctr">
              <a:spcBef>
                <a:spcPts val="600"/>
              </a:spcBef>
              <a:spcAft>
                <a:spcPts val="600"/>
              </a:spcAft>
              <a:buSzPts val="980"/>
              <a:buNone/>
              <a:defRPr>
                <a:solidFill>
                  <a:schemeClr val="lt1"/>
                </a:solidFill>
              </a:defRPr>
            </a:lvl9pPr>
          </a:lstStyle>
          <a:p/>
        </p:txBody>
      </p:sp>
      <p:sp>
        <p:nvSpPr>
          <p:cNvPr id="121" name="Google Shape;121;p2"/>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2" name="Google Shape;122;p2"/>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3" name="Google Shape;123;p2"/>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82" name="Shape 182"/>
        <p:cNvGrpSpPr/>
        <p:nvPr/>
      </p:nvGrpSpPr>
      <p:grpSpPr>
        <a:xfrm>
          <a:off x="0" y="0"/>
          <a:ext cx="0" cy="0"/>
          <a:chOff x="0" y="0"/>
          <a:chExt cx="0" cy="0"/>
        </a:xfrm>
      </p:grpSpPr>
      <p:pic>
        <p:nvPicPr>
          <p:cNvPr descr="Slate-V2-HD-vertPhotoInset.png" id="183" name="Google Shape;183;p12"/>
          <p:cNvPicPr preferRelativeResize="0"/>
          <p:nvPr/>
        </p:nvPicPr>
        <p:blipFill rotWithShape="1">
          <a:blip r:embed="rId2">
            <a:alphaModFix/>
          </a:blip>
          <a:srcRect b="0" l="0" r="0" t="0"/>
          <a:stretch/>
        </p:blipFill>
        <p:spPr>
          <a:xfrm>
            <a:off x="7293665" y="609600"/>
            <a:ext cx="3584166" cy="5204833"/>
          </a:xfrm>
          <a:prstGeom prst="rect">
            <a:avLst/>
          </a:prstGeom>
          <a:noFill/>
          <a:ln>
            <a:noFill/>
          </a:ln>
        </p:spPr>
      </p:pic>
      <p:sp>
        <p:nvSpPr>
          <p:cNvPr id="184" name="Google Shape;184;p12"/>
          <p:cNvSpPr txBox="1"/>
          <p:nvPr>
            <p:ph type="title"/>
          </p:nvPr>
        </p:nvSpPr>
        <p:spPr>
          <a:xfrm>
            <a:off x="913795" y="763701"/>
            <a:ext cx="5707800" cy="1675500"/>
          </a:xfrm>
          <a:prstGeom prst="rect">
            <a:avLst/>
          </a:prstGeom>
          <a:noFill/>
          <a:ln>
            <a:noFill/>
          </a:ln>
          <a:effectLst>
            <a:outerShdw blurRad="25400">
              <a:srgbClr val="000000">
                <a:alpha val="45880"/>
              </a:srgbClr>
            </a:outerShdw>
          </a:effectLst>
        </p:spPr>
        <p:txBody>
          <a:bodyPr anchorCtr="0" anchor="b" bIns="45700" lIns="91425" spcFirstLastPara="1" rIns="91425" wrap="square" tIns="45700">
            <a:noAutofit/>
          </a:bodyPr>
          <a:lstStyle>
            <a:lvl1pPr lvl="0" rtl="0" algn="ctr">
              <a:lnSpc>
                <a:spcPct val="90000"/>
              </a:lnSpc>
              <a:spcBef>
                <a:spcPts val="0"/>
              </a:spcBef>
              <a:spcAft>
                <a:spcPts val="0"/>
              </a:spcAft>
              <a:buClr>
                <a:schemeClr val="lt2"/>
              </a:buClr>
              <a:buSzPts val="3200"/>
              <a:buFont typeface="Sorts Mill Goudy"/>
              <a:buNone/>
              <a:defRPr b="0" sz="32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5" name="Google Shape;185;p12"/>
          <p:cNvSpPr/>
          <p:nvPr>
            <p:ph idx="2" type="pic"/>
          </p:nvPr>
        </p:nvSpPr>
        <p:spPr>
          <a:xfrm>
            <a:off x="7442551" y="763702"/>
            <a:ext cx="3275700" cy="4912800"/>
          </a:xfrm>
          <a:prstGeom prst="rect">
            <a:avLst/>
          </a:prstGeom>
          <a:noFill/>
          <a:ln>
            <a:noFill/>
          </a:ln>
          <a:effectLst>
            <a:outerShdw blurRad="38100" dir="4440000" dist="25400">
              <a:srgbClr val="000000">
                <a:alpha val="35690"/>
              </a:srgbClr>
            </a:outerShdw>
          </a:effectLst>
        </p:spPr>
        <p:txBody>
          <a:bodyPr anchorCtr="0" anchor="t" bIns="45700" lIns="91425" spcFirstLastPara="1" rIns="91425" wrap="square" tIns="45700">
            <a:normAutofit/>
          </a:bodyPr>
          <a:lstStyle>
            <a:lvl1pPr lvl="0" marR="0" rtl="0" algn="ctr">
              <a:lnSpc>
                <a:spcPct val="110000"/>
              </a:lnSpc>
              <a:spcBef>
                <a:spcPts val="320"/>
              </a:spcBef>
              <a:spcAft>
                <a:spcPts val="0"/>
              </a:spcAft>
              <a:buClr>
                <a:schemeClr val="lt2"/>
              </a:buClr>
              <a:buSzPts val="1120"/>
              <a:buFont typeface="Noto Sans Symbols"/>
              <a:buNone/>
              <a:defRPr b="0" i="0" sz="1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1pPr>
            <a:lvl2pPr lvl="1" marR="0" rtl="0" algn="l">
              <a:spcBef>
                <a:spcPts val="600"/>
              </a:spcBef>
              <a:spcAft>
                <a:spcPts val="0"/>
              </a:spcAft>
              <a:buClr>
                <a:schemeClr val="lt2"/>
              </a:buClr>
              <a:buSzPts val="1120"/>
              <a:buFont typeface="Noto Sans Symbols"/>
              <a:buNone/>
              <a:defRPr b="0" i="0" sz="1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2pPr>
            <a:lvl3pPr lvl="2" marR="0" rtl="0" algn="l">
              <a:spcBef>
                <a:spcPts val="600"/>
              </a:spcBef>
              <a:spcAft>
                <a:spcPts val="0"/>
              </a:spcAft>
              <a:buClr>
                <a:schemeClr val="lt2"/>
              </a:buClr>
              <a:buSzPts val="1120"/>
              <a:buFont typeface="Noto Sans Symbols"/>
              <a:buNone/>
              <a:defRPr b="0" i="0" sz="1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3pPr>
            <a:lvl4pPr lvl="3" marR="0" rtl="0" algn="l">
              <a:spcBef>
                <a:spcPts val="600"/>
              </a:spcBef>
              <a:spcAft>
                <a:spcPts val="0"/>
              </a:spcAft>
              <a:buClr>
                <a:schemeClr val="lt2"/>
              </a:buClr>
              <a:buSzPts val="1120"/>
              <a:buFont typeface="Noto Sans Symbols"/>
              <a:buNone/>
              <a:defRPr b="0" i="0" sz="1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4pPr>
            <a:lvl5pPr lvl="4" marR="0" rtl="0" algn="l">
              <a:spcBef>
                <a:spcPts val="600"/>
              </a:spcBef>
              <a:spcAft>
                <a:spcPts val="0"/>
              </a:spcAft>
              <a:buClr>
                <a:schemeClr val="lt2"/>
              </a:buClr>
              <a:buSzPts val="1120"/>
              <a:buFont typeface="Noto Sans Symbols"/>
              <a:buNone/>
              <a:defRPr b="0" i="0" sz="1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5pPr>
            <a:lvl6pPr lvl="5" marR="0" rtl="0" algn="l">
              <a:spcBef>
                <a:spcPts val="600"/>
              </a:spcBef>
              <a:spcAft>
                <a:spcPts val="0"/>
              </a:spcAft>
              <a:buClr>
                <a:schemeClr val="lt2"/>
              </a:buClr>
              <a:buSzPts val="1120"/>
              <a:buFont typeface="Noto Sans Symbols"/>
              <a:buNone/>
              <a:defRPr b="0" i="0" sz="1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6pPr>
            <a:lvl7pPr lvl="6" marR="0" rtl="0" algn="l">
              <a:spcBef>
                <a:spcPts val="600"/>
              </a:spcBef>
              <a:spcAft>
                <a:spcPts val="0"/>
              </a:spcAft>
              <a:buClr>
                <a:schemeClr val="lt2"/>
              </a:buClr>
              <a:buSzPts val="1120"/>
              <a:buFont typeface="Noto Sans Symbols"/>
              <a:buNone/>
              <a:defRPr b="0" i="0" sz="1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7pPr>
            <a:lvl8pPr lvl="7" marR="0" rtl="0" algn="l">
              <a:spcBef>
                <a:spcPts val="600"/>
              </a:spcBef>
              <a:spcAft>
                <a:spcPts val="0"/>
              </a:spcAft>
              <a:buClr>
                <a:schemeClr val="lt2"/>
              </a:buClr>
              <a:buSzPts val="1120"/>
              <a:buFont typeface="Noto Sans Symbols"/>
              <a:buNone/>
              <a:defRPr b="0" i="0" sz="1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8pPr>
            <a:lvl9pPr lvl="8" marR="0" rtl="0" algn="l">
              <a:spcBef>
                <a:spcPts val="600"/>
              </a:spcBef>
              <a:spcAft>
                <a:spcPts val="600"/>
              </a:spcAft>
              <a:buClr>
                <a:schemeClr val="lt2"/>
              </a:buClr>
              <a:buSzPts val="1120"/>
              <a:buFont typeface="Noto Sans Symbols"/>
              <a:buNone/>
              <a:defRPr b="0" i="0" sz="1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9pPr>
          </a:lstStyle>
          <a:p/>
        </p:txBody>
      </p:sp>
      <p:sp>
        <p:nvSpPr>
          <p:cNvPr id="186" name="Google Shape;186;p12"/>
          <p:cNvSpPr txBox="1"/>
          <p:nvPr>
            <p:ph idx="1" type="body"/>
          </p:nvPr>
        </p:nvSpPr>
        <p:spPr>
          <a:xfrm>
            <a:off x="1473698" y="2679699"/>
            <a:ext cx="4588200" cy="31356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lvl1pPr indent="-228600" lvl="0" marL="457200" rtl="0" algn="ctr">
              <a:lnSpc>
                <a:spcPct val="110000"/>
              </a:lnSpc>
              <a:spcBef>
                <a:spcPts val="320"/>
              </a:spcBef>
              <a:spcAft>
                <a:spcPts val="0"/>
              </a:spcAft>
              <a:buSzPts val="1120"/>
              <a:buNone/>
              <a:defRPr sz="1600"/>
            </a:lvl1pPr>
            <a:lvl2pPr indent="-228600" lvl="1" marL="914400" rtl="0" algn="l">
              <a:spcBef>
                <a:spcPts val="600"/>
              </a:spcBef>
              <a:spcAft>
                <a:spcPts val="0"/>
              </a:spcAft>
              <a:buSzPts val="840"/>
              <a:buNone/>
              <a:defRPr sz="1200"/>
            </a:lvl2pPr>
            <a:lvl3pPr indent="-228600" lvl="2" marL="1371600" rtl="0" algn="l">
              <a:spcBef>
                <a:spcPts val="600"/>
              </a:spcBef>
              <a:spcAft>
                <a:spcPts val="0"/>
              </a:spcAft>
              <a:buSzPts val="700"/>
              <a:buNone/>
              <a:defRPr sz="1000"/>
            </a:lvl3pPr>
            <a:lvl4pPr indent="-228600" lvl="3" marL="1828800" rtl="0" algn="l">
              <a:spcBef>
                <a:spcPts val="600"/>
              </a:spcBef>
              <a:spcAft>
                <a:spcPts val="0"/>
              </a:spcAft>
              <a:buSzPts val="630"/>
              <a:buNone/>
              <a:defRPr sz="900"/>
            </a:lvl4pPr>
            <a:lvl5pPr indent="-228600" lvl="4" marL="2286000" rtl="0" algn="l">
              <a:spcBef>
                <a:spcPts val="600"/>
              </a:spcBef>
              <a:spcAft>
                <a:spcPts val="0"/>
              </a:spcAft>
              <a:buSzPts val="630"/>
              <a:buNone/>
              <a:defRPr sz="900"/>
            </a:lvl5pPr>
            <a:lvl6pPr indent="-228600" lvl="5" marL="2743200" rtl="0" algn="l">
              <a:spcBef>
                <a:spcPts val="600"/>
              </a:spcBef>
              <a:spcAft>
                <a:spcPts val="0"/>
              </a:spcAft>
              <a:buSzPts val="630"/>
              <a:buNone/>
              <a:defRPr sz="900"/>
            </a:lvl6pPr>
            <a:lvl7pPr indent="-228600" lvl="6" marL="3200400" rtl="0" algn="l">
              <a:spcBef>
                <a:spcPts val="600"/>
              </a:spcBef>
              <a:spcAft>
                <a:spcPts val="0"/>
              </a:spcAft>
              <a:buSzPts val="630"/>
              <a:buNone/>
              <a:defRPr sz="900"/>
            </a:lvl7pPr>
            <a:lvl8pPr indent="-228600" lvl="7" marL="3657600" rtl="0" algn="l">
              <a:spcBef>
                <a:spcPts val="600"/>
              </a:spcBef>
              <a:spcAft>
                <a:spcPts val="0"/>
              </a:spcAft>
              <a:buSzPts val="630"/>
              <a:buNone/>
              <a:defRPr sz="900"/>
            </a:lvl8pPr>
            <a:lvl9pPr indent="-228600" lvl="8" marL="4114800" rtl="0" algn="l">
              <a:spcBef>
                <a:spcPts val="600"/>
              </a:spcBef>
              <a:spcAft>
                <a:spcPts val="600"/>
              </a:spcAft>
              <a:buSzPts val="630"/>
              <a:buNone/>
              <a:defRPr sz="900"/>
            </a:lvl9pPr>
          </a:lstStyle>
          <a:p/>
        </p:txBody>
      </p:sp>
      <p:sp>
        <p:nvSpPr>
          <p:cNvPr id="187" name="Google Shape;187;p12"/>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8" name="Google Shape;188;p12"/>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9" name="Google Shape;189;p12"/>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90" name="Shape 190"/>
        <p:cNvGrpSpPr/>
        <p:nvPr/>
      </p:nvGrpSpPr>
      <p:grpSpPr>
        <a:xfrm>
          <a:off x="0" y="0"/>
          <a:ext cx="0" cy="0"/>
          <a:chOff x="0" y="0"/>
          <a:chExt cx="0" cy="0"/>
        </a:xfrm>
      </p:grpSpPr>
      <p:pic>
        <p:nvPicPr>
          <p:cNvPr descr="Slate-V2-HD-panoPhotoInset.png" id="191" name="Google Shape;191;p13"/>
          <p:cNvPicPr preferRelativeResize="0"/>
          <p:nvPr/>
        </p:nvPicPr>
        <p:blipFill rotWithShape="1">
          <a:blip r:embed="rId2">
            <a:alphaModFix/>
          </a:blip>
          <a:srcRect b="0" l="0" r="0" t="0"/>
          <a:stretch/>
        </p:blipFill>
        <p:spPr>
          <a:xfrm>
            <a:off x="1013883" y="547807"/>
            <a:ext cx="10141799" cy="3816806"/>
          </a:xfrm>
          <a:prstGeom prst="rect">
            <a:avLst/>
          </a:prstGeom>
          <a:noFill/>
          <a:ln>
            <a:noFill/>
          </a:ln>
        </p:spPr>
      </p:pic>
      <p:sp>
        <p:nvSpPr>
          <p:cNvPr id="192" name="Google Shape;192;p13"/>
          <p:cNvSpPr txBox="1"/>
          <p:nvPr>
            <p:ph type="title"/>
          </p:nvPr>
        </p:nvSpPr>
        <p:spPr>
          <a:xfrm>
            <a:off x="913806" y="4565255"/>
            <a:ext cx="10355400" cy="543600"/>
          </a:xfrm>
          <a:prstGeom prst="rect">
            <a:avLst/>
          </a:prstGeom>
          <a:noFill/>
          <a:ln>
            <a:noFill/>
          </a:ln>
          <a:effectLst>
            <a:outerShdw blurRad="25400">
              <a:srgbClr val="000000">
                <a:alpha val="45880"/>
              </a:srgbClr>
            </a:outerShdw>
          </a:effectLst>
        </p:spPr>
        <p:txBody>
          <a:bodyPr anchorCtr="0" anchor="b" bIns="45700" lIns="91425" spcFirstLastPara="1" rIns="91425" wrap="square" tIns="45700">
            <a:normAutofit/>
          </a:bodyPr>
          <a:lstStyle>
            <a:lvl1pPr lvl="0" rtl="0" algn="ctr">
              <a:lnSpc>
                <a:spcPct val="90000"/>
              </a:lnSpc>
              <a:spcBef>
                <a:spcPts val="0"/>
              </a:spcBef>
              <a:spcAft>
                <a:spcPts val="0"/>
              </a:spcAft>
              <a:buClr>
                <a:schemeClr val="lt2"/>
              </a:buClr>
              <a:buSzPts val="2800"/>
              <a:buFont typeface="Sorts Mill Goudy"/>
              <a:buNone/>
              <a:defRPr sz="28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3" name="Google Shape;193;p13"/>
          <p:cNvSpPr/>
          <p:nvPr>
            <p:ph idx="2" type="pic"/>
          </p:nvPr>
        </p:nvSpPr>
        <p:spPr>
          <a:xfrm>
            <a:off x="1169349" y="695009"/>
            <a:ext cx="9845400" cy="3525600"/>
          </a:xfrm>
          <a:prstGeom prst="rect">
            <a:avLst/>
          </a:prstGeom>
          <a:noFill/>
          <a:ln>
            <a:noFill/>
          </a:ln>
          <a:effectLst>
            <a:outerShdw blurRad="38100" dir="4440000" dist="25400">
              <a:srgbClr val="000000">
                <a:alpha val="35690"/>
              </a:srgbClr>
            </a:outerShdw>
          </a:effectLst>
        </p:spPr>
        <p:txBody>
          <a:bodyPr anchorCtr="0" anchor="t" bIns="45700" lIns="91425" spcFirstLastPara="1" rIns="91425" wrap="square" tIns="45700">
            <a:normAutofit/>
          </a:bodyPr>
          <a:lstStyle>
            <a:lvl1pPr lvl="0" marR="0" rtl="0" algn="ctr">
              <a:lnSpc>
                <a:spcPct val="110000"/>
              </a:lnSpc>
              <a:spcBef>
                <a:spcPts val="400"/>
              </a:spcBef>
              <a:spcAft>
                <a:spcPts val="0"/>
              </a:spcAft>
              <a:buClr>
                <a:schemeClr val="lt2"/>
              </a:buClr>
              <a:buSzPts val="1400"/>
              <a:buFont typeface="Noto Sans Symbols"/>
              <a:buNone/>
              <a:defRPr b="0" i="0" sz="20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1pPr>
            <a:lvl2pPr lvl="1" marR="0" rtl="0" algn="l">
              <a:spcBef>
                <a:spcPts val="600"/>
              </a:spcBef>
              <a:spcAft>
                <a:spcPts val="0"/>
              </a:spcAft>
              <a:buClr>
                <a:schemeClr val="lt2"/>
              </a:buClr>
              <a:buSzPts val="1400"/>
              <a:buFont typeface="Noto Sans Symbols"/>
              <a:buNone/>
              <a:defRPr b="0" i="0" sz="20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2pPr>
            <a:lvl3pPr lvl="2" marR="0" rtl="0" algn="l">
              <a:spcBef>
                <a:spcPts val="600"/>
              </a:spcBef>
              <a:spcAft>
                <a:spcPts val="0"/>
              </a:spcAft>
              <a:buClr>
                <a:schemeClr val="lt2"/>
              </a:buClr>
              <a:buSzPts val="1400"/>
              <a:buFont typeface="Noto Sans Symbols"/>
              <a:buNone/>
              <a:defRPr b="0" i="0" sz="20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3pPr>
            <a:lvl4pPr lvl="3" marR="0" rtl="0" algn="l">
              <a:spcBef>
                <a:spcPts val="600"/>
              </a:spcBef>
              <a:spcAft>
                <a:spcPts val="0"/>
              </a:spcAft>
              <a:buClr>
                <a:schemeClr val="lt2"/>
              </a:buClr>
              <a:buSzPts val="1400"/>
              <a:buFont typeface="Noto Sans Symbols"/>
              <a:buNone/>
              <a:defRPr b="0" i="0" sz="20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4pPr>
            <a:lvl5pPr lvl="4" marR="0" rtl="0" algn="l">
              <a:spcBef>
                <a:spcPts val="600"/>
              </a:spcBef>
              <a:spcAft>
                <a:spcPts val="0"/>
              </a:spcAft>
              <a:buClr>
                <a:schemeClr val="lt2"/>
              </a:buClr>
              <a:buSzPts val="1400"/>
              <a:buFont typeface="Noto Sans Symbols"/>
              <a:buNone/>
              <a:defRPr b="0" i="0" sz="20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5pPr>
            <a:lvl6pPr lvl="5" marR="0" rtl="0" algn="l">
              <a:spcBef>
                <a:spcPts val="600"/>
              </a:spcBef>
              <a:spcAft>
                <a:spcPts val="0"/>
              </a:spcAft>
              <a:buClr>
                <a:schemeClr val="lt2"/>
              </a:buClr>
              <a:buSzPts val="1400"/>
              <a:buFont typeface="Noto Sans Symbols"/>
              <a:buNone/>
              <a:defRPr b="0" i="0" sz="20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6pPr>
            <a:lvl7pPr lvl="6" marR="0" rtl="0" algn="l">
              <a:spcBef>
                <a:spcPts val="600"/>
              </a:spcBef>
              <a:spcAft>
                <a:spcPts val="0"/>
              </a:spcAft>
              <a:buClr>
                <a:schemeClr val="lt2"/>
              </a:buClr>
              <a:buSzPts val="1400"/>
              <a:buFont typeface="Noto Sans Symbols"/>
              <a:buNone/>
              <a:defRPr b="0" i="0" sz="20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7pPr>
            <a:lvl8pPr lvl="7" marR="0" rtl="0" algn="l">
              <a:spcBef>
                <a:spcPts val="600"/>
              </a:spcBef>
              <a:spcAft>
                <a:spcPts val="0"/>
              </a:spcAft>
              <a:buClr>
                <a:schemeClr val="lt2"/>
              </a:buClr>
              <a:buSzPts val="1400"/>
              <a:buFont typeface="Noto Sans Symbols"/>
              <a:buNone/>
              <a:defRPr b="0" i="0" sz="20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8pPr>
            <a:lvl9pPr lvl="8" marR="0" rtl="0" algn="l">
              <a:spcBef>
                <a:spcPts val="600"/>
              </a:spcBef>
              <a:spcAft>
                <a:spcPts val="600"/>
              </a:spcAft>
              <a:buClr>
                <a:schemeClr val="lt2"/>
              </a:buClr>
              <a:buSzPts val="1400"/>
              <a:buFont typeface="Noto Sans Symbols"/>
              <a:buNone/>
              <a:defRPr b="0" i="0" sz="20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9pPr>
          </a:lstStyle>
          <a:p/>
        </p:txBody>
      </p:sp>
      <p:sp>
        <p:nvSpPr>
          <p:cNvPr id="194" name="Google Shape;194;p13"/>
          <p:cNvSpPr txBox="1"/>
          <p:nvPr>
            <p:ph idx="1" type="body"/>
          </p:nvPr>
        </p:nvSpPr>
        <p:spPr>
          <a:xfrm>
            <a:off x="913795" y="5247728"/>
            <a:ext cx="10353900" cy="5436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lvl1pPr indent="-228600" lvl="0" marL="457200" rtl="0" algn="ctr">
              <a:lnSpc>
                <a:spcPct val="110000"/>
              </a:lnSpc>
              <a:spcBef>
                <a:spcPts val="320"/>
              </a:spcBef>
              <a:spcAft>
                <a:spcPts val="0"/>
              </a:spcAft>
              <a:buSzPts val="1120"/>
              <a:buNone/>
              <a:defRPr sz="1600"/>
            </a:lvl1pPr>
            <a:lvl2pPr indent="-228600" lvl="1" marL="914400" rtl="0" algn="l">
              <a:spcBef>
                <a:spcPts val="600"/>
              </a:spcBef>
              <a:spcAft>
                <a:spcPts val="0"/>
              </a:spcAft>
              <a:buSzPts val="980"/>
              <a:buNone/>
              <a:defRPr sz="1400"/>
            </a:lvl2pPr>
            <a:lvl3pPr indent="-228600" lvl="2" marL="1371600" rtl="0" algn="l">
              <a:spcBef>
                <a:spcPts val="600"/>
              </a:spcBef>
              <a:spcAft>
                <a:spcPts val="0"/>
              </a:spcAft>
              <a:buSzPts val="840"/>
              <a:buNone/>
              <a:defRPr sz="1200"/>
            </a:lvl3pPr>
            <a:lvl4pPr indent="-228600" lvl="3" marL="1828800" rtl="0" algn="l">
              <a:spcBef>
                <a:spcPts val="600"/>
              </a:spcBef>
              <a:spcAft>
                <a:spcPts val="0"/>
              </a:spcAft>
              <a:buSzPts val="700"/>
              <a:buNone/>
              <a:defRPr sz="1000"/>
            </a:lvl4pPr>
            <a:lvl5pPr indent="-228600" lvl="4" marL="2286000" rtl="0" algn="l">
              <a:spcBef>
                <a:spcPts val="600"/>
              </a:spcBef>
              <a:spcAft>
                <a:spcPts val="0"/>
              </a:spcAft>
              <a:buSzPts val="700"/>
              <a:buNone/>
              <a:defRPr sz="1000"/>
            </a:lvl5pPr>
            <a:lvl6pPr indent="-228600" lvl="5" marL="2743200" rtl="0" algn="l">
              <a:spcBef>
                <a:spcPts val="600"/>
              </a:spcBef>
              <a:spcAft>
                <a:spcPts val="0"/>
              </a:spcAft>
              <a:buSzPts val="700"/>
              <a:buNone/>
              <a:defRPr sz="1000"/>
            </a:lvl6pPr>
            <a:lvl7pPr indent="-228600" lvl="6" marL="3200400" rtl="0" algn="l">
              <a:spcBef>
                <a:spcPts val="600"/>
              </a:spcBef>
              <a:spcAft>
                <a:spcPts val="0"/>
              </a:spcAft>
              <a:buSzPts val="700"/>
              <a:buNone/>
              <a:defRPr sz="1000"/>
            </a:lvl7pPr>
            <a:lvl8pPr indent="-228600" lvl="7" marL="3657600" rtl="0" algn="l">
              <a:spcBef>
                <a:spcPts val="600"/>
              </a:spcBef>
              <a:spcAft>
                <a:spcPts val="0"/>
              </a:spcAft>
              <a:buSzPts val="700"/>
              <a:buNone/>
              <a:defRPr sz="1000"/>
            </a:lvl8pPr>
            <a:lvl9pPr indent="-228600" lvl="8" marL="4114800" rtl="0" algn="l">
              <a:spcBef>
                <a:spcPts val="600"/>
              </a:spcBef>
              <a:spcAft>
                <a:spcPts val="600"/>
              </a:spcAft>
              <a:buSzPts val="700"/>
              <a:buNone/>
              <a:defRPr sz="1000"/>
            </a:lvl9pPr>
          </a:lstStyle>
          <a:p/>
        </p:txBody>
      </p:sp>
      <p:sp>
        <p:nvSpPr>
          <p:cNvPr id="195" name="Google Shape;195;p13"/>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6" name="Google Shape;196;p13"/>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7" name="Google Shape;197;p13"/>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98" name="Shape 198"/>
        <p:cNvGrpSpPr/>
        <p:nvPr/>
      </p:nvGrpSpPr>
      <p:grpSpPr>
        <a:xfrm>
          <a:off x="0" y="0"/>
          <a:ext cx="0" cy="0"/>
          <a:chOff x="0" y="0"/>
          <a:chExt cx="0" cy="0"/>
        </a:xfrm>
      </p:grpSpPr>
      <p:sp>
        <p:nvSpPr>
          <p:cNvPr id="199" name="Google Shape;199;p14"/>
          <p:cNvSpPr txBox="1"/>
          <p:nvPr>
            <p:ph type="title"/>
          </p:nvPr>
        </p:nvSpPr>
        <p:spPr>
          <a:xfrm>
            <a:off x="913795" y="608437"/>
            <a:ext cx="10353900" cy="35343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lt2"/>
              </a:buClr>
              <a:buSzPts val="4000"/>
              <a:buFont typeface="Sorts Mill Goudy"/>
              <a:buNone/>
              <a:defRPr sz="40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0" name="Google Shape;200;p14"/>
          <p:cNvSpPr txBox="1"/>
          <p:nvPr>
            <p:ph idx="1" type="body"/>
          </p:nvPr>
        </p:nvSpPr>
        <p:spPr>
          <a:xfrm>
            <a:off x="913794" y="4295180"/>
            <a:ext cx="10353900" cy="15018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lvl1pPr indent="-228600" lvl="0" marL="457200" rtl="0" algn="ctr">
              <a:lnSpc>
                <a:spcPct val="110000"/>
              </a:lnSpc>
              <a:spcBef>
                <a:spcPts val="320"/>
              </a:spcBef>
              <a:spcAft>
                <a:spcPts val="0"/>
              </a:spcAft>
              <a:buSzPts val="1120"/>
              <a:buNone/>
              <a:defRPr sz="1600"/>
            </a:lvl1pPr>
            <a:lvl2pPr indent="-228600" lvl="1" marL="914400" rtl="0" algn="l">
              <a:spcBef>
                <a:spcPts val="600"/>
              </a:spcBef>
              <a:spcAft>
                <a:spcPts val="0"/>
              </a:spcAft>
              <a:buSzPts val="980"/>
              <a:buNone/>
              <a:defRPr sz="1400"/>
            </a:lvl2pPr>
            <a:lvl3pPr indent="-228600" lvl="2" marL="1371600" rtl="0" algn="l">
              <a:spcBef>
                <a:spcPts val="600"/>
              </a:spcBef>
              <a:spcAft>
                <a:spcPts val="0"/>
              </a:spcAft>
              <a:buSzPts val="840"/>
              <a:buNone/>
              <a:defRPr sz="1200"/>
            </a:lvl3pPr>
            <a:lvl4pPr indent="-228600" lvl="3" marL="1828800" rtl="0" algn="l">
              <a:spcBef>
                <a:spcPts val="600"/>
              </a:spcBef>
              <a:spcAft>
                <a:spcPts val="0"/>
              </a:spcAft>
              <a:buSzPts val="700"/>
              <a:buNone/>
              <a:defRPr sz="1000"/>
            </a:lvl4pPr>
            <a:lvl5pPr indent="-228600" lvl="4" marL="2286000" rtl="0" algn="l">
              <a:spcBef>
                <a:spcPts val="600"/>
              </a:spcBef>
              <a:spcAft>
                <a:spcPts val="0"/>
              </a:spcAft>
              <a:buSzPts val="700"/>
              <a:buNone/>
              <a:defRPr sz="1000"/>
            </a:lvl5pPr>
            <a:lvl6pPr indent="-228600" lvl="5" marL="2743200" rtl="0" algn="l">
              <a:spcBef>
                <a:spcPts val="600"/>
              </a:spcBef>
              <a:spcAft>
                <a:spcPts val="0"/>
              </a:spcAft>
              <a:buSzPts val="700"/>
              <a:buNone/>
              <a:defRPr sz="1000"/>
            </a:lvl6pPr>
            <a:lvl7pPr indent="-228600" lvl="6" marL="3200400" rtl="0" algn="l">
              <a:spcBef>
                <a:spcPts val="600"/>
              </a:spcBef>
              <a:spcAft>
                <a:spcPts val="0"/>
              </a:spcAft>
              <a:buSzPts val="700"/>
              <a:buNone/>
              <a:defRPr sz="1000"/>
            </a:lvl7pPr>
            <a:lvl8pPr indent="-228600" lvl="7" marL="3657600" rtl="0" algn="l">
              <a:spcBef>
                <a:spcPts val="600"/>
              </a:spcBef>
              <a:spcAft>
                <a:spcPts val="0"/>
              </a:spcAft>
              <a:buSzPts val="700"/>
              <a:buNone/>
              <a:defRPr sz="1000"/>
            </a:lvl8pPr>
            <a:lvl9pPr indent="-228600" lvl="8" marL="4114800" rtl="0" algn="l">
              <a:spcBef>
                <a:spcPts val="600"/>
              </a:spcBef>
              <a:spcAft>
                <a:spcPts val="600"/>
              </a:spcAft>
              <a:buSzPts val="700"/>
              <a:buNone/>
              <a:defRPr sz="1000"/>
            </a:lvl9pPr>
          </a:lstStyle>
          <a:p/>
        </p:txBody>
      </p:sp>
      <p:sp>
        <p:nvSpPr>
          <p:cNvPr id="201" name="Google Shape;201;p14"/>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2" name="Google Shape;202;p14"/>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3" name="Google Shape;203;p14"/>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204" name="Shape 204"/>
        <p:cNvGrpSpPr/>
        <p:nvPr/>
      </p:nvGrpSpPr>
      <p:grpSpPr>
        <a:xfrm>
          <a:off x="0" y="0"/>
          <a:ext cx="0" cy="0"/>
          <a:chOff x="0" y="0"/>
          <a:chExt cx="0" cy="0"/>
        </a:xfrm>
      </p:grpSpPr>
      <p:sp>
        <p:nvSpPr>
          <p:cNvPr id="205" name="Google Shape;205;p15"/>
          <p:cNvSpPr txBox="1"/>
          <p:nvPr>
            <p:ph type="title"/>
          </p:nvPr>
        </p:nvSpPr>
        <p:spPr>
          <a:xfrm>
            <a:off x="1446212" y="609600"/>
            <a:ext cx="9302700" cy="29928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lt2"/>
              </a:buClr>
              <a:buSzPts val="3600"/>
              <a:buFont typeface="Sorts Mill Goudy"/>
              <a:buNone/>
              <a:defRPr sz="36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6" name="Google Shape;206;p15"/>
          <p:cNvSpPr txBox="1"/>
          <p:nvPr>
            <p:ph idx="1" type="body"/>
          </p:nvPr>
        </p:nvSpPr>
        <p:spPr>
          <a:xfrm>
            <a:off x="1720644" y="3610032"/>
            <a:ext cx="8752200" cy="5328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lvl1pPr indent="-228600" lvl="0" marL="457200" rtl="0" algn="r">
              <a:lnSpc>
                <a:spcPct val="110000"/>
              </a:lnSpc>
              <a:spcBef>
                <a:spcPts val="280"/>
              </a:spcBef>
              <a:spcAft>
                <a:spcPts val="0"/>
              </a:spcAft>
              <a:buSzPts val="980"/>
              <a:buNone/>
              <a:defRPr sz="1400"/>
            </a:lvl1pPr>
            <a:lvl2pPr indent="-228600" lvl="1" marL="914400" rtl="0" algn="l">
              <a:spcBef>
                <a:spcPts val="600"/>
              </a:spcBef>
              <a:spcAft>
                <a:spcPts val="0"/>
              </a:spcAft>
              <a:buSzPts val="980"/>
              <a:buNone/>
              <a:defRPr sz="1400"/>
            </a:lvl2pPr>
            <a:lvl3pPr indent="-228600" lvl="2" marL="1371600" rtl="0" algn="l">
              <a:spcBef>
                <a:spcPts val="600"/>
              </a:spcBef>
              <a:spcAft>
                <a:spcPts val="0"/>
              </a:spcAft>
              <a:buSzPts val="840"/>
              <a:buNone/>
              <a:defRPr sz="1200"/>
            </a:lvl3pPr>
            <a:lvl4pPr indent="-228600" lvl="3" marL="1828800" rtl="0" algn="l">
              <a:spcBef>
                <a:spcPts val="600"/>
              </a:spcBef>
              <a:spcAft>
                <a:spcPts val="0"/>
              </a:spcAft>
              <a:buSzPts val="700"/>
              <a:buNone/>
              <a:defRPr sz="1000"/>
            </a:lvl4pPr>
            <a:lvl5pPr indent="-228600" lvl="4" marL="2286000" rtl="0" algn="l">
              <a:spcBef>
                <a:spcPts val="600"/>
              </a:spcBef>
              <a:spcAft>
                <a:spcPts val="0"/>
              </a:spcAft>
              <a:buSzPts val="700"/>
              <a:buNone/>
              <a:defRPr sz="1000"/>
            </a:lvl5pPr>
            <a:lvl6pPr indent="-228600" lvl="5" marL="2743200" rtl="0" algn="l">
              <a:spcBef>
                <a:spcPts val="600"/>
              </a:spcBef>
              <a:spcAft>
                <a:spcPts val="0"/>
              </a:spcAft>
              <a:buSzPts val="700"/>
              <a:buNone/>
              <a:defRPr sz="1000"/>
            </a:lvl6pPr>
            <a:lvl7pPr indent="-228600" lvl="6" marL="3200400" rtl="0" algn="l">
              <a:spcBef>
                <a:spcPts val="600"/>
              </a:spcBef>
              <a:spcAft>
                <a:spcPts val="0"/>
              </a:spcAft>
              <a:buSzPts val="700"/>
              <a:buNone/>
              <a:defRPr sz="1000"/>
            </a:lvl7pPr>
            <a:lvl8pPr indent="-228600" lvl="7" marL="3657600" rtl="0" algn="l">
              <a:spcBef>
                <a:spcPts val="600"/>
              </a:spcBef>
              <a:spcAft>
                <a:spcPts val="0"/>
              </a:spcAft>
              <a:buSzPts val="700"/>
              <a:buNone/>
              <a:defRPr sz="1000"/>
            </a:lvl8pPr>
            <a:lvl9pPr indent="-228600" lvl="8" marL="4114800" rtl="0" algn="l">
              <a:spcBef>
                <a:spcPts val="600"/>
              </a:spcBef>
              <a:spcAft>
                <a:spcPts val="600"/>
              </a:spcAft>
              <a:buSzPts val="700"/>
              <a:buNone/>
              <a:defRPr sz="1000"/>
            </a:lvl9pPr>
          </a:lstStyle>
          <a:p/>
        </p:txBody>
      </p:sp>
      <p:sp>
        <p:nvSpPr>
          <p:cNvPr id="207" name="Google Shape;207;p15"/>
          <p:cNvSpPr txBox="1"/>
          <p:nvPr>
            <p:ph idx="2" type="body"/>
          </p:nvPr>
        </p:nvSpPr>
        <p:spPr>
          <a:xfrm>
            <a:off x="913794" y="4304353"/>
            <a:ext cx="10353900" cy="1489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lvl1pPr indent="-228600" lvl="0" marL="457200" rtl="0" algn="ctr">
              <a:lnSpc>
                <a:spcPct val="110000"/>
              </a:lnSpc>
              <a:spcBef>
                <a:spcPts val="320"/>
              </a:spcBef>
              <a:spcAft>
                <a:spcPts val="0"/>
              </a:spcAft>
              <a:buSzPts val="1120"/>
              <a:buNone/>
              <a:defRPr sz="1600"/>
            </a:lvl1pPr>
            <a:lvl2pPr indent="-228600" lvl="1" marL="914400" rtl="0" algn="l">
              <a:spcBef>
                <a:spcPts val="600"/>
              </a:spcBef>
              <a:spcAft>
                <a:spcPts val="0"/>
              </a:spcAft>
              <a:buSzPts val="980"/>
              <a:buNone/>
              <a:defRPr sz="1400"/>
            </a:lvl2pPr>
            <a:lvl3pPr indent="-228600" lvl="2" marL="1371600" rtl="0" algn="l">
              <a:spcBef>
                <a:spcPts val="600"/>
              </a:spcBef>
              <a:spcAft>
                <a:spcPts val="0"/>
              </a:spcAft>
              <a:buSzPts val="840"/>
              <a:buNone/>
              <a:defRPr sz="1200"/>
            </a:lvl3pPr>
            <a:lvl4pPr indent="-228600" lvl="3" marL="1828800" rtl="0" algn="l">
              <a:spcBef>
                <a:spcPts val="600"/>
              </a:spcBef>
              <a:spcAft>
                <a:spcPts val="0"/>
              </a:spcAft>
              <a:buSzPts val="700"/>
              <a:buNone/>
              <a:defRPr sz="1000"/>
            </a:lvl4pPr>
            <a:lvl5pPr indent="-228600" lvl="4" marL="2286000" rtl="0" algn="l">
              <a:spcBef>
                <a:spcPts val="600"/>
              </a:spcBef>
              <a:spcAft>
                <a:spcPts val="0"/>
              </a:spcAft>
              <a:buSzPts val="700"/>
              <a:buNone/>
              <a:defRPr sz="1000"/>
            </a:lvl5pPr>
            <a:lvl6pPr indent="-228600" lvl="5" marL="2743200" rtl="0" algn="l">
              <a:spcBef>
                <a:spcPts val="600"/>
              </a:spcBef>
              <a:spcAft>
                <a:spcPts val="0"/>
              </a:spcAft>
              <a:buSzPts val="700"/>
              <a:buNone/>
              <a:defRPr sz="1000"/>
            </a:lvl6pPr>
            <a:lvl7pPr indent="-228600" lvl="6" marL="3200400" rtl="0" algn="l">
              <a:spcBef>
                <a:spcPts val="600"/>
              </a:spcBef>
              <a:spcAft>
                <a:spcPts val="0"/>
              </a:spcAft>
              <a:buSzPts val="700"/>
              <a:buNone/>
              <a:defRPr sz="1000"/>
            </a:lvl7pPr>
            <a:lvl8pPr indent="-228600" lvl="7" marL="3657600" rtl="0" algn="l">
              <a:spcBef>
                <a:spcPts val="600"/>
              </a:spcBef>
              <a:spcAft>
                <a:spcPts val="0"/>
              </a:spcAft>
              <a:buSzPts val="700"/>
              <a:buNone/>
              <a:defRPr sz="1000"/>
            </a:lvl8pPr>
            <a:lvl9pPr indent="-228600" lvl="8" marL="4114800" rtl="0" algn="l">
              <a:spcBef>
                <a:spcPts val="600"/>
              </a:spcBef>
              <a:spcAft>
                <a:spcPts val="600"/>
              </a:spcAft>
              <a:buSzPts val="700"/>
              <a:buNone/>
              <a:defRPr sz="1000"/>
            </a:lvl9pPr>
          </a:lstStyle>
          <a:p/>
        </p:txBody>
      </p:sp>
      <p:sp>
        <p:nvSpPr>
          <p:cNvPr id="208" name="Google Shape;208;p15"/>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9" name="Google Shape;209;p15"/>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0" name="Google Shape;210;p15"/>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211" name="Google Shape;211;p15"/>
          <p:cNvSpPr txBox="1"/>
          <p:nvPr/>
        </p:nvSpPr>
        <p:spPr>
          <a:xfrm>
            <a:off x="990600" y="884796"/>
            <a:ext cx="609600" cy="5847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Sorts Mill Goudy"/>
              <a:buNone/>
            </a:pPr>
            <a:r>
              <a:rPr b="0" i="0" lang="en-GB" sz="8000" u="none" cap="none" strike="noStrike">
                <a:solidFill>
                  <a:schemeClr val="lt1"/>
                </a:solidFill>
                <a:latin typeface="Sorts Mill Goudy"/>
                <a:ea typeface="Sorts Mill Goudy"/>
                <a:cs typeface="Sorts Mill Goudy"/>
                <a:sym typeface="Sorts Mill Goudy"/>
              </a:rPr>
              <a:t>“</a:t>
            </a:r>
            <a:endParaRPr/>
          </a:p>
        </p:txBody>
      </p:sp>
      <p:sp>
        <p:nvSpPr>
          <p:cNvPr id="212" name="Google Shape;212;p15"/>
          <p:cNvSpPr txBox="1"/>
          <p:nvPr/>
        </p:nvSpPr>
        <p:spPr>
          <a:xfrm>
            <a:off x="10504716" y="2928258"/>
            <a:ext cx="609600" cy="5847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Sorts Mill Goudy"/>
              <a:buNone/>
            </a:pPr>
            <a:r>
              <a:rPr b="0" i="0" lang="en-GB" sz="8000" u="none" cap="none" strike="noStrike">
                <a:solidFill>
                  <a:schemeClr val="lt1"/>
                </a:solidFill>
                <a:latin typeface="Sorts Mill Goudy"/>
                <a:ea typeface="Sorts Mill Goudy"/>
                <a:cs typeface="Sorts Mill Goudy"/>
                <a:sym typeface="Sorts Mill Goudy"/>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213" name="Shape 213"/>
        <p:cNvGrpSpPr/>
        <p:nvPr/>
      </p:nvGrpSpPr>
      <p:grpSpPr>
        <a:xfrm>
          <a:off x="0" y="0"/>
          <a:ext cx="0" cy="0"/>
          <a:chOff x="0" y="0"/>
          <a:chExt cx="0" cy="0"/>
        </a:xfrm>
      </p:grpSpPr>
      <p:sp>
        <p:nvSpPr>
          <p:cNvPr id="214" name="Google Shape;214;p16"/>
          <p:cNvSpPr txBox="1"/>
          <p:nvPr>
            <p:ph type="title"/>
          </p:nvPr>
        </p:nvSpPr>
        <p:spPr>
          <a:xfrm>
            <a:off x="913794" y="2126942"/>
            <a:ext cx="10353900" cy="2511900"/>
          </a:xfrm>
          <a:prstGeom prst="rect">
            <a:avLst/>
          </a:prstGeom>
          <a:noFill/>
          <a:ln>
            <a:noFill/>
          </a:ln>
          <a:effectLst>
            <a:outerShdw blurRad="25400">
              <a:srgbClr val="000000">
                <a:alpha val="45880"/>
              </a:srgbClr>
            </a:outerShdw>
          </a:effectLst>
        </p:spPr>
        <p:txBody>
          <a:bodyPr anchorCtr="0" anchor="b" bIns="45700" lIns="91425" spcFirstLastPara="1" rIns="91425" wrap="square" tIns="45700">
            <a:normAutofit/>
          </a:bodyPr>
          <a:lstStyle>
            <a:lvl1pPr lvl="0" rtl="0" algn="ctr">
              <a:lnSpc>
                <a:spcPct val="90000"/>
              </a:lnSpc>
              <a:spcBef>
                <a:spcPts val="0"/>
              </a:spcBef>
              <a:spcAft>
                <a:spcPts val="0"/>
              </a:spcAft>
              <a:buClr>
                <a:schemeClr val="lt2"/>
              </a:buClr>
              <a:buSzPts val="3200"/>
              <a:buFont typeface="Sorts Mill Goudy"/>
              <a:buNone/>
              <a:defRPr sz="32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5" name="Google Shape;215;p16"/>
          <p:cNvSpPr txBox="1"/>
          <p:nvPr>
            <p:ph idx="1" type="body"/>
          </p:nvPr>
        </p:nvSpPr>
        <p:spPr>
          <a:xfrm>
            <a:off x="913784" y="4650556"/>
            <a:ext cx="10352100" cy="11406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lvl1pPr indent="-228600" lvl="0" marL="457200" rtl="0" algn="ctr">
              <a:lnSpc>
                <a:spcPct val="110000"/>
              </a:lnSpc>
              <a:spcBef>
                <a:spcPts val="320"/>
              </a:spcBef>
              <a:spcAft>
                <a:spcPts val="0"/>
              </a:spcAft>
              <a:buSzPts val="1120"/>
              <a:buNone/>
              <a:defRPr sz="1600"/>
            </a:lvl1pPr>
            <a:lvl2pPr indent="-228600" lvl="1" marL="914400" rtl="0" algn="l">
              <a:spcBef>
                <a:spcPts val="600"/>
              </a:spcBef>
              <a:spcAft>
                <a:spcPts val="0"/>
              </a:spcAft>
              <a:buSzPts val="980"/>
              <a:buNone/>
              <a:defRPr sz="1400"/>
            </a:lvl2pPr>
            <a:lvl3pPr indent="-228600" lvl="2" marL="1371600" rtl="0" algn="l">
              <a:spcBef>
                <a:spcPts val="600"/>
              </a:spcBef>
              <a:spcAft>
                <a:spcPts val="0"/>
              </a:spcAft>
              <a:buSzPts val="840"/>
              <a:buNone/>
              <a:defRPr sz="1200"/>
            </a:lvl3pPr>
            <a:lvl4pPr indent="-228600" lvl="3" marL="1828800" rtl="0" algn="l">
              <a:spcBef>
                <a:spcPts val="600"/>
              </a:spcBef>
              <a:spcAft>
                <a:spcPts val="0"/>
              </a:spcAft>
              <a:buSzPts val="700"/>
              <a:buNone/>
              <a:defRPr sz="1000"/>
            </a:lvl4pPr>
            <a:lvl5pPr indent="-228600" lvl="4" marL="2286000" rtl="0" algn="l">
              <a:spcBef>
                <a:spcPts val="600"/>
              </a:spcBef>
              <a:spcAft>
                <a:spcPts val="0"/>
              </a:spcAft>
              <a:buSzPts val="700"/>
              <a:buNone/>
              <a:defRPr sz="1000"/>
            </a:lvl5pPr>
            <a:lvl6pPr indent="-228600" lvl="5" marL="2743200" rtl="0" algn="l">
              <a:spcBef>
                <a:spcPts val="600"/>
              </a:spcBef>
              <a:spcAft>
                <a:spcPts val="0"/>
              </a:spcAft>
              <a:buSzPts val="700"/>
              <a:buNone/>
              <a:defRPr sz="1000"/>
            </a:lvl6pPr>
            <a:lvl7pPr indent="-228600" lvl="6" marL="3200400" rtl="0" algn="l">
              <a:spcBef>
                <a:spcPts val="600"/>
              </a:spcBef>
              <a:spcAft>
                <a:spcPts val="0"/>
              </a:spcAft>
              <a:buSzPts val="700"/>
              <a:buNone/>
              <a:defRPr sz="1000"/>
            </a:lvl7pPr>
            <a:lvl8pPr indent="-228600" lvl="7" marL="3657600" rtl="0" algn="l">
              <a:spcBef>
                <a:spcPts val="600"/>
              </a:spcBef>
              <a:spcAft>
                <a:spcPts val="0"/>
              </a:spcAft>
              <a:buSzPts val="700"/>
              <a:buNone/>
              <a:defRPr sz="1000"/>
            </a:lvl8pPr>
            <a:lvl9pPr indent="-228600" lvl="8" marL="4114800" rtl="0" algn="l">
              <a:spcBef>
                <a:spcPts val="600"/>
              </a:spcBef>
              <a:spcAft>
                <a:spcPts val="600"/>
              </a:spcAft>
              <a:buSzPts val="700"/>
              <a:buNone/>
              <a:defRPr sz="1000"/>
            </a:lvl9pPr>
          </a:lstStyle>
          <a:p/>
        </p:txBody>
      </p:sp>
      <p:sp>
        <p:nvSpPr>
          <p:cNvPr id="216" name="Google Shape;216;p16"/>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7" name="Google Shape;217;p16"/>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8" name="Google Shape;218;p16"/>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219" name="Shape 219"/>
        <p:cNvGrpSpPr/>
        <p:nvPr/>
      </p:nvGrpSpPr>
      <p:grpSpPr>
        <a:xfrm>
          <a:off x="0" y="0"/>
          <a:ext cx="0" cy="0"/>
          <a:chOff x="0" y="0"/>
          <a:chExt cx="0" cy="0"/>
        </a:xfrm>
      </p:grpSpPr>
      <p:sp>
        <p:nvSpPr>
          <p:cNvPr id="220" name="Google Shape;220;p17"/>
          <p:cNvSpPr txBox="1"/>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lt2"/>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1" name="Google Shape;221;p17"/>
          <p:cNvSpPr txBox="1"/>
          <p:nvPr>
            <p:ph idx="1" type="body"/>
          </p:nvPr>
        </p:nvSpPr>
        <p:spPr>
          <a:xfrm>
            <a:off x="913795" y="1885950"/>
            <a:ext cx="3300900" cy="764700"/>
          </a:xfrm>
          <a:prstGeom prst="rect">
            <a:avLst/>
          </a:prstGeom>
          <a:noFill/>
          <a:ln>
            <a:noFill/>
          </a:ln>
          <a:effectLst>
            <a:outerShdw blurRad="25400">
              <a:srgbClr val="000000">
                <a:alpha val="45880"/>
              </a:srgbClr>
            </a:outerShdw>
          </a:effectLst>
        </p:spPr>
        <p:txBody>
          <a:bodyPr anchorCtr="0" anchor="b" bIns="45700" lIns="91425" spcFirstLastPara="1" rIns="91425" wrap="square" tIns="45700">
            <a:noAutofit/>
          </a:bodyPr>
          <a:lstStyle>
            <a:lvl1pPr indent="-228600" lvl="0" marL="457200" rtl="0" algn="ctr">
              <a:lnSpc>
                <a:spcPct val="110000"/>
              </a:lnSpc>
              <a:spcBef>
                <a:spcPts val="440"/>
              </a:spcBef>
              <a:spcAft>
                <a:spcPts val="0"/>
              </a:spcAft>
              <a:buSzPts val="1540"/>
              <a:buNone/>
              <a:defRPr b="0" sz="2200">
                <a:solidFill>
                  <a:schemeClr val="lt1"/>
                </a:solidFill>
              </a:defRPr>
            </a:lvl1pPr>
            <a:lvl2pPr indent="-228600" lvl="1" marL="914400" rtl="0" algn="l">
              <a:spcBef>
                <a:spcPts val="600"/>
              </a:spcBef>
              <a:spcAft>
                <a:spcPts val="0"/>
              </a:spcAft>
              <a:buSzPts val="1400"/>
              <a:buNone/>
              <a:defRPr b="1" sz="2000"/>
            </a:lvl2pPr>
            <a:lvl3pPr indent="-228600" lvl="2" marL="1371600" rtl="0" algn="l">
              <a:spcBef>
                <a:spcPts val="600"/>
              </a:spcBef>
              <a:spcAft>
                <a:spcPts val="0"/>
              </a:spcAft>
              <a:buSzPts val="1260"/>
              <a:buNone/>
              <a:defRPr b="1" sz="1800"/>
            </a:lvl3pPr>
            <a:lvl4pPr indent="-228600" lvl="3" marL="1828800" rtl="0" algn="l">
              <a:spcBef>
                <a:spcPts val="600"/>
              </a:spcBef>
              <a:spcAft>
                <a:spcPts val="0"/>
              </a:spcAft>
              <a:buSzPts val="1120"/>
              <a:buNone/>
              <a:defRPr b="1" sz="1600"/>
            </a:lvl4pPr>
            <a:lvl5pPr indent="-228600" lvl="4" marL="2286000" rtl="0" algn="l">
              <a:spcBef>
                <a:spcPts val="600"/>
              </a:spcBef>
              <a:spcAft>
                <a:spcPts val="0"/>
              </a:spcAft>
              <a:buSzPts val="1120"/>
              <a:buNone/>
              <a:defRPr b="1" sz="1600"/>
            </a:lvl5pPr>
            <a:lvl6pPr indent="-228600" lvl="5" marL="2743200" rtl="0" algn="l">
              <a:spcBef>
                <a:spcPts val="600"/>
              </a:spcBef>
              <a:spcAft>
                <a:spcPts val="0"/>
              </a:spcAft>
              <a:buSzPts val="1120"/>
              <a:buNone/>
              <a:defRPr b="1" sz="1600"/>
            </a:lvl6pPr>
            <a:lvl7pPr indent="-228600" lvl="6" marL="3200400" rtl="0" algn="l">
              <a:spcBef>
                <a:spcPts val="600"/>
              </a:spcBef>
              <a:spcAft>
                <a:spcPts val="0"/>
              </a:spcAft>
              <a:buSzPts val="1120"/>
              <a:buNone/>
              <a:defRPr b="1" sz="1600"/>
            </a:lvl7pPr>
            <a:lvl8pPr indent="-228600" lvl="7" marL="3657600" rtl="0" algn="l">
              <a:spcBef>
                <a:spcPts val="600"/>
              </a:spcBef>
              <a:spcAft>
                <a:spcPts val="0"/>
              </a:spcAft>
              <a:buSzPts val="1120"/>
              <a:buNone/>
              <a:defRPr b="1" sz="1600"/>
            </a:lvl8pPr>
            <a:lvl9pPr indent="-228600" lvl="8" marL="4114800" rtl="0" algn="l">
              <a:spcBef>
                <a:spcPts val="600"/>
              </a:spcBef>
              <a:spcAft>
                <a:spcPts val="600"/>
              </a:spcAft>
              <a:buSzPts val="1120"/>
              <a:buNone/>
              <a:defRPr b="1" sz="1600"/>
            </a:lvl9pPr>
          </a:lstStyle>
          <a:p/>
        </p:txBody>
      </p:sp>
      <p:sp>
        <p:nvSpPr>
          <p:cNvPr id="222" name="Google Shape;222;p17"/>
          <p:cNvSpPr txBox="1"/>
          <p:nvPr>
            <p:ph idx="2" type="body"/>
          </p:nvPr>
        </p:nvSpPr>
        <p:spPr>
          <a:xfrm>
            <a:off x="913795" y="2768112"/>
            <a:ext cx="3300900" cy="30231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lvl1pPr indent="-228600" lvl="0" marL="457200" rtl="0" algn="ctr">
              <a:lnSpc>
                <a:spcPct val="110000"/>
              </a:lnSpc>
              <a:spcBef>
                <a:spcPts val="280"/>
              </a:spcBef>
              <a:spcAft>
                <a:spcPts val="0"/>
              </a:spcAft>
              <a:buSzPts val="980"/>
              <a:buNone/>
              <a:defRPr sz="1400"/>
            </a:lvl1pPr>
            <a:lvl2pPr indent="-228600" lvl="1" marL="914400" rtl="0" algn="l">
              <a:spcBef>
                <a:spcPts val="600"/>
              </a:spcBef>
              <a:spcAft>
                <a:spcPts val="0"/>
              </a:spcAft>
              <a:buSzPts val="840"/>
              <a:buNone/>
              <a:defRPr sz="1200"/>
            </a:lvl2pPr>
            <a:lvl3pPr indent="-228600" lvl="2" marL="1371600" rtl="0" algn="l">
              <a:spcBef>
                <a:spcPts val="600"/>
              </a:spcBef>
              <a:spcAft>
                <a:spcPts val="0"/>
              </a:spcAft>
              <a:buSzPts val="700"/>
              <a:buNone/>
              <a:defRPr sz="1000"/>
            </a:lvl3pPr>
            <a:lvl4pPr indent="-228600" lvl="3" marL="1828800" rtl="0" algn="l">
              <a:spcBef>
                <a:spcPts val="600"/>
              </a:spcBef>
              <a:spcAft>
                <a:spcPts val="0"/>
              </a:spcAft>
              <a:buSzPts val="630"/>
              <a:buNone/>
              <a:defRPr sz="900"/>
            </a:lvl4pPr>
            <a:lvl5pPr indent="-228600" lvl="4" marL="2286000" rtl="0" algn="l">
              <a:spcBef>
                <a:spcPts val="600"/>
              </a:spcBef>
              <a:spcAft>
                <a:spcPts val="0"/>
              </a:spcAft>
              <a:buSzPts val="630"/>
              <a:buNone/>
              <a:defRPr sz="900"/>
            </a:lvl5pPr>
            <a:lvl6pPr indent="-228600" lvl="5" marL="2743200" rtl="0" algn="l">
              <a:spcBef>
                <a:spcPts val="600"/>
              </a:spcBef>
              <a:spcAft>
                <a:spcPts val="0"/>
              </a:spcAft>
              <a:buSzPts val="630"/>
              <a:buNone/>
              <a:defRPr sz="900"/>
            </a:lvl6pPr>
            <a:lvl7pPr indent="-228600" lvl="6" marL="3200400" rtl="0" algn="l">
              <a:spcBef>
                <a:spcPts val="600"/>
              </a:spcBef>
              <a:spcAft>
                <a:spcPts val="0"/>
              </a:spcAft>
              <a:buSzPts val="630"/>
              <a:buNone/>
              <a:defRPr sz="900"/>
            </a:lvl7pPr>
            <a:lvl8pPr indent="-228600" lvl="7" marL="3657600" rtl="0" algn="l">
              <a:spcBef>
                <a:spcPts val="600"/>
              </a:spcBef>
              <a:spcAft>
                <a:spcPts val="0"/>
              </a:spcAft>
              <a:buSzPts val="630"/>
              <a:buNone/>
              <a:defRPr sz="900"/>
            </a:lvl8pPr>
            <a:lvl9pPr indent="-228600" lvl="8" marL="4114800" rtl="0" algn="l">
              <a:spcBef>
                <a:spcPts val="600"/>
              </a:spcBef>
              <a:spcAft>
                <a:spcPts val="600"/>
              </a:spcAft>
              <a:buSzPts val="630"/>
              <a:buNone/>
              <a:defRPr sz="900"/>
            </a:lvl9pPr>
          </a:lstStyle>
          <a:p/>
        </p:txBody>
      </p:sp>
      <p:sp>
        <p:nvSpPr>
          <p:cNvPr id="223" name="Google Shape;223;p17"/>
          <p:cNvSpPr txBox="1"/>
          <p:nvPr>
            <p:ph idx="3" type="body"/>
          </p:nvPr>
        </p:nvSpPr>
        <p:spPr>
          <a:xfrm>
            <a:off x="4446711" y="1885949"/>
            <a:ext cx="3300900" cy="764700"/>
          </a:xfrm>
          <a:prstGeom prst="rect">
            <a:avLst/>
          </a:prstGeom>
          <a:noFill/>
          <a:ln>
            <a:noFill/>
          </a:ln>
          <a:effectLst>
            <a:outerShdw blurRad="25400">
              <a:srgbClr val="000000">
                <a:alpha val="45880"/>
              </a:srgbClr>
            </a:outerShdw>
          </a:effectLst>
        </p:spPr>
        <p:txBody>
          <a:bodyPr anchorCtr="0" anchor="b" bIns="45700" lIns="91425" spcFirstLastPara="1" rIns="91425" wrap="square" tIns="45700">
            <a:noAutofit/>
          </a:bodyPr>
          <a:lstStyle>
            <a:lvl1pPr indent="-228600" lvl="0" marL="457200" rtl="0" algn="ctr">
              <a:lnSpc>
                <a:spcPct val="110000"/>
              </a:lnSpc>
              <a:spcBef>
                <a:spcPts val="440"/>
              </a:spcBef>
              <a:spcAft>
                <a:spcPts val="0"/>
              </a:spcAft>
              <a:buSzPts val="1540"/>
              <a:buNone/>
              <a:defRPr b="0" sz="2200">
                <a:solidFill>
                  <a:schemeClr val="lt1"/>
                </a:solidFill>
              </a:defRPr>
            </a:lvl1pPr>
            <a:lvl2pPr indent="-228600" lvl="1" marL="914400" rtl="0" algn="l">
              <a:spcBef>
                <a:spcPts val="600"/>
              </a:spcBef>
              <a:spcAft>
                <a:spcPts val="0"/>
              </a:spcAft>
              <a:buSzPts val="1400"/>
              <a:buNone/>
              <a:defRPr b="1" sz="2000"/>
            </a:lvl2pPr>
            <a:lvl3pPr indent="-228600" lvl="2" marL="1371600" rtl="0" algn="l">
              <a:spcBef>
                <a:spcPts val="600"/>
              </a:spcBef>
              <a:spcAft>
                <a:spcPts val="0"/>
              </a:spcAft>
              <a:buSzPts val="1260"/>
              <a:buNone/>
              <a:defRPr b="1" sz="1800"/>
            </a:lvl3pPr>
            <a:lvl4pPr indent="-228600" lvl="3" marL="1828800" rtl="0" algn="l">
              <a:spcBef>
                <a:spcPts val="600"/>
              </a:spcBef>
              <a:spcAft>
                <a:spcPts val="0"/>
              </a:spcAft>
              <a:buSzPts val="1120"/>
              <a:buNone/>
              <a:defRPr b="1" sz="1600"/>
            </a:lvl4pPr>
            <a:lvl5pPr indent="-228600" lvl="4" marL="2286000" rtl="0" algn="l">
              <a:spcBef>
                <a:spcPts val="600"/>
              </a:spcBef>
              <a:spcAft>
                <a:spcPts val="0"/>
              </a:spcAft>
              <a:buSzPts val="1120"/>
              <a:buNone/>
              <a:defRPr b="1" sz="1600"/>
            </a:lvl5pPr>
            <a:lvl6pPr indent="-228600" lvl="5" marL="2743200" rtl="0" algn="l">
              <a:spcBef>
                <a:spcPts val="600"/>
              </a:spcBef>
              <a:spcAft>
                <a:spcPts val="0"/>
              </a:spcAft>
              <a:buSzPts val="1120"/>
              <a:buNone/>
              <a:defRPr b="1" sz="1600"/>
            </a:lvl6pPr>
            <a:lvl7pPr indent="-228600" lvl="6" marL="3200400" rtl="0" algn="l">
              <a:spcBef>
                <a:spcPts val="600"/>
              </a:spcBef>
              <a:spcAft>
                <a:spcPts val="0"/>
              </a:spcAft>
              <a:buSzPts val="1120"/>
              <a:buNone/>
              <a:defRPr b="1" sz="1600"/>
            </a:lvl7pPr>
            <a:lvl8pPr indent="-228600" lvl="7" marL="3657600" rtl="0" algn="l">
              <a:spcBef>
                <a:spcPts val="600"/>
              </a:spcBef>
              <a:spcAft>
                <a:spcPts val="0"/>
              </a:spcAft>
              <a:buSzPts val="1120"/>
              <a:buNone/>
              <a:defRPr b="1" sz="1600"/>
            </a:lvl8pPr>
            <a:lvl9pPr indent="-228600" lvl="8" marL="4114800" rtl="0" algn="l">
              <a:spcBef>
                <a:spcPts val="600"/>
              </a:spcBef>
              <a:spcAft>
                <a:spcPts val="600"/>
              </a:spcAft>
              <a:buSzPts val="1120"/>
              <a:buNone/>
              <a:defRPr b="1" sz="1600"/>
            </a:lvl9pPr>
          </a:lstStyle>
          <a:p/>
        </p:txBody>
      </p:sp>
      <p:sp>
        <p:nvSpPr>
          <p:cNvPr id="224" name="Google Shape;224;p17"/>
          <p:cNvSpPr txBox="1"/>
          <p:nvPr>
            <p:ph idx="4" type="body"/>
          </p:nvPr>
        </p:nvSpPr>
        <p:spPr>
          <a:xfrm>
            <a:off x="4441435" y="2768112"/>
            <a:ext cx="3300900" cy="30231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lvl1pPr indent="-228600" lvl="0" marL="457200" rtl="0" algn="ctr">
              <a:lnSpc>
                <a:spcPct val="110000"/>
              </a:lnSpc>
              <a:spcBef>
                <a:spcPts val="280"/>
              </a:spcBef>
              <a:spcAft>
                <a:spcPts val="0"/>
              </a:spcAft>
              <a:buSzPts val="980"/>
              <a:buNone/>
              <a:defRPr sz="1400"/>
            </a:lvl1pPr>
            <a:lvl2pPr indent="-228600" lvl="1" marL="914400" rtl="0" algn="l">
              <a:spcBef>
                <a:spcPts val="600"/>
              </a:spcBef>
              <a:spcAft>
                <a:spcPts val="0"/>
              </a:spcAft>
              <a:buSzPts val="840"/>
              <a:buNone/>
              <a:defRPr sz="1200"/>
            </a:lvl2pPr>
            <a:lvl3pPr indent="-228600" lvl="2" marL="1371600" rtl="0" algn="l">
              <a:spcBef>
                <a:spcPts val="600"/>
              </a:spcBef>
              <a:spcAft>
                <a:spcPts val="0"/>
              </a:spcAft>
              <a:buSzPts val="700"/>
              <a:buNone/>
              <a:defRPr sz="1000"/>
            </a:lvl3pPr>
            <a:lvl4pPr indent="-228600" lvl="3" marL="1828800" rtl="0" algn="l">
              <a:spcBef>
                <a:spcPts val="600"/>
              </a:spcBef>
              <a:spcAft>
                <a:spcPts val="0"/>
              </a:spcAft>
              <a:buSzPts val="630"/>
              <a:buNone/>
              <a:defRPr sz="900"/>
            </a:lvl4pPr>
            <a:lvl5pPr indent="-228600" lvl="4" marL="2286000" rtl="0" algn="l">
              <a:spcBef>
                <a:spcPts val="600"/>
              </a:spcBef>
              <a:spcAft>
                <a:spcPts val="0"/>
              </a:spcAft>
              <a:buSzPts val="630"/>
              <a:buNone/>
              <a:defRPr sz="900"/>
            </a:lvl5pPr>
            <a:lvl6pPr indent="-228600" lvl="5" marL="2743200" rtl="0" algn="l">
              <a:spcBef>
                <a:spcPts val="600"/>
              </a:spcBef>
              <a:spcAft>
                <a:spcPts val="0"/>
              </a:spcAft>
              <a:buSzPts val="630"/>
              <a:buNone/>
              <a:defRPr sz="900"/>
            </a:lvl6pPr>
            <a:lvl7pPr indent="-228600" lvl="6" marL="3200400" rtl="0" algn="l">
              <a:spcBef>
                <a:spcPts val="600"/>
              </a:spcBef>
              <a:spcAft>
                <a:spcPts val="0"/>
              </a:spcAft>
              <a:buSzPts val="630"/>
              <a:buNone/>
              <a:defRPr sz="900"/>
            </a:lvl7pPr>
            <a:lvl8pPr indent="-228600" lvl="7" marL="3657600" rtl="0" algn="l">
              <a:spcBef>
                <a:spcPts val="600"/>
              </a:spcBef>
              <a:spcAft>
                <a:spcPts val="0"/>
              </a:spcAft>
              <a:buSzPts val="630"/>
              <a:buNone/>
              <a:defRPr sz="900"/>
            </a:lvl8pPr>
            <a:lvl9pPr indent="-228600" lvl="8" marL="4114800" rtl="0" algn="l">
              <a:spcBef>
                <a:spcPts val="600"/>
              </a:spcBef>
              <a:spcAft>
                <a:spcPts val="600"/>
              </a:spcAft>
              <a:buSzPts val="630"/>
              <a:buNone/>
              <a:defRPr sz="900"/>
            </a:lvl9pPr>
          </a:lstStyle>
          <a:p/>
        </p:txBody>
      </p:sp>
      <p:sp>
        <p:nvSpPr>
          <p:cNvPr id="225" name="Google Shape;225;p17"/>
          <p:cNvSpPr txBox="1"/>
          <p:nvPr>
            <p:ph idx="5" type="body"/>
          </p:nvPr>
        </p:nvSpPr>
        <p:spPr>
          <a:xfrm>
            <a:off x="7966572" y="1885950"/>
            <a:ext cx="3300900" cy="764700"/>
          </a:xfrm>
          <a:prstGeom prst="rect">
            <a:avLst/>
          </a:prstGeom>
          <a:noFill/>
          <a:ln>
            <a:noFill/>
          </a:ln>
          <a:effectLst>
            <a:outerShdw blurRad="25400">
              <a:srgbClr val="000000">
                <a:alpha val="45880"/>
              </a:srgbClr>
            </a:outerShdw>
          </a:effectLst>
        </p:spPr>
        <p:txBody>
          <a:bodyPr anchorCtr="0" anchor="b" bIns="45700" lIns="91425" spcFirstLastPara="1" rIns="91425" wrap="square" tIns="45700">
            <a:noAutofit/>
          </a:bodyPr>
          <a:lstStyle>
            <a:lvl1pPr indent="-228600" lvl="0" marL="457200" rtl="0" algn="ctr">
              <a:lnSpc>
                <a:spcPct val="110000"/>
              </a:lnSpc>
              <a:spcBef>
                <a:spcPts val="440"/>
              </a:spcBef>
              <a:spcAft>
                <a:spcPts val="0"/>
              </a:spcAft>
              <a:buSzPts val="1540"/>
              <a:buNone/>
              <a:defRPr b="0" sz="2200">
                <a:solidFill>
                  <a:schemeClr val="lt1"/>
                </a:solidFill>
              </a:defRPr>
            </a:lvl1pPr>
            <a:lvl2pPr indent="-228600" lvl="1" marL="914400" rtl="0" algn="l">
              <a:spcBef>
                <a:spcPts val="600"/>
              </a:spcBef>
              <a:spcAft>
                <a:spcPts val="0"/>
              </a:spcAft>
              <a:buSzPts val="1400"/>
              <a:buNone/>
              <a:defRPr b="1" sz="2000"/>
            </a:lvl2pPr>
            <a:lvl3pPr indent="-228600" lvl="2" marL="1371600" rtl="0" algn="l">
              <a:spcBef>
                <a:spcPts val="600"/>
              </a:spcBef>
              <a:spcAft>
                <a:spcPts val="0"/>
              </a:spcAft>
              <a:buSzPts val="1260"/>
              <a:buNone/>
              <a:defRPr b="1" sz="1800"/>
            </a:lvl3pPr>
            <a:lvl4pPr indent="-228600" lvl="3" marL="1828800" rtl="0" algn="l">
              <a:spcBef>
                <a:spcPts val="600"/>
              </a:spcBef>
              <a:spcAft>
                <a:spcPts val="0"/>
              </a:spcAft>
              <a:buSzPts val="1120"/>
              <a:buNone/>
              <a:defRPr b="1" sz="1600"/>
            </a:lvl4pPr>
            <a:lvl5pPr indent="-228600" lvl="4" marL="2286000" rtl="0" algn="l">
              <a:spcBef>
                <a:spcPts val="600"/>
              </a:spcBef>
              <a:spcAft>
                <a:spcPts val="0"/>
              </a:spcAft>
              <a:buSzPts val="1120"/>
              <a:buNone/>
              <a:defRPr b="1" sz="1600"/>
            </a:lvl5pPr>
            <a:lvl6pPr indent="-228600" lvl="5" marL="2743200" rtl="0" algn="l">
              <a:spcBef>
                <a:spcPts val="600"/>
              </a:spcBef>
              <a:spcAft>
                <a:spcPts val="0"/>
              </a:spcAft>
              <a:buSzPts val="1120"/>
              <a:buNone/>
              <a:defRPr b="1" sz="1600"/>
            </a:lvl6pPr>
            <a:lvl7pPr indent="-228600" lvl="6" marL="3200400" rtl="0" algn="l">
              <a:spcBef>
                <a:spcPts val="600"/>
              </a:spcBef>
              <a:spcAft>
                <a:spcPts val="0"/>
              </a:spcAft>
              <a:buSzPts val="1120"/>
              <a:buNone/>
              <a:defRPr b="1" sz="1600"/>
            </a:lvl7pPr>
            <a:lvl8pPr indent="-228600" lvl="7" marL="3657600" rtl="0" algn="l">
              <a:spcBef>
                <a:spcPts val="600"/>
              </a:spcBef>
              <a:spcAft>
                <a:spcPts val="0"/>
              </a:spcAft>
              <a:buSzPts val="1120"/>
              <a:buNone/>
              <a:defRPr b="1" sz="1600"/>
            </a:lvl8pPr>
            <a:lvl9pPr indent="-228600" lvl="8" marL="4114800" rtl="0" algn="l">
              <a:spcBef>
                <a:spcPts val="600"/>
              </a:spcBef>
              <a:spcAft>
                <a:spcPts val="600"/>
              </a:spcAft>
              <a:buSzPts val="1120"/>
              <a:buNone/>
              <a:defRPr b="1" sz="1600"/>
            </a:lvl9pPr>
          </a:lstStyle>
          <a:p/>
        </p:txBody>
      </p:sp>
      <p:sp>
        <p:nvSpPr>
          <p:cNvPr id="226" name="Google Shape;226;p17"/>
          <p:cNvSpPr txBox="1"/>
          <p:nvPr>
            <p:ph idx="6" type="body"/>
          </p:nvPr>
        </p:nvSpPr>
        <p:spPr>
          <a:xfrm>
            <a:off x="7966572" y="2768110"/>
            <a:ext cx="3300900" cy="30231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lvl1pPr indent="-228600" lvl="0" marL="457200" rtl="0" algn="ctr">
              <a:lnSpc>
                <a:spcPct val="110000"/>
              </a:lnSpc>
              <a:spcBef>
                <a:spcPts val="280"/>
              </a:spcBef>
              <a:spcAft>
                <a:spcPts val="0"/>
              </a:spcAft>
              <a:buSzPts val="980"/>
              <a:buNone/>
              <a:defRPr sz="1400"/>
            </a:lvl1pPr>
            <a:lvl2pPr indent="-228600" lvl="1" marL="914400" rtl="0" algn="l">
              <a:spcBef>
                <a:spcPts val="600"/>
              </a:spcBef>
              <a:spcAft>
                <a:spcPts val="0"/>
              </a:spcAft>
              <a:buSzPts val="840"/>
              <a:buNone/>
              <a:defRPr sz="1200"/>
            </a:lvl2pPr>
            <a:lvl3pPr indent="-228600" lvl="2" marL="1371600" rtl="0" algn="l">
              <a:spcBef>
                <a:spcPts val="600"/>
              </a:spcBef>
              <a:spcAft>
                <a:spcPts val="0"/>
              </a:spcAft>
              <a:buSzPts val="700"/>
              <a:buNone/>
              <a:defRPr sz="1000"/>
            </a:lvl3pPr>
            <a:lvl4pPr indent="-228600" lvl="3" marL="1828800" rtl="0" algn="l">
              <a:spcBef>
                <a:spcPts val="600"/>
              </a:spcBef>
              <a:spcAft>
                <a:spcPts val="0"/>
              </a:spcAft>
              <a:buSzPts val="630"/>
              <a:buNone/>
              <a:defRPr sz="900"/>
            </a:lvl4pPr>
            <a:lvl5pPr indent="-228600" lvl="4" marL="2286000" rtl="0" algn="l">
              <a:spcBef>
                <a:spcPts val="600"/>
              </a:spcBef>
              <a:spcAft>
                <a:spcPts val="0"/>
              </a:spcAft>
              <a:buSzPts val="630"/>
              <a:buNone/>
              <a:defRPr sz="900"/>
            </a:lvl5pPr>
            <a:lvl6pPr indent="-228600" lvl="5" marL="2743200" rtl="0" algn="l">
              <a:spcBef>
                <a:spcPts val="600"/>
              </a:spcBef>
              <a:spcAft>
                <a:spcPts val="0"/>
              </a:spcAft>
              <a:buSzPts val="630"/>
              <a:buNone/>
              <a:defRPr sz="900"/>
            </a:lvl6pPr>
            <a:lvl7pPr indent="-228600" lvl="6" marL="3200400" rtl="0" algn="l">
              <a:spcBef>
                <a:spcPts val="600"/>
              </a:spcBef>
              <a:spcAft>
                <a:spcPts val="0"/>
              </a:spcAft>
              <a:buSzPts val="630"/>
              <a:buNone/>
              <a:defRPr sz="900"/>
            </a:lvl7pPr>
            <a:lvl8pPr indent="-228600" lvl="7" marL="3657600" rtl="0" algn="l">
              <a:spcBef>
                <a:spcPts val="600"/>
              </a:spcBef>
              <a:spcAft>
                <a:spcPts val="0"/>
              </a:spcAft>
              <a:buSzPts val="630"/>
              <a:buNone/>
              <a:defRPr sz="900"/>
            </a:lvl8pPr>
            <a:lvl9pPr indent="-228600" lvl="8" marL="4114800" rtl="0" algn="l">
              <a:spcBef>
                <a:spcPts val="600"/>
              </a:spcBef>
              <a:spcAft>
                <a:spcPts val="600"/>
              </a:spcAft>
              <a:buSzPts val="630"/>
              <a:buNone/>
              <a:defRPr sz="900"/>
            </a:lvl9pPr>
          </a:lstStyle>
          <a:p/>
        </p:txBody>
      </p:sp>
      <p:sp>
        <p:nvSpPr>
          <p:cNvPr id="227" name="Google Shape;227;p17"/>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8" name="Google Shape;228;p17"/>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29" name="Google Shape;229;p17"/>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30" name="Shape 230"/>
        <p:cNvGrpSpPr/>
        <p:nvPr/>
      </p:nvGrpSpPr>
      <p:grpSpPr>
        <a:xfrm>
          <a:off x="0" y="0"/>
          <a:ext cx="0" cy="0"/>
          <a:chOff x="0" y="0"/>
          <a:chExt cx="0" cy="0"/>
        </a:xfrm>
      </p:grpSpPr>
      <p:pic>
        <p:nvPicPr>
          <p:cNvPr descr="Slate-V2-HD-3colPhotoInset.png" id="231" name="Google Shape;231;p18"/>
          <p:cNvPicPr preferRelativeResize="0"/>
          <p:nvPr/>
        </p:nvPicPr>
        <p:blipFill rotWithShape="1">
          <a:blip r:embed="rId2">
            <a:alphaModFix/>
          </a:blip>
          <a:srcRect b="0" l="0" r="0" t="0"/>
          <a:stretch/>
        </p:blipFill>
        <p:spPr>
          <a:xfrm>
            <a:off x="897962" y="1818214"/>
            <a:ext cx="3339972" cy="1847851"/>
          </a:xfrm>
          <a:prstGeom prst="rect">
            <a:avLst/>
          </a:prstGeom>
          <a:noFill/>
          <a:ln>
            <a:noFill/>
          </a:ln>
        </p:spPr>
      </p:pic>
      <p:pic>
        <p:nvPicPr>
          <p:cNvPr descr="Slate-V2-HD-3colPhotoInset.png" id="232" name="Google Shape;232;p18"/>
          <p:cNvPicPr preferRelativeResize="0"/>
          <p:nvPr/>
        </p:nvPicPr>
        <p:blipFill rotWithShape="1">
          <a:blip r:embed="rId2">
            <a:alphaModFix/>
          </a:blip>
          <a:srcRect b="0" l="0" r="0" t="0"/>
          <a:stretch/>
        </p:blipFill>
        <p:spPr>
          <a:xfrm>
            <a:off x="4403800" y="1818214"/>
            <a:ext cx="3339972" cy="1847851"/>
          </a:xfrm>
          <a:prstGeom prst="rect">
            <a:avLst/>
          </a:prstGeom>
          <a:noFill/>
          <a:ln>
            <a:noFill/>
          </a:ln>
        </p:spPr>
      </p:pic>
      <p:pic>
        <p:nvPicPr>
          <p:cNvPr descr="Slate-V2-HD-3colPhotoInset.png" id="233" name="Google Shape;233;p18"/>
          <p:cNvPicPr preferRelativeResize="0"/>
          <p:nvPr/>
        </p:nvPicPr>
        <p:blipFill rotWithShape="1">
          <a:blip r:embed="rId2">
            <a:alphaModFix/>
          </a:blip>
          <a:srcRect b="0" l="0" r="0" t="0"/>
          <a:stretch/>
        </p:blipFill>
        <p:spPr>
          <a:xfrm>
            <a:off x="7936051" y="1818214"/>
            <a:ext cx="3339972" cy="1847851"/>
          </a:xfrm>
          <a:prstGeom prst="rect">
            <a:avLst/>
          </a:prstGeom>
          <a:noFill/>
          <a:ln>
            <a:noFill/>
          </a:ln>
        </p:spPr>
      </p:pic>
      <p:sp>
        <p:nvSpPr>
          <p:cNvPr id="234" name="Google Shape;234;p18"/>
          <p:cNvSpPr txBox="1"/>
          <p:nvPr>
            <p:ph type="title"/>
          </p:nvPr>
        </p:nvSpPr>
        <p:spPr>
          <a:xfrm>
            <a:off x="913794"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lt2"/>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35" name="Google Shape;235;p18"/>
          <p:cNvSpPr txBox="1"/>
          <p:nvPr>
            <p:ph idx="1" type="body"/>
          </p:nvPr>
        </p:nvSpPr>
        <p:spPr>
          <a:xfrm>
            <a:off x="913795" y="3904106"/>
            <a:ext cx="3300900" cy="576300"/>
          </a:xfrm>
          <a:prstGeom prst="rect">
            <a:avLst/>
          </a:prstGeom>
          <a:noFill/>
          <a:ln>
            <a:noFill/>
          </a:ln>
          <a:effectLst>
            <a:outerShdw blurRad="25400">
              <a:srgbClr val="000000">
                <a:alpha val="45880"/>
              </a:srgbClr>
            </a:outerShdw>
          </a:effectLst>
        </p:spPr>
        <p:txBody>
          <a:bodyPr anchorCtr="0" anchor="b" bIns="45700" lIns="91425" spcFirstLastPara="1" rIns="91425" wrap="square" tIns="45700">
            <a:noAutofit/>
          </a:bodyPr>
          <a:lstStyle>
            <a:lvl1pPr indent="-228600" lvl="0" marL="457200" rtl="0" algn="ctr">
              <a:lnSpc>
                <a:spcPct val="110000"/>
              </a:lnSpc>
              <a:spcBef>
                <a:spcPts val="400"/>
              </a:spcBef>
              <a:spcAft>
                <a:spcPts val="0"/>
              </a:spcAft>
              <a:buSzPts val="1400"/>
              <a:buNone/>
              <a:defRPr b="0" sz="2000">
                <a:solidFill>
                  <a:schemeClr val="lt1"/>
                </a:solidFill>
              </a:defRPr>
            </a:lvl1pPr>
            <a:lvl2pPr indent="-228600" lvl="1" marL="914400" rtl="0" algn="l">
              <a:spcBef>
                <a:spcPts val="600"/>
              </a:spcBef>
              <a:spcAft>
                <a:spcPts val="0"/>
              </a:spcAft>
              <a:buSzPts val="1400"/>
              <a:buNone/>
              <a:defRPr b="1" sz="2000"/>
            </a:lvl2pPr>
            <a:lvl3pPr indent="-228600" lvl="2" marL="1371600" rtl="0" algn="l">
              <a:spcBef>
                <a:spcPts val="600"/>
              </a:spcBef>
              <a:spcAft>
                <a:spcPts val="0"/>
              </a:spcAft>
              <a:buSzPts val="1260"/>
              <a:buNone/>
              <a:defRPr b="1" sz="1800"/>
            </a:lvl3pPr>
            <a:lvl4pPr indent="-228600" lvl="3" marL="1828800" rtl="0" algn="l">
              <a:spcBef>
                <a:spcPts val="600"/>
              </a:spcBef>
              <a:spcAft>
                <a:spcPts val="0"/>
              </a:spcAft>
              <a:buSzPts val="1120"/>
              <a:buNone/>
              <a:defRPr b="1" sz="1600"/>
            </a:lvl4pPr>
            <a:lvl5pPr indent="-228600" lvl="4" marL="2286000" rtl="0" algn="l">
              <a:spcBef>
                <a:spcPts val="600"/>
              </a:spcBef>
              <a:spcAft>
                <a:spcPts val="0"/>
              </a:spcAft>
              <a:buSzPts val="1120"/>
              <a:buNone/>
              <a:defRPr b="1" sz="1600"/>
            </a:lvl5pPr>
            <a:lvl6pPr indent="-228600" lvl="5" marL="2743200" rtl="0" algn="l">
              <a:spcBef>
                <a:spcPts val="600"/>
              </a:spcBef>
              <a:spcAft>
                <a:spcPts val="0"/>
              </a:spcAft>
              <a:buSzPts val="1120"/>
              <a:buNone/>
              <a:defRPr b="1" sz="1600"/>
            </a:lvl6pPr>
            <a:lvl7pPr indent="-228600" lvl="6" marL="3200400" rtl="0" algn="l">
              <a:spcBef>
                <a:spcPts val="600"/>
              </a:spcBef>
              <a:spcAft>
                <a:spcPts val="0"/>
              </a:spcAft>
              <a:buSzPts val="1120"/>
              <a:buNone/>
              <a:defRPr b="1" sz="1600"/>
            </a:lvl7pPr>
            <a:lvl8pPr indent="-228600" lvl="7" marL="3657600" rtl="0" algn="l">
              <a:spcBef>
                <a:spcPts val="600"/>
              </a:spcBef>
              <a:spcAft>
                <a:spcPts val="0"/>
              </a:spcAft>
              <a:buSzPts val="1120"/>
              <a:buNone/>
              <a:defRPr b="1" sz="1600"/>
            </a:lvl8pPr>
            <a:lvl9pPr indent="-228600" lvl="8" marL="4114800" rtl="0" algn="l">
              <a:spcBef>
                <a:spcPts val="600"/>
              </a:spcBef>
              <a:spcAft>
                <a:spcPts val="600"/>
              </a:spcAft>
              <a:buSzPts val="1120"/>
              <a:buNone/>
              <a:defRPr b="1" sz="1600"/>
            </a:lvl9pPr>
          </a:lstStyle>
          <a:p/>
        </p:txBody>
      </p:sp>
      <p:sp>
        <p:nvSpPr>
          <p:cNvPr id="236" name="Google Shape;236;p18"/>
          <p:cNvSpPr/>
          <p:nvPr>
            <p:ph idx="2" type="pic"/>
          </p:nvPr>
        </p:nvSpPr>
        <p:spPr>
          <a:xfrm>
            <a:off x="1018102" y="1938918"/>
            <a:ext cx="3092400" cy="1602900"/>
          </a:xfrm>
          <a:prstGeom prst="roundRect">
            <a:avLst>
              <a:gd fmla="val 1858" name="adj"/>
            </a:avLst>
          </a:prstGeom>
          <a:noFill/>
          <a:ln>
            <a:noFill/>
          </a:ln>
          <a:effectLst>
            <a:outerShdw blurRad="38100" dir="4440000" dist="25400">
              <a:srgbClr val="000000">
                <a:alpha val="35690"/>
              </a:srgbClr>
            </a:outerShdw>
          </a:effectLst>
        </p:spPr>
        <p:txBody>
          <a:bodyPr anchorCtr="0" anchor="t" bIns="45700" lIns="91425" spcFirstLastPara="1" rIns="91425" wrap="square" tIns="45700">
            <a:normAutofit/>
          </a:bodyPr>
          <a:lstStyle>
            <a:lvl1pPr lvl="0" marR="0" rtl="0" algn="ctr">
              <a:lnSpc>
                <a:spcPct val="110000"/>
              </a:lnSpc>
              <a:spcBef>
                <a:spcPts val="320"/>
              </a:spcBef>
              <a:spcAft>
                <a:spcPts val="0"/>
              </a:spcAft>
              <a:buClr>
                <a:schemeClr val="lt2"/>
              </a:buClr>
              <a:buSzPts val="1120"/>
              <a:buFont typeface="Noto Sans Symbols"/>
              <a:buNone/>
              <a:defRPr b="0" i="0" sz="1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1pPr>
            <a:lvl2pPr lvl="1" marR="0" rtl="0" algn="l">
              <a:spcBef>
                <a:spcPts val="600"/>
              </a:spcBef>
              <a:spcAft>
                <a:spcPts val="0"/>
              </a:spcAft>
              <a:buClr>
                <a:schemeClr val="lt2"/>
              </a:buClr>
              <a:buSzPts val="1120"/>
              <a:buFont typeface="Noto Sans Symbols"/>
              <a:buNone/>
              <a:defRPr b="0" i="0" sz="1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2pPr>
            <a:lvl3pPr lvl="2" marR="0" rtl="0" algn="l">
              <a:spcBef>
                <a:spcPts val="600"/>
              </a:spcBef>
              <a:spcAft>
                <a:spcPts val="0"/>
              </a:spcAft>
              <a:buClr>
                <a:schemeClr val="lt2"/>
              </a:buClr>
              <a:buSzPts val="1120"/>
              <a:buFont typeface="Noto Sans Symbols"/>
              <a:buNone/>
              <a:defRPr b="0" i="0" sz="1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3pPr>
            <a:lvl4pPr lvl="3" marR="0" rtl="0" algn="l">
              <a:spcBef>
                <a:spcPts val="600"/>
              </a:spcBef>
              <a:spcAft>
                <a:spcPts val="0"/>
              </a:spcAft>
              <a:buClr>
                <a:schemeClr val="lt2"/>
              </a:buClr>
              <a:buSzPts val="1120"/>
              <a:buFont typeface="Noto Sans Symbols"/>
              <a:buNone/>
              <a:defRPr b="0" i="0" sz="1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4pPr>
            <a:lvl5pPr lvl="4" marR="0" rtl="0" algn="l">
              <a:spcBef>
                <a:spcPts val="600"/>
              </a:spcBef>
              <a:spcAft>
                <a:spcPts val="0"/>
              </a:spcAft>
              <a:buClr>
                <a:schemeClr val="lt2"/>
              </a:buClr>
              <a:buSzPts val="1120"/>
              <a:buFont typeface="Noto Sans Symbols"/>
              <a:buNone/>
              <a:defRPr b="0" i="0" sz="1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5pPr>
            <a:lvl6pPr lvl="5" marR="0" rtl="0" algn="l">
              <a:spcBef>
                <a:spcPts val="600"/>
              </a:spcBef>
              <a:spcAft>
                <a:spcPts val="0"/>
              </a:spcAft>
              <a:buClr>
                <a:schemeClr val="lt2"/>
              </a:buClr>
              <a:buSzPts val="1120"/>
              <a:buFont typeface="Noto Sans Symbols"/>
              <a:buNone/>
              <a:defRPr b="0" i="0" sz="1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6pPr>
            <a:lvl7pPr lvl="6" marR="0" rtl="0" algn="l">
              <a:spcBef>
                <a:spcPts val="600"/>
              </a:spcBef>
              <a:spcAft>
                <a:spcPts val="0"/>
              </a:spcAft>
              <a:buClr>
                <a:schemeClr val="lt2"/>
              </a:buClr>
              <a:buSzPts val="1120"/>
              <a:buFont typeface="Noto Sans Symbols"/>
              <a:buNone/>
              <a:defRPr b="0" i="0" sz="1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7pPr>
            <a:lvl8pPr lvl="7" marR="0" rtl="0" algn="l">
              <a:spcBef>
                <a:spcPts val="600"/>
              </a:spcBef>
              <a:spcAft>
                <a:spcPts val="0"/>
              </a:spcAft>
              <a:buClr>
                <a:schemeClr val="lt2"/>
              </a:buClr>
              <a:buSzPts val="1120"/>
              <a:buFont typeface="Noto Sans Symbols"/>
              <a:buNone/>
              <a:defRPr b="0" i="0" sz="1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8pPr>
            <a:lvl9pPr lvl="8" marR="0" rtl="0" algn="l">
              <a:spcBef>
                <a:spcPts val="600"/>
              </a:spcBef>
              <a:spcAft>
                <a:spcPts val="600"/>
              </a:spcAft>
              <a:buClr>
                <a:schemeClr val="lt2"/>
              </a:buClr>
              <a:buSzPts val="1120"/>
              <a:buFont typeface="Noto Sans Symbols"/>
              <a:buNone/>
              <a:defRPr b="0" i="0" sz="1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9pPr>
          </a:lstStyle>
          <a:p/>
        </p:txBody>
      </p:sp>
      <p:sp>
        <p:nvSpPr>
          <p:cNvPr id="237" name="Google Shape;237;p18"/>
          <p:cNvSpPr txBox="1"/>
          <p:nvPr>
            <p:ph idx="3" type="body"/>
          </p:nvPr>
        </p:nvSpPr>
        <p:spPr>
          <a:xfrm>
            <a:off x="913795" y="4572443"/>
            <a:ext cx="3300900" cy="12189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lvl1pPr indent="-228600" lvl="0" marL="457200" rtl="0" algn="ctr">
              <a:lnSpc>
                <a:spcPct val="110000"/>
              </a:lnSpc>
              <a:spcBef>
                <a:spcPts val="280"/>
              </a:spcBef>
              <a:spcAft>
                <a:spcPts val="0"/>
              </a:spcAft>
              <a:buSzPts val="980"/>
              <a:buNone/>
              <a:defRPr sz="1400"/>
            </a:lvl1pPr>
            <a:lvl2pPr indent="-228600" lvl="1" marL="914400" rtl="0" algn="l">
              <a:spcBef>
                <a:spcPts val="600"/>
              </a:spcBef>
              <a:spcAft>
                <a:spcPts val="0"/>
              </a:spcAft>
              <a:buSzPts val="840"/>
              <a:buNone/>
              <a:defRPr sz="1200"/>
            </a:lvl2pPr>
            <a:lvl3pPr indent="-228600" lvl="2" marL="1371600" rtl="0" algn="l">
              <a:spcBef>
                <a:spcPts val="600"/>
              </a:spcBef>
              <a:spcAft>
                <a:spcPts val="0"/>
              </a:spcAft>
              <a:buSzPts val="700"/>
              <a:buNone/>
              <a:defRPr sz="1000"/>
            </a:lvl3pPr>
            <a:lvl4pPr indent="-228600" lvl="3" marL="1828800" rtl="0" algn="l">
              <a:spcBef>
                <a:spcPts val="600"/>
              </a:spcBef>
              <a:spcAft>
                <a:spcPts val="0"/>
              </a:spcAft>
              <a:buSzPts val="630"/>
              <a:buNone/>
              <a:defRPr sz="900"/>
            </a:lvl4pPr>
            <a:lvl5pPr indent="-228600" lvl="4" marL="2286000" rtl="0" algn="l">
              <a:spcBef>
                <a:spcPts val="600"/>
              </a:spcBef>
              <a:spcAft>
                <a:spcPts val="0"/>
              </a:spcAft>
              <a:buSzPts val="630"/>
              <a:buNone/>
              <a:defRPr sz="900"/>
            </a:lvl5pPr>
            <a:lvl6pPr indent="-228600" lvl="5" marL="2743200" rtl="0" algn="l">
              <a:spcBef>
                <a:spcPts val="600"/>
              </a:spcBef>
              <a:spcAft>
                <a:spcPts val="0"/>
              </a:spcAft>
              <a:buSzPts val="630"/>
              <a:buNone/>
              <a:defRPr sz="900"/>
            </a:lvl6pPr>
            <a:lvl7pPr indent="-228600" lvl="6" marL="3200400" rtl="0" algn="l">
              <a:spcBef>
                <a:spcPts val="600"/>
              </a:spcBef>
              <a:spcAft>
                <a:spcPts val="0"/>
              </a:spcAft>
              <a:buSzPts val="630"/>
              <a:buNone/>
              <a:defRPr sz="900"/>
            </a:lvl7pPr>
            <a:lvl8pPr indent="-228600" lvl="7" marL="3657600" rtl="0" algn="l">
              <a:spcBef>
                <a:spcPts val="600"/>
              </a:spcBef>
              <a:spcAft>
                <a:spcPts val="0"/>
              </a:spcAft>
              <a:buSzPts val="630"/>
              <a:buNone/>
              <a:defRPr sz="900"/>
            </a:lvl8pPr>
            <a:lvl9pPr indent="-228600" lvl="8" marL="4114800" rtl="0" algn="l">
              <a:spcBef>
                <a:spcPts val="600"/>
              </a:spcBef>
              <a:spcAft>
                <a:spcPts val="600"/>
              </a:spcAft>
              <a:buSzPts val="630"/>
              <a:buNone/>
              <a:defRPr sz="900"/>
            </a:lvl9pPr>
          </a:lstStyle>
          <a:p/>
        </p:txBody>
      </p:sp>
      <p:sp>
        <p:nvSpPr>
          <p:cNvPr id="238" name="Google Shape;238;p18"/>
          <p:cNvSpPr txBox="1"/>
          <p:nvPr>
            <p:ph idx="4" type="body"/>
          </p:nvPr>
        </p:nvSpPr>
        <p:spPr>
          <a:xfrm>
            <a:off x="4442788" y="3904106"/>
            <a:ext cx="3300900" cy="576300"/>
          </a:xfrm>
          <a:prstGeom prst="rect">
            <a:avLst/>
          </a:prstGeom>
          <a:noFill/>
          <a:ln>
            <a:noFill/>
          </a:ln>
          <a:effectLst>
            <a:outerShdw blurRad="25400">
              <a:srgbClr val="000000">
                <a:alpha val="45880"/>
              </a:srgbClr>
            </a:outerShdw>
          </a:effectLst>
        </p:spPr>
        <p:txBody>
          <a:bodyPr anchorCtr="0" anchor="b" bIns="45700" lIns="91425" spcFirstLastPara="1" rIns="91425" wrap="square" tIns="45700">
            <a:noAutofit/>
          </a:bodyPr>
          <a:lstStyle>
            <a:lvl1pPr indent="-228600" lvl="0" marL="457200" rtl="0" algn="ctr">
              <a:lnSpc>
                <a:spcPct val="110000"/>
              </a:lnSpc>
              <a:spcBef>
                <a:spcPts val="400"/>
              </a:spcBef>
              <a:spcAft>
                <a:spcPts val="0"/>
              </a:spcAft>
              <a:buSzPts val="1400"/>
              <a:buNone/>
              <a:defRPr b="0" sz="2000">
                <a:solidFill>
                  <a:schemeClr val="lt1"/>
                </a:solidFill>
              </a:defRPr>
            </a:lvl1pPr>
            <a:lvl2pPr indent="-228600" lvl="1" marL="914400" rtl="0" algn="l">
              <a:spcBef>
                <a:spcPts val="600"/>
              </a:spcBef>
              <a:spcAft>
                <a:spcPts val="0"/>
              </a:spcAft>
              <a:buSzPts val="1400"/>
              <a:buNone/>
              <a:defRPr b="1" sz="2000"/>
            </a:lvl2pPr>
            <a:lvl3pPr indent="-228600" lvl="2" marL="1371600" rtl="0" algn="l">
              <a:spcBef>
                <a:spcPts val="600"/>
              </a:spcBef>
              <a:spcAft>
                <a:spcPts val="0"/>
              </a:spcAft>
              <a:buSzPts val="1260"/>
              <a:buNone/>
              <a:defRPr b="1" sz="1800"/>
            </a:lvl3pPr>
            <a:lvl4pPr indent="-228600" lvl="3" marL="1828800" rtl="0" algn="l">
              <a:spcBef>
                <a:spcPts val="600"/>
              </a:spcBef>
              <a:spcAft>
                <a:spcPts val="0"/>
              </a:spcAft>
              <a:buSzPts val="1120"/>
              <a:buNone/>
              <a:defRPr b="1" sz="1600"/>
            </a:lvl4pPr>
            <a:lvl5pPr indent="-228600" lvl="4" marL="2286000" rtl="0" algn="l">
              <a:spcBef>
                <a:spcPts val="600"/>
              </a:spcBef>
              <a:spcAft>
                <a:spcPts val="0"/>
              </a:spcAft>
              <a:buSzPts val="1120"/>
              <a:buNone/>
              <a:defRPr b="1" sz="1600"/>
            </a:lvl5pPr>
            <a:lvl6pPr indent="-228600" lvl="5" marL="2743200" rtl="0" algn="l">
              <a:spcBef>
                <a:spcPts val="600"/>
              </a:spcBef>
              <a:spcAft>
                <a:spcPts val="0"/>
              </a:spcAft>
              <a:buSzPts val="1120"/>
              <a:buNone/>
              <a:defRPr b="1" sz="1600"/>
            </a:lvl6pPr>
            <a:lvl7pPr indent="-228600" lvl="6" marL="3200400" rtl="0" algn="l">
              <a:spcBef>
                <a:spcPts val="600"/>
              </a:spcBef>
              <a:spcAft>
                <a:spcPts val="0"/>
              </a:spcAft>
              <a:buSzPts val="1120"/>
              <a:buNone/>
              <a:defRPr b="1" sz="1600"/>
            </a:lvl7pPr>
            <a:lvl8pPr indent="-228600" lvl="7" marL="3657600" rtl="0" algn="l">
              <a:spcBef>
                <a:spcPts val="600"/>
              </a:spcBef>
              <a:spcAft>
                <a:spcPts val="0"/>
              </a:spcAft>
              <a:buSzPts val="1120"/>
              <a:buNone/>
              <a:defRPr b="1" sz="1600"/>
            </a:lvl8pPr>
            <a:lvl9pPr indent="-228600" lvl="8" marL="4114800" rtl="0" algn="l">
              <a:spcBef>
                <a:spcPts val="600"/>
              </a:spcBef>
              <a:spcAft>
                <a:spcPts val="600"/>
              </a:spcAft>
              <a:buSzPts val="1120"/>
              <a:buNone/>
              <a:defRPr b="1" sz="1600"/>
            </a:lvl9pPr>
          </a:lstStyle>
          <a:p/>
        </p:txBody>
      </p:sp>
      <p:sp>
        <p:nvSpPr>
          <p:cNvPr id="239" name="Google Shape;239;p18"/>
          <p:cNvSpPr/>
          <p:nvPr>
            <p:ph idx="5" type="pic"/>
          </p:nvPr>
        </p:nvSpPr>
        <p:spPr>
          <a:xfrm>
            <a:off x="4545743" y="1939094"/>
            <a:ext cx="3092400" cy="1608300"/>
          </a:xfrm>
          <a:prstGeom prst="roundRect">
            <a:avLst>
              <a:gd fmla="val 1858" name="adj"/>
            </a:avLst>
          </a:prstGeom>
          <a:noFill/>
          <a:ln>
            <a:noFill/>
          </a:ln>
          <a:effectLst>
            <a:outerShdw blurRad="38100" dir="4440000" dist="25400">
              <a:srgbClr val="000000">
                <a:alpha val="35690"/>
              </a:srgbClr>
            </a:outerShdw>
          </a:effectLst>
        </p:spPr>
        <p:txBody>
          <a:bodyPr anchorCtr="0" anchor="t" bIns="45700" lIns="91425" spcFirstLastPara="1" rIns="91425" wrap="square" tIns="45700">
            <a:normAutofit/>
          </a:bodyPr>
          <a:lstStyle>
            <a:lvl1pPr lvl="0" marR="0" rtl="0" algn="ctr">
              <a:lnSpc>
                <a:spcPct val="110000"/>
              </a:lnSpc>
              <a:spcBef>
                <a:spcPts val="320"/>
              </a:spcBef>
              <a:spcAft>
                <a:spcPts val="0"/>
              </a:spcAft>
              <a:buClr>
                <a:schemeClr val="lt2"/>
              </a:buClr>
              <a:buSzPts val="1120"/>
              <a:buFont typeface="Noto Sans Symbols"/>
              <a:buNone/>
              <a:defRPr b="0" i="0" sz="1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1pPr>
            <a:lvl2pPr lvl="1" marR="0" rtl="0" algn="l">
              <a:spcBef>
                <a:spcPts val="600"/>
              </a:spcBef>
              <a:spcAft>
                <a:spcPts val="0"/>
              </a:spcAft>
              <a:buClr>
                <a:schemeClr val="lt2"/>
              </a:buClr>
              <a:buSzPts val="1120"/>
              <a:buFont typeface="Noto Sans Symbols"/>
              <a:buNone/>
              <a:defRPr b="0" i="0" sz="1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2pPr>
            <a:lvl3pPr lvl="2" marR="0" rtl="0" algn="l">
              <a:spcBef>
                <a:spcPts val="600"/>
              </a:spcBef>
              <a:spcAft>
                <a:spcPts val="0"/>
              </a:spcAft>
              <a:buClr>
                <a:schemeClr val="lt2"/>
              </a:buClr>
              <a:buSzPts val="1120"/>
              <a:buFont typeface="Noto Sans Symbols"/>
              <a:buNone/>
              <a:defRPr b="0" i="0" sz="1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3pPr>
            <a:lvl4pPr lvl="3" marR="0" rtl="0" algn="l">
              <a:spcBef>
                <a:spcPts val="600"/>
              </a:spcBef>
              <a:spcAft>
                <a:spcPts val="0"/>
              </a:spcAft>
              <a:buClr>
                <a:schemeClr val="lt2"/>
              </a:buClr>
              <a:buSzPts val="1120"/>
              <a:buFont typeface="Noto Sans Symbols"/>
              <a:buNone/>
              <a:defRPr b="0" i="0" sz="1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4pPr>
            <a:lvl5pPr lvl="4" marR="0" rtl="0" algn="l">
              <a:spcBef>
                <a:spcPts val="600"/>
              </a:spcBef>
              <a:spcAft>
                <a:spcPts val="0"/>
              </a:spcAft>
              <a:buClr>
                <a:schemeClr val="lt2"/>
              </a:buClr>
              <a:buSzPts val="1120"/>
              <a:buFont typeface="Noto Sans Symbols"/>
              <a:buNone/>
              <a:defRPr b="0" i="0" sz="1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5pPr>
            <a:lvl6pPr lvl="5" marR="0" rtl="0" algn="l">
              <a:spcBef>
                <a:spcPts val="600"/>
              </a:spcBef>
              <a:spcAft>
                <a:spcPts val="0"/>
              </a:spcAft>
              <a:buClr>
                <a:schemeClr val="lt2"/>
              </a:buClr>
              <a:buSzPts val="1120"/>
              <a:buFont typeface="Noto Sans Symbols"/>
              <a:buNone/>
              <a:defRPr b="0" i="0" sz="1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6pPr>
            <a:lvl7pPr lvl="6" marR="0" rtl="0" algn="l">
              <a:spcBef>
                <a:spcPts val="600"/>
              </a:spcBef>
              <a:spcAft>
                <a:spcPts val="0"/>
              </a:spcAft>
              <a:buClr>
                <a:schemeClr val="lt2"/>
              </a:buClr>
              <a:buSzPts val="1120"/>
              <a:buFont typeface="Noto Sans Symbols"/>
              <a:buNone/>
              <a:defRPr b="0" i="0" sz="1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7pPr>
            <a:lvl8pPr lvl="7" marR="0" rtl="0" algn="l">
              <a:spcBef>
                <a:spcPts val="600"/>
              </a:spcBef>
              <a:spcAft>
                <a:spcPts val="0"/>
              </a:spcAft>
              <a:buClr>
                <a:schemeClr val="lt2"/>
              </a:buClr>
              <a:buSzPts val="1120"/>
              <a:buFont typeface="Noto Sans Symbols"/>
              <a:buNone/>
              <a:defRPr b="0" i="0" sz="1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8pPr>
            <a:lvl9pPr lvl="8" marR="0" rtl="0" algn="l">
              <a:spcBef>
                <a:spcPts val="600"/>
              </a:spcBef>
              <a:spcAft>
                <a:spcPts val="600"/>
              </a:spcAft>
              <a:buClr>
                <a:schemeClr val="lt2"/>
              </a:buClr>
              <a:buSzPts val="1120"/>
              <a:buFont typeface="Noto Sans Symbols"/>
              <a:buNone/>
              <a:defRPr b="0" i="0" sz="1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9pPr>
          </a:lstStyle>
          <a:p/>
        </p:txBody>
      </p:sp>
      <p:sp>
        <p:nvSpPr>
          <p:cNvPr id="240" name="Google Shape;240;p18"/>
          <p:cNvSpPr txBox="1"/>
          <p:nvPr>
            <p:ph idx="6" type="body"/>
          </p:nvPr>
        </p:nvSpPr>
        <p:spPr>
          <a:xfrm>
            <a:off x="4441435" y="4572442"/>
            <a:ext cx="3300900" cy="12189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lvl1pPr indent="-228600" lvl="0" marL="457200" rtl="0" algn="ctr">
              <a:lnSpc>
                <a:spcPct val="110000"/>
              </a:lnSpc>
              <a:spcBef>
                <a:spcPts val="280"/>
              </a:spcBef>
              <a:spcAft>
                <a:spcPts val="0"/>
              </a:spcAft>
              <a:buSzPts val="980"/>
              <a:buNone/>
              <a:defRPr sz="1400"/>
            </a:lvl1pPr>
            <a:lvl2pPr indent="-228600" lvl="1" marL="914400" rtl="0" algn="l">
              <a:spcBef>
                <a:spcPts val="600"/>
              </a:spcBef>
              <a:spcAft>
                <a:spcPts val="0"/>
              </a:spcAft>
              <a:buSzPts val="840"/>
              <a:buNone/>
              <a:defRPr sz="1200"/>
            </a:lvl2pPr>
            <a:lvl3pPr indent="-228600" lvl="2" marL="1371600" rtl="0" algn="l">
              <a:spcBef>
                <a:spcPts val="600"/>
              </a:spcBef>
              <a:spcAft>
                <a:spcPts val="0"/>
              </a:spcAft>
              <a:buSzPts val="700"/>
              <a:buNone/>
              <a:defRPr sz="1000"/>
            </a:lvl3pPr>
            <a:lvl4pPr indent="-228600" lvl="3" marL="1828800" rtl="0" algn="l">
              <a:spcBef>
                <a:spcPts val="600"/>
              </a:spcBef>
              <a:spcAft>
                <a:spcPts val="0"/>
              </a:spcAft>
              <a:buSzPts val="630"/>
              <a:buNone/>
              <a:defRPr sz="900"/>
            </a:lvl4pPr>
            <a:lvl5pPr indent="-228600" lvl="4" marL="2286000" rtl="0" algn="l">
              <a:spcBef>
                <a:spcPts val="600"/>
              </a:spcBef>
              <a:spcAft>
                <a:spcPts val="0"/>
              </a:spcAft>
              <a:buSzPts val="630"/>
              <a:buNone/>
              <a:defRPr sz="900"/>
            </a:lvl5pPr>
            <a:lvl6pPr indent="-228600" lvl="5" marL="2743200" rtl="0" algn="l">
              <a:spcBef>
                <a:spcPts val="600"/>
              </a:spcBef>
              <a:spcAft>
                <a:spcPts val="0"/>
              </a:spcAft>
              <a:buSzPts val="630"/>
              <a:buNone/>
              <a:defRPr sz="900"/>
            </a:lvl6pPr>
            <a:lvl7pPr indent="-228600" lvl="6" marL="3200400" rtl="0" algn="l">
              <a:spcBef>
                <a:spcPts val="600"/>
              </a:spcBef>
              <a:spcAft>
                <a:spcPts val="0"/>
              </a:spcAft>
              <a:buSzPts val="630"/>
              <a:buNone/>
              <a:defRPr sz="900"/>
            </a:lvl7pPr>
            <a:lvl8pPr indent="-228600" lvl="7" marL="3657600" rtl="0" algn="l">
              <a:spcBef>
                <a:spcPts val="600"/>
              </a:spcBef>
              <a:spcAft>
                <a:spcPts val="0"/>
              </a:spcAft>
              <a:buSzPts val="630"/>
              <a:buNone/>
              <a:defRPr sz="900"/>
            </a:lvl8pPr>
            <a:lvl9pPr indent="-228600" lvl="8" marL="4114800" rtl="0" algn="l">
              <a:spcBef>
                <a:spcPts val="600"/>
              </a:spcBef>
              <a:spcAft>
                <a:spcPts val="600"/>
              </a:spcAft>
              <a:buSzPts val="630"/>
              <a:buNone/>
              <a:defRPr sz="900"/>
            </a:lvl9pPr>
          </a:lstStyle>
          <a:p/>
        </p:txBody>
      </p:sp>
      <p:sp>
        <p:nvSpPr>
          <p:cNvPr id="241" name="Google Shape;241;p18"/>
          <p:cNvSpPr txBox="1"/>
          <p:nvPr>
            <p:ph idx="7" type="body"/>
          </p:nvPr>
        </p:nvSpPr>
        <p:spPr>
          <a:xfrm>
            <a:off x="7966697" y="3904106"/>
            <a:ext cx="3300900" cy="576300"/>
          </a:xfrm>
          <a:prstGeom prst="rect">
            <a:avLst/>
          </a:prstGeom>
          <a:noFill/>
          <a:ln>
            <a:noFill/>
          </a:ln>
          <a:effectLst>
            <a:outerShdw blurRad="25400">
              <a:srgbClr val="000000">
                <a:alpha val="45880"/>
              </a:srgbClr>
            </a:outerShdw>
          </a:effectLst>
        </p:spPr>
        <p:txBody>
          <a:bodyPr anchorCtr="0" anchor="b" bIns="45700" lIns="91425" spcFirstLastPara="1" rIns="91425" wrap="square" tIns="45700">
            <a:noAutofit/>
          </a:bodyPr>
          <a:lstStyle>
            <a:lvl1pPr indent="-228600" lvl="0" marL="457200" rtl="0" algn="ctr">
              <a:lnSpc>
                <a:spcPct val="110000"/>
              </a:lnSpc>
              <a:spcBef>
                <a:spcPts val="400"/>
              </a:spcBef>
              <a:spcAft>
                <a:spcPts val="0"/>
              </a:spcAft>
              <a:buSzPts val="1400"/>
              <a:buNone/>
              <a:defRPr b="0" sz="2000">
                <a:solidFill>
                  <a:schemeClr val="lt1"/>
                </a:solidFill>
              </a:defRPr>
            </a:lvl1pPr>
            <a:lvl2pPr indent="-228600" lvl="1" marL="914400" rtl="0" algn="l">
              <a:spcBef>
                <a:spcPts val="600"/>
              </a:spcBef>
              <a:spcAft>
                <a:spcPts val="0"/>
              </a:spcAft>
              <a:buSzPts val="1400"/>
              <a:buNone/>
              <a:defRPr b="1" sz="2000"/>
            </a:lvl2pPr>
            <a:lvl3pPr indent="-228600" lvl="2" marL="1371600" rtl="0" algn="l">
              <a:spcBef>
                <a:spcPts val="600"/>
              </a:spcBef>
              <a:spcAft>
                <a:spcPts val="0"/>
              </a:spcAft>
              <a:buSzPts val="1260"/>
              <a:buNone/>
              <a:defRPr b="1" sz="1800"/>
            </a:lvl3pPr>
            <a:lvl4pPr indent="-228600" lvl="3" marL="1828800" rtl="0" algn="l">
              <a:spcBef>
                <a:spcPts val="600"/>
              </a:spcBef>
              <a:spcAft>
                <a:spcPts val="0"/>
              </a:spcAft>
              <a:buSzPts val="1120"/>
              <a:buNone/>
              <a:defRPr b="1" sz="1600"/>
            </a:lvl4pPr>
            <a:lvl5pPr indent="-228600" lvl="4" marL="2286000" rtl="0" algn="l">
              <a:spcBef>
                <a:spcPts val="600"/>
              </a:spcBef>
              <a:spcAft>
                <a:spcPts val="0"/>
              </a:spcAft>
              <a:buSzPts val="1120"/>
              <a:buNone/>
              <a:defRPr b="1" sz="1600"/>
            </a:lvl5pPr>
            <a:lvl6pPr indent="-228600" lvl="5" marL="2743200" rtl="0" algn="l">
              <a:spcBef>
                <a:spcPts val="600"/>
              </a:spcBef>
              <a:spcAft>
                <a:spcPts val="0"/>
              </a:spcAft>
              <a:buSzPts val="1120"/>
              <a:buNone/>
              <a:defRPr b="1" sz="1600"/>
            </a:lvl6pPr>
            <a:lvl7pPr indent="-228600" lvl="6" marL="3200400" rtl="0" algn="l">
              <a:spcBef>
                <a:spcPts val="600"/>
              </a:spcBef>
              <a:spcAft>
                <a:spcPts val="0"/>
              </a:spcAft>
              <a:buSzPts val="1120"/>
              <a:buNone/>
              <a:defRPr b="1" sz="1600"/>
            </a:lvl7pPr>
            <a:lvl8pPr indent="-228600" lvl="7" marL="3657600" rtl="0" algn="l">
              <a:spcBef>
                <a:spcPts val="600"/>
              </a:spcBef>
              <a:spcAft>
                <a:spcPts val="0"/>
              </a:spcAft>
              <a:buSzPts val="1120"/>
              <a:buNone/>
              <a:defRPr b="1" sz="1600"/>
            </a:lvl8pPr>
            <a:lvl9pPr indent="-228600" lvl="8" marL="4114800" rtl="0" algn="l">
              <a:spcBef>
                <a:spcPts val="600"/>
              </a:spcBef>
              <a:spcAft>
                <a:spcPts val="600"/>
              </a:spcAft>
              <a:buSzPts val="1120"/>
              <a:buNone/>
              <a:defRPr b="1" sz="1600"/>
            </a:lvl9pPr>
          </a:lstStyle>
          <a:p/>
        </p:txBody>
      </p:sp>
      <p:sp>
        <p:nvSpPr>
          <p:cNvPr id="242" name="Google Shape;242;p18"/>
          <p:cNvSpPr/>
          <p:nvPr>
            <p:ph idx="8" type="pic"/>
          </p:nvPr>
        </p:nvSpPr>
        <p:spPr>
          <a:xfrm>
            <a:off x="8075698" y="1934432"/>
            <a:ext cx="3092400" cy="1607400"/>
          </a:xfrm>
          <a:prstGeom prst="roundRect">
            <a:avLst>
              <a:gd fmla="val 1858" name="adj"/>
            </a:avLst>
          </a:prstGeom>
          <a:noFill/>
          <a:ln>
            <a:noFill/>
          </a:ln>
          <a:effectLst>
            <a:outerShdw blurRad="38100" dir="4440000" dist="25400">
              <a:srgbClr val="000000">
                <a:alpha val="35690"/>
              </a:srgbClr>
            </a:outerShdw>
          </a:effectLst>
        </p:spPr>
        <p:txBody>
          <a:bodyPr anchorCtr="0" anchor="t" bIns="45700" lIns="91425" spcFirstLastPara="1" rIns="91425" wrap="square" tIns="45700">
            <a:normAutofit/>
          </a:bodyPr>
          <a:lstStyle>
            <a:lvl1pPr lvl="0" marR="0" rtl="0" algn="ctr">
              <a:lnSpc>
                <a:spcPct val="110000"/>
              </a:lnSpc>
              <a:spcBef>
                <a:spcPts val="320"/>
              </a:spcBef>
              <a:spcAft>
                <a:spcPts val="0"/>
              </a:spcAft>
              <a:buClr>
                <a:schemeClr val="lt2"/>
              </a:buClr>
              <a:buSzPts val="1120"/>
              <a:buFont typeface="Noto Sans Symbols"/>
              <a:buNone/>
              <a:defRPr b="0" i="0" sz="1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1pPr>
            <a:lvl2pPr lvl="1" marR="0" rtl="0" algn="l">
              <a:spcBef>
                <a:spcPts val="600"/>
              </a:spcBef>
              <a:spcAft>
                <a:spcPts val="0"/>
              </a:spcAft>
              <a:buClr>
                <a:schemeClr val="lt2"/>
              </a:buClr>
              <a:buSzPts val="1120"/>
              <a:buFont typeface="Noto Sans Symbols"/>
              <a:buNone/>
              <a:defRPr b="0" i="0" sz="1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2pPr>
            <a:lvl3pPr lvl="2" marR="0" rtl="0" algn="l">
              <a:spcBef>
                <a:spcPts val="600"/>
              </a:spcBef>
              <a:spcAft>
                <a:spcPts val="0"/>
              </a:spcAft>
              <a:buClr>
                <a:schemeClr val="lt2"/>
              </a:buClr>
              <a:buSzPts val="1120"/>
              <a:buFont typeface="Noto Sans Symbols"/>
              <a:buNone/>
              <a:defRPr b="0" i="0" sz="1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3pPr>
            <a:lvl4pPr lvl="3" marR="0" rtl="0" algn="l">
              <a:spcBef>
                <a:spcPts val="600"/>
              </a:spcBef>
              <a:spcAft>
                <a:spcPts val="0"/>
              </a:spcAft>
              <a:buClr>
                <a:schemeClr val="lt2"/>
              </a:buClr>
              <a:buSzPts val="1120"/>
              <a:buFont typeface="Noto Sans Symbols"/>
              <a:buNone/>
              <a:defRPr b="0" i="0" sz="1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4pPr>
            <a:lvl5pPr lvl="4" marR="0" rtl="0" algn="l">
              <a:spcBef>
                <a:spcPts val="600"/>
              </a:spcBef>
              <a:spcAft>
                <a:spcPts val="0"/>
              </a:spcAft>
              <a:buClr>
                <a:schemeClr val="lt2"/>
              </a:buClr>
              <a:buSzPts val="1120"/>
              <a:buFont typeface="Noto Sans Symbols"/>
              <a:buNone/>
              <a:defRPr b="0" i="0" sz="1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5pPr>
            <a:lvl6pPr lvl="5" marR="0" rtl="0" algn="l">
              <a:spcBef>
                <a:spcPts val="600"/>
              </a:spcBef>
              <a:spcAft>
                <a:spcPts val="0"/>
              </a:spcAft>
              <a:buClr>
                <a:schemeClr val="lt2"/>
              </a:buClr>
              <a:buSzPts val="1120"/>
              <a:buFont typeface="Noto Sans Symbols"/>
              <a:buNone/>
              <a:defRPr b="0" i="0" sz="1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6pPr>
            <a:lvl7pPr lvl="6" marR="0" rtl="0" algn="l">
              <a:spcBef>
                <a:spcPts val="600"/>
              </a:spcBef>
              <a:spcAft>
                <a:spcPts val="0"/>
              </a:spcAft>
              <a:buClr>
                <a:schemeClr val="lt2"/>
              </a:buClr>
              <a:buSzPts val="1120"/>
              <a:buFont typeface="Noto Sans Symbols"/>
              <a:buNone/>
              <a:defRPr b="0" i="0" sz="1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7pPr>
            <a:lvl8pPr lvl="7" marR="0" rtl="0" algn="l">
              <a:spcBef>
                <a:spcPts val="600"/>
              </a:spcBef>
              <a:spcAft>
                <a:spcPts val="0"/>
              </a:spcAft>
              <a:buClr>
                <a:schemeClr val="lt2"/>
              </a:buClr>
              <a:buSzPts val="1120"/>
              <a:buFont typeface="Noto Sans Symbols"/>
              <a:buNone/>
              <a:defRPr b="0" i="0" sz="1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8pPr>
            <a:lvl9pPr lvl="8" marR="0" rtl="0" algn="l">
              <a:spcBef>
                <a:spcPts val="600"/>
              </a:spcBef>
              <a:spcAft>
                <a:spcPts val="600"/>
              </a:spcAft>
              <a:buClr>
                <a:schemeClr val="lt2"/>
              </a:buClr>
              <a:buSzPts val="1120"/>
              <a:buFont typeface="Noto Sans Symbols"/>
              <a:buNone/>
              <a:defRPr b="0" i="0" sz="1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9pPr>
          </a:lstStyle>
          <a:p/>
        </p:txBody>
      </p:sp>
      <p:sp>
        <p:nvSpPr>
          <p:cNvPr id="243" name="Google Shape;243;p18"/>
          <p:cNvSpPr txBox="1"/>
          <p:nvPr>
            <p:ph idx="9" type="body"/>
          </p:nvPr>
        </p:nvSpPr>
        <p:spPr>
          <a:xfrm>
            <a:off x="7966572" y="4572442"/>
            <a:ext cx="3300900" cy="12189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lvl1pPr indent="-228600" lvl="0" marL="457200" rtl="0" algn="ctr">
              <a:lnSpc>
                <a:spcPct val="110000"/>
              </a:lnSpc>
              <a:spcBef>
                <a:spcPts val="280"/>
              </a:spcBef>
              <a:spcAft>
                <a:spcPts val="0"/>
              </a:spcAft>
              <a:buSzPts val="980"/>
              <a:buNone/>
              <a:defRPr sz="1400"/>
            </a:lvl1pPr>
            <a:lvl2pPr indent="-228600" lvl="1" marL="914400" rtl="0" algn="l">
              <a:spcBef>
                <a:spcPts val="600"/>
              </a:spcBef>
              <a:spcAft>
                <a:spcPts val="0"/>
              </a:spcAft>
              <a:buSzPts val="840"/>
              <a:buNone/>
              <a:defRPr sz="1200"/>
            </a:lvl2pPr>
            <a:lvl3pPr indent="-228600" lvl="2" marL="1371600" rtl="0" algn="l">
              <a:spcBef>
                <a:spcPts val="600"/>
              </a:spcBef>
              <a:spcAft>
                <a:spcPts val="0"/>
              </a:spcAft>
              <a:buSzPts val="700"/>
              <a:buNone/>
              <a:defRPr sz="1000"/>
            </a:lvl3pPr>
            <a:lvl4pPr indent="-228600" lvl="3" marL="1828800" rtl="0" algn="l">
              <a:spcBef>
                <a:spcPts val="600"/>
              </a:spcBef>
              <a:spcAft>
                <a:spcPts val="0"/>
              </a:spcAft>
              <a:buSzPts val="630"/>
              <a:buNone/>
              <a:defRPr sz="900"/>
            </a:lvl4pPr>
            <a:lvl5pPr indent="-228600" lvl="4" marL="2286000" rtl="0" algn="l">
              <a:spcBef>
                <a:spcPts val="600"/>
              </a:spcBef>
              <a:spcAft>
                <a:spcPts val="0"/>
              </a:spcAft>
              <a:buSzPts val="630"/>
              <a:buNone/>
              <a:defRPr sz="900"/>
            </a:lvl5pPr>
            <a:lvl6pPr indent="-228600" lvl="5" marL="2743200" rtl="0" algn="l">
              <a:spcBef>
                <a:spcPts val="600"/>
              </a:spcBef>
              <a:spcAft>
                <a:spcPts val="0"/>
              </a:spcAft>
              <a:buSzPts val="630"/>
              <a:buNone/>
              <a:defRPr sz="900"/>
            </a:lvl6pPr>
            <a:lvl7pPr indent="-228600" lvl="6" marL="3200400" rtl="0" algn="l">
              <a:spcBef>
                <a:spcPts val="600"/>
              </a:spcBef>
              <a:spcAft>
                <a:spcPts val="0"/>
              </a:spcAft>
              <a:buSzPts val="630"/>
              <a:buNone/>
              <a:defRPr sz="900"/>
            </a:lvl7pPr>
            <a:lvl8pPr indent="-228600" lvl="7" marL="3657600" rtl="0" algn="l">
              <a:spcBef>
                <a:spcPts val="600"/>
              </a:spcBef>
              <a:spcAft>
                <a:spcPts val="0"/>
              </a:spcAft>
              <a:buSzPts val="630"/>
              <a:buNone/>
              <a:defRPr sz="900"/>
            </a:lvl8pPr>
            <a:lvl9pPr indent="-228600" lvl="8" marL="4114800" rtl="0" algn="l">
              <a:spcBef>
                <a:spcPts val="600"/>
              </a:spcBef>
              <a:spcAft>
                <a:spcPts val="600"/>
              </a:spcAft>
              <a:buSzPts val="630"/>
              <a:buNone/>
              <a:defRPr sz="900"/>
            </a:lvl9pPr>
          </a:lstStyle>
          <a:p/>
        </p:txBody>
      </p:sp>
      <p:sp>
        <p:nvSpPr>
          <p:cNvPr id="244" name="Google Shape;244;p18"/>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5" name="Google Shape;245;p18"/>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46" name="Google Shape;246;p18"/>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0" name="Shape 130"/>
        <p:cNvGrpSpPr/>
        <p:nvPr/>
      </p:nvGrpSpPr>
      <p:grpSpPr>
        <a:xfrm>
          <a:off x="0" y="0"/>
          <a:ext cx="0" cy="0"/>
          <a:chOff x="0" y="0"/>
          <a:chExt cx="0" cy="0"/>
        </a:xfrm>
      </p:grpSpPr>
      <p:sp>
        <p:nvSpPr>
          <p:cNvPr id="131" name="Google Shape;131;p4"/>
          <p:cNvSpPr txBox="1"/>
          <p:nvPr>
            <p:ph type="title"/>
          </p:nvPr>
        </p:nvSpPr>
        <p:spPr>
          <a:xfrm>
            <a:off x="913795" y="609600"/>
            <a:ext cx="10353900" cy="12573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lt2"/>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2" name="Google Shape;132;p4"/>
          <p:cNvSpPr txBox="1"/>
          <p:nvPr>
            <p:ph idx="1" type="body"/>
          </p:nvPr>
        </p:nvSpPr>
        <p:spPr>
          <a:xfrm>
            <a:off x="913795" y="2076450"/>
            <a:ext cx="10353900" cy="37146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lvl1pPr indent="-308610" lvl="0" marL="457200" rtl="0" algn="l">
              <a:lnSpc>
                <a:spcPct val="110000"/>
              </a:lnSpc>
              <a:spcBef>
                <a:spcPts val="360"/>
              </a:spcBef>
              <a:spcAft>
                <a:spcPts val="0"/>
              </a:spcAft>
              <a:buSzPts val="1260"/>
              <a:buChar char="◈"/>
              <a:defRPr/>
            </a:lvl1pPr>
            <a:lvl2pPr indent="-308610" lvl="1" marL="914400" rtl="0" algn="l">
              <a:spcBef>
                <a:spcPts val="600"/>
              </a:spcBef>
              <a:spcAft>
                <a:spcPts val="0"/>
              </a:spcAft>
              <a:buSzPts val="1260"/>
              <a:buChar char="🞚"/>
              <a:defRPr/>
            </a:lvl2pPr>
            <a:lvl3pPr indent="-308610" lvl="2" marL="1371600" rtl="0" algn="l">
              <a:spcBef>
                <a:spcPts val="600"/>
              </a:spcBef>
              <a:spcAft>
                <a:spcPts val="0"/>
              </a:spcAft>
              <a:buSzPts val="1260"/>
              <a:buChar char="◈"/>
              <a:defRPr/>
            </a:lvl3pPr>
            <a:lvl4pPr indent="-308610" lvl="3" marL="1828800" rtl="0" algn="l">
              <a:spcBef>
                <a:spcPts val="600"/>
              </a:spcBef>
              <a:spcAft>
                <a:spcPts val="0"/>
              </a:spcAft>
              <a:buSzPts val="1260"/>
              <a:buChar char="🞚"/>
              <a:defRPr/>
            </a:lvl4pPr>
            <a:lvl5pPr indent="-308610" lvl="4" marL="2286000" rtl="0" algn="l">
              <a:spcBef>
                <a:spcPts val="600"/>
              </a:spcBef>
              <a:spcAft>
                <a:spcPts val="0"/>
              </a:spcAft>
              <a:buSzPts val="1260"/>
              <a:buChar char="◈"/>
              <a:defRPr/>
            </a:lvl5pPr>
            <a:lvl6pPr indent="-308610" lvl="5" marL="2743200" rtl="0" algn="l">
              <a:spcBef>
                <a:spcPts val="600"/>
              </a:spcBef>
              <a:spcAft>
                <a:spcPts val="0"/>
              </a:spcAft>
              <a:buSzPts val="1260"/>
              <a:buChar char="◈"/>
              <a:defRPr/>
            </a:lvl6pPr>
            <a:lvl7pPr indent="-308610" lvl="6" marL="3200400" rtl="0" algn="l">
              <a:spcBef>
                <a:spcPts val="600"/>
              </a:spcBef>
              <a:spcAft>
                <a:spcPts val="0"/>
              </a:spcAft>
              <a:buSzPts val="1260"/>
              <a:buChar char="◈"/>
              <a:defRPr/>
            </a:lvl7pPr>
            <a:lvl8pPr indent="-308609" lvl="7" marL="3657600" rtl="0" algn="l">
              <a:spcBef>
                <a:spcPts val="600"/>
              </a:spcBef>
              <a:spcAft>
                <a:spcPts val="0"/>
              </a:spcAft>
              <a:buSzPts val="1260"/>
              <a:buChar char="◈"/>
              <a:defRPr/>
            </a:lvl8pPr>
            <a:lvl9pPr indent="-308609" lvl="8" marL="4114800" rtl="0" algn="l">
              <a:spcBef>
                <a:spcPts val="600"/>
              </a:spcBef>
              <a:spcAft>
                <a:spcPts val="600"/>
              </a:spcAft>
              <a:buSzPts val="1260"/>
              <a:buChar char="◈"/>
              <a:defRPr/>
            </a:lvl9pPr>
          </a:lstStyle>
          <a:p/>
        </p:txBody>
      </p:sp>
      <p:sp>
        <p:nvSpPr>
          <p:cNvPr id="133" name="Google Shape;133;p4"/>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p4"/>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p4"/>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6" name="Shape 136"/>
        <p:cNvGrpSpPr/>
        <p:nvPr/>
      </p:nvGrpSpPr>
      <p:grpSpPr>
        <a:xfrm>
          <a:off x="0" y="0"/>
          <a:ext cx="0" cy="0"/>
          <a:chOff x="0" y="0"/>
          <a:chExt cx="0" cy="0"/>
        </a:xfrm>
      </p:grpSpPr>
      <p:sp>
        <p:nvSpPr>
          <p:cNvPr id="137" name="Google Shape;137;p5"/>
          <p:cNvSpPr txBox="1"/>
          <p:nvPr>
            <p:ph type="ctrTitle"/>
          </p:nvPr>
        </p:nvSpPr>
        <p:spPr>
          <a:xfrm>
            <a:off x="1370693" y="1769540"/>
            <a:ext cx="9440100" cy="1828800"/>
          </a:xfrm>
          <a:prstGeom prst="rect">
            <a:avLst/>
          </a:prstGeom>
          <a:noFill/>
          <a:ln>
            <a:noFill/>
          </a:ln>
          <a:effectLst>
            <a:outerShdw blurRad="25400">
              <a:srgbClr val="000000">
                <a:alpha val="45880"/>
              </a:srgbClr>
            </a:outerShdw>
          </a:effectLst>
        </p:spPr>
        <p:txBody>
          <a:bodyPr anchorCtr="0" anchor="b" bIns="45700" lIns="91425" spcFirstLastPara="1" rIns="91425" wrap="square" tIns="45700">
            <a:normAutofit/>
          </a:bodyPr>
          <a:lstStyle>
            <a:lvl1pPr lvl="0" rtl="0" algn="ctr">
              <a:lnSpc>
                <a:spcPct val="90000"/>
              </a:lnSpc>
              <a:spcBef>
                <a:spcPts val="0"/>
              </a:spcBef>
              <a:spcAft>
                <a:spcPts val="0"/>
              </a:spcAft>
              <a:buClr>
                <a:schemeClr val="lt2"/>
              </a:buClr>
              <a:buSzPts val="5400"/>
              <a:buFont typeface="Sorts Mill Goudy"/>
              <a:buNone/>
              <a:defRPr sz="54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8" name="Google Shape;138;p5"/>
          <p:cNvSpPr txBox="1"/>
          <p:nvPr>
            <p:ph idx="1" type="subTitle"/>
          </p:nvPr>
        </p:nvSpPr>
        <p:spPr>
          <a:xfrm>
            <a:off x="1370693" y="3773489"/>
            <a:ext cx="9440100" cy="10500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lvl1pPr lvl="0" rtl="0" algn="ctr">
              <a:lnSpc>
                <a:spcPct val="110000"/>
              </a:lnSpc>
              <a:spcBef>
                <a:spcPts val="460"/>
              </a:spcBef>
              <a:spcAft>
                <a:spcPts val="0"/>
              </a:spcAft>
              <a:buSzPts val="1610"/>
              <a:buNone/>
              <a:defRPr>
                <a:solidFill>
                  <a:schemeClr val="lt1"/>
                </a:solidFill>
              </a:defRPr>
            </a:lvl1pPr>
            <a:lvl2pPr lvl="1" rtl="0" algn="ctr">
              <a:spcBef>
                <a:spcPts val="600"/>
              </a:spcBef>
              <a:spcAft>
                <a:spcPts val="0"/>
              </a:spcAft>
              <a:buSzPts val="1470"/>
              <a:buNone/>
              <a:defRPr>
                <a:solidFill>
                  <a:schemeClr val="lt1"/>
                </a:solidFill>
              </a:defRPr>
            </a:lvl2pPr>
            <a:lvl3pPr lvl="2" rtl="0" algn="ctr">
              <a:spcBef>
                <a:spcPts val="600"/>
              </a:spcBef>
              <a:spcAft>
                <a:spcPts val="0"/>
              </a:spcAft>
              <a:buSzPts val="1260"/>
              <a:buNone/>
              <a:defRPr>
                <a:solidFill>
                  <a:schemeClr val="lt1"/>
                </a:solidFill>
              </a:defRPr>
            </a:lvl3pPr>
            <a:lvl4pPr lvl="3" rtl="0" algn="ctr">
              <a:spcBef>
                <a:spcPts val="600"/>
              </a:spcBef>
              <a:spcAft>
                <a:spcPts val="0"/>
              </a:spcAft>
              <a:buSzPts val="1120"/>
              <a:buNone/>
              <a:defRPr>
                <a:solidFill>
                  <a:schemeClr val="lt1"/>
                </a:solidFill>
              </a:defRPr>
            </a:lvl4pPr>
            <a:lvl5pPr lvl="4" rtl="0" algn="ctr">
              <a:spcBef>
                <a:spcPts val="600"/>
              </a:spcBef>
              <a:spcAft>
                <a:spcPts val="0"/>
              </a:spcAft>
              <a:buSzPts val="1120"/>
              <a:buNone/>
              <a:defRPr>
                <a:solidFill>
                  <a:schemeClr val="lt1"/>
                </a:solidFill>
              </a:defRPr>
            </a:lvl5pPr>
            <a:lvl6pPr lvl="5" rtl="0" algn="ctr">
              <a:spcBef>
                <a:spcPts val="600"/>
              </a:spcBef>
              <a:spcAft>
                <a:spcPts val="0"/>
              </a:spcAft>
              <a:buSzPts val="980"/>
              <a:buNone/>
              <a:defRPr>
                <a:solidFill>
                  <a:schemeClr val="lt1"/>
                </a:solidFill>
              </a:defRPr>
            </a:lvl6pPr>
            <a:lvl7pPr lvl="6" rtl="0" algn="ctr">
              <a:spcBef>
                <a:spcPts val="600"/>
              </a:spcBef>
              <a:spcAft>
                <a:spcPts val="0"/>
              </a:spcAft>
              <a:buSzPts val="980"/>
              <a:buNone/>
              <a:defRPr>
                <a:solidFill>
                  <a:schemeClr val="lt1"/>
                </a:solidFill>
              </a:defRPr>
            </a:lvl7pPr>
            <a:lvl8pPr lvl="7" rtl="0" algn="ctr">
              <a:spcBef>
                <a:spcPts val="600"/>
              </a:spcBef>
              <a:spcAft>
                <a:spcPts val="0"/>
              </a:spcAft>
              <a:buSzPts val="980"/>
              <a:buNone/>
              <a:defRPr>
                <a:solidFill>
                  <a:schemeClr val="lt1"/>
                </a:solidFill>
              </a:defRPr>
            </a:lvl8pPr>
            <a:lvl9pPr lvl="8" rtl="0" algn="ctr">
              <a:spcBef>
                <a:spcPts val="600"/>
              </a:spcBef>
              <a:spcAft>
                <a:spcPts val="600"/>
              </a:spcAft>
              <a:buSzPts val="980"/>
              <a:buNone/>
              <a:defRPr>
                <a:solidFill>
                  <a:schemeClr val="lt1"/>
                </a:solidFill>
              </a:defRPr>
            </a:lvl9pPr>
          </a:lstStyle>
          <a:p/>
        </p:txBody>
      </p:sp>
      <p:sp>
        <p:nvSpPr>
          <p:cNvPr id="139" name="Google Shape;139;p5"/>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0" name="Google Shape;140;p5"/>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1" name="Google Shape;141;p5"/>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2" name="Shape 142"/>
        <p:cNvGrpSpPr/>
        <p:nvPr/>
      </p:nvGrpSpPr>
      <p:grpSpPr>
        <a:xfrm>
          <a:off x="0" y="0"/>
          <a:ext cx="0" cy="0"/>
          <a:chOff x="0" y="0"/>
          <a:chExt cx="0" cy="0"/>
        </a:xfrm>
      </p:grpSpPr>
      <p:sp>
        <p:nvSpPr>
          <p:cNvPr id="143" name="Google Shape;143;p6"/>
          <p:cNvSpPr txBox="1"/>
          <p:nvPr>
            <p:ph type="title"/>
          </p:nvPr>
        </p:nvSpPr>
        <p:spPr>
          <a:xfrm>
            <a:off x="1295401" y="1761067"/>
            <a:ext cx="9590400" cy="1828800"/>
          </a:xfrm>
          <a:prstGeom prst="rect">
            <a:avLst/>
          </a:prstGeom>
          <a:noFill/>
          <a:ln>
            <a:noFill/>
          </a:ln>
          <a:effectLst>
            <a:outerShdw blurRad="25400">
              <a:srgbClr val="000000">
                <a:alpha val="45880"/>
              </a:srgbClr>
            </a:outerShdw>
          </a:effectLst>
        </p:spPr>
        <p:txBody>
          <a:bodyPr anchorCtr="0" anchor="b" bIns="45700" lIns="91425" spcFirstLastPara="1" rIns="91425" wrap="square" tIns="45700">
            <a:normAutofit/>
          </a:bodyPr>
          <a:lstStyle>
            <a:lvl1pPr lvl="0" rtl="0" algn="ctr">
              <a:lnSpc>
                <a:spcPct val="90000"/>
              </a:lnSpc>
              <a:spcBef>
                <a:spcPts val="0"/>
              </a:spcBef>
              <a:spcAft>
                <a:spcPts val="0"/>
              </a:spcAft>
              <a:buClr>
                <a:schemeClr val="lt2"/>
              </a:buClr>
              <a:buSzPts val="4000"/>
              <a:buFont typeface="Sorts Mill Goudy"/>
              <a:buNone/>
              <a:defRPr b="0" sz="40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4" name="Google Shape;144;p6"/>
          <p:cNvSpPr txBox="1"/>
          <p:nvPr>
            <p:ph idx="1" type="body"/>
          </p:nvPr>
        </p:nvSpPr>
        <p:spPr>
          <a:xfrm>
            <a:off x="1295401" y="3763439"/>
            <a:ext cx="9590400" cy="13335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lvl1pPr indent="-228600" lvl="0" marL="457200" rtl="0" algn="ctr">
              <a:lnSpc>
                <a:spcPct val="110000"/>
              </a:lnSpc>
              <a:spcBef>
                <a:spcPts val="400"/>
              </a:spcBef>
              <a:spcAft>
                <a:spcPts val="0"/>
              </a:spcAft>
              <a:buSzPts val="1400"/>
              <a:buNone/>
              <a:defRPr sz="2000">
                <a:solidFill>
                  <a:schemeClr val="lt1"/>
                </a:solidFill>
              </a:defRPr>
            </a:lvl1pPr>
            <a:lvl2pPr indent="-228600" lvl="1" marL="914400" rtl="0" algn="l">
              <a:spcBef>
                <a:spcPts val="600"/>
              </a:spcBef>
              <a:spcAft>
                <a:spcPts val="0"/>
              </a:spcAft>
              <a:buSzPts val="1260"/>
              <a:buNone/>
              <a:defRPr sz="1800">
                <a:solidFill>
                  <a:schemeClr val="lt1"/>
                </a:solidFill>
              </a:defRPr>
            </a:lvl2pPr>
            <a:lvl3pPr indent="-228600" lvl="2" marL="1371600" rtl="0" algn="l">
              <a:spcBef>
                <a:spcPts val="600"/>
              </a:spcBef>
              <a:spcAft>
                <a:spcPts val="0"/>
              </a:spcAft>
              <a:buSzPts val="1120"/>
              <a:buNone/>
              <a:defRPr sz="1600">
                <a:solidFill>
                  <a:schemeClr val="lt1"/>
                </a:solidFill>
              </a:defRPr>
            </a:lvl3pPr>
            <a:lvl4pPr indent="-228600" lvl="3" marL="1828800" rtl="0" algn="l">
              <a:spcBef>
                <a:spcPts val="600"/>
              </a:spcBef>
              <a:spcAft>
                <a:spcPts val="0"/>
              </a:spcAft>
              <a:buSzPts val="980"/>
              <a:buNone/>
              <a:defRPr sz="1400">
                <a:solidFill>
                  <a:schemeClr val="lt1"/>
                </a:solidFill>
              </a:defRPr>
            </a:lvl4pPr>
            <a:lvl5pPr indent="-228600" lvl="4" marL="2286000" rtl="0" algn="l">
              <a:spcBef>
                <a:spcPts val="600"/>
              </a:spcBef>
              <a:spcAft>
                <a:spcPts val="0"/>
              </a:spcAft>
              <a:buSzPts val="980"/>
              <a:buNone/>
              <a:defRPr sz="1400">
                <a:solidFill>
                  <a:schemeClr val="lt1"/>
                </a:solidFill>
              </a:defRPr>
            </a:lvl5pPr>
            <a:lvl6pPr indent="-228600" lvl="5" marL="2743200" rtl="0" algn="l">
              <a:spcBef>
                <a:spcPts val="600"/>
              </a:spcBef>
              <a:spcAft>
                <a:spcPts val="0"/>
              </a:spcAft>
              <a:buSzPts val="980"/>
              <a:buNone/>
              <a:defRPr sz="1400">
                <a:solidFill>
                  <a:schemeClr val="lt1"/>
                </a:solidFill>
              </a:defRPr>
            </a:lvl6pPr>
            <a:lvl7pPr indent="-228600" lvl="6" marL="3200400" rtl="0" algn="l">
              <a:spcBef>
                <a:spcPts val="600"/>
              </a:spcBef>
              <a:spcAft>
                <a:spcPts val="0"/>
              </a:spcAft>
              <a:buSzPts val="980"/>
              <a:buNone/>
              <a:defRPr sz="1400">
                <a:solidFill>
                  <a:schemeClr val="lt1"/>
                </a:solidFill>
              </a:defRPr>
            </a:lvl7pPr>
            <a:lvl8pPr indent="-228600" lvl="7" marL="3657600" rtl="0" algn="l">
              <a:spcBef>
                <a:spcPts val="600"/>
              </a:spcBef>
              <a:spcAft>
                <a:spcPts val="0"/>
              </a:spcAft>
              <a:buSzPts val="980"/>
              <a:buNone/>
              <a:defRPr sz="1400">
                <a:solidFill>
                  <a:schemeClr val="lt1"/>
                </a:solidFill>
              </a:defRPr>
            </a:lvl8pPr>
            <a:lvl9pPr indent="-228600" lvl="8" marL="4114800" rtl="0" algn="l">
              <a:spcBef>
                <a:spcPts val="600"/>
              </a:spcBef>
              <a:spcAft>
                <a:spcPts val="600"/>
              </a:spcAft>
              <a:buSzPts val="980"/>
              <a:buNone/>
              <a:defRPr sz="1400">
                <a:solidFill>
                  <a:schemeClr val="lt1"/>
                </a:solidFill>
              </a:defRPr>
            </a:lvl9pPr>
          </a:lstStyle>
          <a:p/>
        </p:txBody>
      </p:sp>
      <p:sp>
        <p:nvSpPr>
          <p:cNvPr id="145" name="Google Shape;145;p6"/>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6" name="Google Shape;146;p6"/>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7" name="Google Shape;147;p6"/>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48" name="Shape 148"/>
        <p:cNvGrpSpPr/>
        <p:nvPr/>
      </p:nvGrpSpPr>
      <p:grpSpPr>
        <a:xfrm>
          <a:off x="0" y="0"/>
          <a:ext cx="0" cy="0"/>
          <a:chOff x="0" y="0"/>
          <a:chExt cx="0" cy="0"/>
        </a:xfrm>
      </p:grpSpPr>
      <p:sp>
        <p:nvSpPr>
          <p:cNvPr id="149" name="Google Shape;149;p7"/>
          <p:cNvSpPr txBox="1"/>
          <p:nvPr>
            <p:ph type="title"/>
          </p:nvPr>
        </p:nvSpPr>
        <p:spPr>
          <a:xfrm>
            <a:off x="913795" y="609600"/>
            <a:ext cx="10353900" cy="12618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lt2"/>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0" name="Google Shape;150;p7"/>
          <p:cNvSpPr txBox="1"/>
          <p:nvPr>
            <p:ph idx="1" type="body"/>
          </p:nvPr>
        </p:nvSpPr>
        <p:spPr>
          <a:xfrm>
            <a:off x="913795" y="2076450"/>
            <a:ext cx="4856700" cy="36228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lvl1pPr indent="-308610" lvl="0" marL="457200" rtl="0" algn="l">
              <a:lnSpc>
                <a:spcPct val="110000"/>
              </a:lnSpc>
              <a:spcBef>
                <a:spcPts val="360"/>
              </a:spcBef>
              <a:spcAft>
                <a:spcPts val="0"/>
              </a:spcAft>
              <a:buSzPts val="1260"/>
              <a:buChar char="◈"/>
              <a:defRPr/>
            </a:lvl1pPr>
            <a:lvl2pPr indent="-308610" lvl="1" marL="914400" rtl="0" algn="l">
              <a:spcBef>
                <a:spcPts val="600"/>
              </a:spcBef>
              <a:spcAft>
                <a:spcPts val="0"/>
              </a:spcAft>
              <a:buSzPts val="1260"/>
              <a:buChar char="🞚"/>
              <a:defRPr/>
            </a:lvl2pPr>
            <a:lvl3pPr indent="-308610" lvl="2" marL="1371600" rtl="0" algn="l">
              <a:spcBef>
                <a:spcPts val="600"/>
              </a:spcBef>
              <a:spcAft>
                <a:spcPts val="0"/>
              </a:spcAft>
              <a:buSzPts val="1260"/>
              <a:buChar char="◈"/>
              <a:defRPr/>
            </a:lvl3pPr>
            <a:lvl4pPr indent="-308610" lvl="3" marL="1828800" rtl="0" algn="l">
              <a:spcBef>
                <a:spcPts val="600"/>
              </a:spcBef>
              <a:spcAft>
                <a:spcPts val="0"/>
              </a:spcAft>
              <a:buSzPts val="1260"/>
              <a:buChar char="🞚"/>
              <a:defRPr/>
            </a:lvl4pPr>
            <a:lvl5pPr indent="-308610" lvl="4" marL="2286000" rtl="0" algn="l">
              <a:spcBef>
                <a:spcPts val="600"/>
              </a:spcBef>
              <a:spcAft>
                <a:spcPts val="0"/>
              </a:spcAft>
              <a:buSzPts val="1260"/>
              <a:buChar char="◈"/>
              <a:defRPr/>
            </a:lvl5pPr>
            <a:lvl6pPr indent="-308610" lvl="5" marL="2743200" rtl="0" algn="l">
              <a:spcBef>
                <a:spcPts val="600"/>
              </a:spcBef>
              <a:spcAft>
                <a:spcPts val="0"/>
              </a:spcAft>
              <a:buSzPts val="1260"/>
              <a:buChar char="◈"/>
              <a:defRPr/>
            </a:lvl6pPr>
            <a:lvl7pPr indent="-308610" lvl="6" marL="3200400" rtl="0" algn="l">
              <a:spcBef>
                <a:spcPts val="600"/>
              </a:spcBef>
              <a:spcAft>
                <a:spcPts val="0"/>
              </a:spcAft>
              <a:buSzPts val="1260"/>
              <a:buChar char="◈"/>
              <a:defRPr/>
            </a:lvl7pPr>
            <a:lvl8pPr indent="-308609" lvl="7" marL="3657600" rtl="0" algn="l">
              <a:spcBef>
                <a:spcPts val="600"/>
              </a:spcBef>
              <a:spcAft>
                <a:spcPts val="0"/>
              </a:spcAft>
              <a:buSzPts val="1260"/>
              <a:buChar char="◈"/>
              <a:defRPr/>
            </a:lvl8pPr>
            <a:lvl9pPr indent="-308609" lvl="8" marL="4114800" rtl="0" algn="l">
              <a:spcBef>
                <a:spcPts val="600"/>
              </a:spcBef>
              <a:spcAft>
                <a:spcPts val="600"/>
              </a:spcAft>
              <a:buSzPts val="1260"/>
              <a:buChar char="◈"/>
              <a:defRPr/>
            </a:lvl9pPr>
          </a:lstStyle>
          <a:p/>
        </p:txBody>
      </p:sp>
      <p:sp>
        <p:nvSpPr>
          <p:cNvPr id="151" name="Google Shape;151;p7"/>
          <p:cNvSpPr txBox="1"/>
          <p:nvPr>
            <p:ph idx="2" type="body"/>
          </p:nvPr>
        </p:nvSpPr>
        <p:spPr>
          <a:xfrm>
            <a:off x="6410716" y="2076451"/>
            <a:ext cx="4856700" cy="36228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lvl1pPr indent="-308610" lvl="0" marL="457200" rtl="0" algn="l">
              <a:lnSpc>
                <a:spcPct val="110000"/>
              </a:lnSpc>
              <a:spcBef>
                <a:spcPts val="360"/>
              </a:spcBef>
              <a:spcAft>
                <a:spcPts val="0"/>
              </a:spcAft>
              <a:buSzPts val="1260"/>
              <a:buChar char="◈"/>
              <a:defRPr/>
            </a:lvl1pPr>
            <a:lvl2pPr indent="-308610" lvl="1" marL="914400" rtl="0" algn="l">
              <a:spcBef>
                <a:spcPts val="600"/>
              </a:spcBef>
              <a:spcAft>
                <a:spcPts val="0"/>
              </a:spcAft>
              <a:buSzPts val="1260"/>
              <a:buChar char="🞚"/>
              <a:defRPr/>
            </a:lvl2pPr>
            <a:lvl3pPr indent="-308610" lvl="2" marL="1371600" rtl="0" algn="l">
              <a:spcBef>
                <a:spcPts val="600"/>
              </a:spcBef>
              <a:spcAft>
                <a:spcPts val="0"/>
              </a:spcAft>
              <a:buSzPts val="1260"/>
              <a:buChar char="◈"/>
              <a:defRPr/>
            </a:lvl3pPr>
            <a:lvl4pPr indent="-308610" lvl="3" marL="1828800" rtl="0" algn="l">
              <a:spcBef>
                <a:spcPts val="600"/>
              </a:spcBef>
              <a:spcAft>
                <a:spcPts val="0"/>
              </a:spcAft>
              <a:buSzPts val="1260"/>
              <a:buChar char="🞚"/>
              <a:defRPr/>
            </a:lvl4pPr>
            <a:lvl5pPr indent="-308610" lvl="4" marL="2286000" rtl="0" algn="l">
              <a:spcBef>
                <a:spcPts val="600"/>
              </a:spcBef>
              <a:spcAft>
                <a:spcPts val="0"/>
              </a:spcAft>
              <a:buSzPts val="1260"/>
              <a:buChar char="◈"/>
              <a:defRPr/>
            </a:lvl5pPr>
            <a:lvl6pPr indent="-308610" lvl="5" marL="2743200" rtl="0" algn="l">
              <a:spcBef>
                <a:spcPts val="600"/>
              </a:spcBef>
              <a:spcAft>
                <a:spcPts val="0"/>
              </a:spcAft>
              <a:buSzPts val="1260"/>
              <a:buChar char="◈"/>
              <a:defRPr/>
            </a:lvl6pPr>
            <a:lvl7pPr indent="-308610" lvl="6" marL="3200400" rtl="0" algn="l">
              <a:spcBef>
                <a:spcPts val="600"/>
              </a:spcBef>
              <a:spcAft>
                <a:spcPts val="0"/>
              </a:spcAft>
              <a:buSzPts val="1260"/>
              <a:buChar char="◈"/>
              <a:defRPr/>
            </a:lvl7pPr>
            <a:lvl8pPr indent="-308609" lvl="7" marL="3657600" rtl="0" algn="l">
              <a:spcBef>
                <a:spcPts val="600"/>
              </a:spcBef>
              <a:spcAft>
                <a:spcPts val="0"/>
              </a:spcAft>
              <a:buSzPts val="1260"/>
              <a:buChar char="◈"/>
              <a:defRPr/>
            </a:lvl8pPr>
            <a:lvl9pPr indent="-308609" lvl="8" marL="4114800" rtl="0" algn="l">
              <a:spcBef>
                <a:spcPts val="600"/>
              </a:spcBef>
              <a:spcAft>
                <a:spcPts val="600"/>
              </a:spcAft>
              <a:buSzPts val="1260"/>
              <a:buChar char="◈"/>
              <a:defRPr/>
            </a:lvl9pPr>
          </a:lstStyle>
          <a:p/>
        </p:txBody>
      </p:sp>
      <p:sp>
        <p:nvSpPr>
          <p:cNvPr id="152" name="Google Shape;152;p7"/>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3" name="Google Shape;153;p7"/>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4" name="Google Shape;154;p7"/>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55" name="Shape 155"/>
        <p:cNvGrpSpPr/>
        <p:nvPr/>
      </p:nvGrpSpPr>
      <p:grpSpPr>
        <a:xfrm>
          <a:off x="0" y="0"/>
          <a:ext cx="0" cy="0"/>
          <a:chOff x="0" y="0"/>
          <a:chExt cx="0" cy="0"/>
        </a:xfrm>
      </p:grpSpPr>
      <p:pic>
        <p:nvPicPr>
          <p:cNvPr descr="Slate-V2-HD-compPhotoInset.png" id="156" name="Google Shape;156;p8"/>
          <p:cNvPicPr preferRelativeResize="0"/>
          <p:nvPr/>
        </p:nvPicPr>
        <p:blipFill rotWithShape="1">
          <a:blip r:embed="rId2">
            <a:alphaModFix/>
          </a:blip>
          <a:srcRect b="0" l="0" r="0" t="0"/>
          <a:stretch/>
        </p:blipFill>
        <p:spPr>
          <a:xfrm>
            <a:off x="913795" y="1734506"/>
            <a:ext cx="5029201" cy="4099958"/>
          </a:xfrm>
          <a:prstGeom prst="rect">
            <a:avLst/>
          </a:prstGeom>
          <a:noFill/>
          <a:ln>
            <a:noFill/>
          </a:ln>
        </p:spPr>
      </p:pic>
      <p:pic>
        <p:nvPicPr>
          <p:cNvPr descr="Slate-V2-HD-compPhotoInset.png" id="157" name="Google Shape;157;p8"/>
          <p:cNvPicPr preferRelativeResize="0"/>
          <p:nvPr/>
        </p:nvPicPr>
        <p:blipFill rotWithShape="1">
          <a:blip r:embed="rId2">
            <a:alphaModFix/>
          </a:blip>
          <a:srcRect b="0" l="0" r="0" t="0"/>
          <a:stretch/>
        </p:blipFill>
        <p:spPr>
          <a:xfrm>
            <a:off x="6238357" y="1734506"/>
            <a:ext cx="5029201" cy="4099958"/>
          </a:xfrm>
          <a:prstGeom prst="rect">
            <a:avLst/>
          </a:prstGeom>
          <a:noFill/>
          <a:ln>
            <a:noFill/>
          </a:ln>
        </p:spPr>
      </p:pic>
      <p:sp>
        <p:nvSpPr>
          <p:cNvPr id="158" name="Google Shape;158;p8"/>
          <p:cNvSpPr txBox="1"/>
          <p:nvPr>
            <p:ph type="title"/>
          </p:nvPr>
        </p:nvSpPr>
        <p:spPr>
          <a:xfrm>
            <a:off x="913795" y="609600"/>
            <a:ext cx="10353900" cy="9705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lt2"/>
              </a:buClr>
              <a:buSzPts val="4600"/>
              <a:buFont typeface="Sorts Mill Goudy"/>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9" name="Google Shape;159;p8"/>
          <p:cNvSpPr txBox="1"/>
          <p:nvPr>
            <p:ph idx="1" type="body"/>
          </p:nvPr>
        </p:nvSpPr>
        <p:spPr>
          <a:xfrm>
            <a:off x="1046013" y="1855153"/>
            <a:ext cx="4764900" cy="692400"/>
          </a:xfrm>
          <a:prstGeom prst="rect">
            <a:avLst/>
          </a:prstGeom>
          <a:noFill/>
          <a:ln>
            <a:noFill/>
          </a:ln>
          <a:effectLst>
            <a:outerShdw blurRad="25400">
              <a:srgbClr val="000000">
                <a:alpha val="45880"/>
              </a:srgbClr>
            </a:outerShdw>
          </a:effectLst>
        </p:spPr>
        <p:txBody>
          <a:bodyPr anchorCtr="0" anchor="b" bIns="45700" lIns="91425" spcFirstLastPara="1" rIns="91425" wrap="square" tIns="45700">
            <a:noAutofit/>
          </a:bodyPr>
          <a:lstStyle>
            <a:lvl1pPr indent="-228600" lvl="0" marL="457200" rtl="0" algn="ctr">
              <a:lnSpc>
                <a:spcPct val="110000"/>
              </a:lnSpc>
              <a:spcBef>
                <a:spcPts val="480"/>
              </a:spcBef>
              <a:spcAft>
                <a:spcPts val="0"/>
              </a:spcAft>
              <a:buSzPts val="1680"/>
              <a:buNone/>
              <a:defRPr b="0" sz="2400"/>
            </a:lvl1pPr>
            <a:lvl2pPr indent="-228600" lvl="1" marL="914400" rtl="0" algn="l">
              <a:spcBef>
                <a:spcPts val="600"/>
              </a:spcBef>
              <a:spcAft>
                <a:spcPts val="0"/>
              </a:spcAft>
              <a:buSzPts val="1400"/>
              <a:buNone/>
              <a:defRPr b="1" sz="2000"/>
            </a:lvl2pPr>
            <a:lvl3pPr indent="-228600" lvl="2" marL="1371600" rtl="0" algn="l">
              <a:spcBef>
                <a:spcPts val="600"/>
              </a:spcBef>
              <a:spcAft>
                <a:spcPts val="0"/>
              </a:spcAft>
              <a:buSzPts val="1260"/>
              <a:buNone/>
              <a:defRPr b="1" sz="1800"/>
            </a:lvl3pPr>
            <a:lvl4pPr indent="-228600" lvl="3" marL="1828800" rtl="0" algn="l">
              <a:spcBef>
                <a:spcPts val="600"/>
              </a:spcBef>
              <a:spcAft>
                <a:spcPts val="0"/>
              </a:spcAft>
              <a:buSzPts val="1120"/>
              <a:buNone/>
              <a:defRPr b="1" sz="1600"/>
            </a:lvl4pPr>
            <a:lvl5pPr indent="-228600" lvl="4" marL="2286000" rtl="0" algn="l">
              <a:spcBef>
                <a:spcPts val="600"/>
              </a:spcBef>
              <a:spcAft>
                <a:spcPts val="0"/>
              </a:spcAft>
              <a:buSzPts val="1120"/>
              <a:buNone/>
              <a:defRPr b="1" sz="1600"/>
            </a:lvl5pPr>
            <a:lvl6pPr indent="-228600" lvl="5" marL="2743200" rtl="0" algn="l">
              <a:spcBef>
                <a:spcPts val="600"/>
              </a:spcBef>
              <a:spcAft>
                <a:spcPts val="0"/>
              </a:spcAft>
              <a:buSzPts val="1120"/>
              <a:buNone/>
              <a:defRPr b="1" sz="1600"/>
            </a:lvl6pPr>
            <a:lvl7pPr indent="-228600" lvl="6" marL="3200400" rtl="0" algn="l">
              <a:spcBef>
                <a:spcPts val="600"/>
              </a:spcBef>
              <a:spcAft>
                <a:spcPts val="0"/>
              </a:spcAft>
              <a:buSzPts val="1120"/>
              <a:buNone/>
              <a:defRPr b="1" sz="1600"/>
            </a:lvl7pPr>
            <a:lvl8pPr indent="-228600" lvl="7" marL="3657600" rtl="0" algn="l">
              <a:spcBef>
                <a:spcPts val="600"/>
              </a:spcBef>
              <a:spcAft>
                <a:spcPts val="0"/>
              </a:spcAft>
              <a:buSzPts val="1120"/>
              <a:buNone/>
              <a:defRPr b="1" sz="1600"/>
            </a:lvl8pPr>
            <a:lvl9pPr indent="-228600" lvl="8" marL="4114800" rtl="0" algn="l">
              <a:spcBef>
                <a:spcPts val="600"/>
              </a:spcBef>
              <a:spcAft>
                <a:spcPts val="600"/>
              </a:spcAft>
              <a:buSzPts val="1120"/>
              <a:buNone/>
              <a:defRPr b="1" sz="1600"/>
            </a:lvl9pPr>
          </a:lstStyle>
          <a:p/>
        </p:txBody>
      </p:sp>
      <p:sp>
        <p:nvSpPr>
          <p:cNvPr id="160" name="Google Shape;160;p8"/>
          <p:cNvSpPr txBox="1"/>
          <p:nvPr>
            <p:ph idx="2" type="body"/>
          </p:nvPr>
        </p:nvSpPr>
        <p:spPr>
          <a:xfrm>
            <a:off x="1046013" y="2702103"/>
            <a:ext cx="4764900" cy="30435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lvl1pPr indent="-308610" lvl="0" marL="457200" rtl="0" algn="l">
              <a:lnSpc>
                <a:spcPct val="110000"/>
              </a:lnSpc>
              <a:spcBef>
                <a:spcPts val="360"/>
              </a:spcBef>
              <a:spcAft>
                <a:spcPts val="0"/>
              </a:spcAft>
              <a:buSzPts val="1260"/>
              <a:buChar char="◈"/>
              <a:defRPr sz="1800"/>
            </a:lvl1pPr>
            <a:lvl2pPr indent="-299719" lvl="1" marL="914400" rtl="0" algn="l">
              <a:spcBef>
                <a:spcPts val="600"/>
              </a:spcBef>
              <a:spcAft>
                <a:spcPts val="0"/>
              </a:spcAft>
              <a:buSzPts val="1120"/>
              <a:buChar char="🞚"/>
              <a:defRPr sz="1600"/>
            </a:lvl2pPr>
            <a:lvl3pPr indent="-290830" lvl="2" marL="1371600" rtl="0" algn="l">
              <a:spcBef>
                <a:spcPts val="600"/>
              </a:spcBef>
              <a:spcAft>
                <a:spcPts val="0"/>
              </a:spcAft>
              <a:buSzPts val="980"/>
              <a:buChar char="◈"/>
              <a:defRPr sz="1400"/>
            </a:lvl3pPr>
            <a:lvl4pPr indent="-281939" lvl="3" marL="1828800" rtl="0" algn="l">
              <a:spcBef>
                <a:spcPts val="600"/>
              </a:spcBef>
              <a:spcAft>
                <a:spcPts val="0"/>
              </a:spcAft>
              <a:buSzPts val="840"/>
              <a:buChar char="🞚"/>
              <a:defRPr sz="1200"/>
            </a:lvl4pPr>
            <a:lvl5pPr indent="-281939" lvl="4" marL="2286000" rtl="0" algn="l">
              <a:spcBef>
                <a:spcPts val="600"/>
              </a:spcBef>
              <a:spcAft>
                <a:spcPts val="0"/>
              </a:spcAft>
              <a:buSzPts val="840"/>
              <a:buChar char="◈"/>
              <a:defRPr sz="1200"/>
            </a:lvl5pPr>
            <a:lvl6pPr indent="-308610" lvl="5" marL="2743200" rtl="0" algn="l">
              <a:spcBef>
                <a:spcPts val="600"/>
              </a:spcBef>
              <a:spcAft>
                <a:spcPts val="0"/>
              </a:spcAft>
              <a:buSzPts val="1260"/>
              <a:buChar char="◈"/>
              <a:defRPr/>
            </a:lvl6pPr>
            <a:lvl7pPr indent="-308610" lvl="6" marL="3200400" rtl="0" algn="l">
              <a:spcBef>
                <a:spcPts val="600"/>
              </a:spcBef>
              <a:spcAft>
                <a:spcPts val="0"/>
              </a:spcAft>
              <a:buSzPts val="1260"/>
              <a:buChar char="◈"/>
              <a:defRPr/>
            </a:lvl7pPr>
            <a:lvl8pPr indent="-308609" lvl="7" marL="3657600" rtl="0" algn="l">
              <a:spcBef>
                <a:spcPts val="600"/>
              </a:spcBef>
              <a:spcAft>
                <a:spcPts val="0"/>
              </a:spcAft>
              <a:buSzPts val="1260"/>
              <a:buChar char="◈"/>
              <a:defRPr/>
            </a:lvl8pPr>
            <a:lvl9pPr indent="-308609" lvl="8" marL="4114800" rtl="0" algn="l">
              <a:spcBef>
                <a:spcPts val="600"/>
              </a:spcBef>
              <a:spcAft>
                <a:spcPts val="600"/>
              </a:spcAft>
              <a:buSzPts val="1260"/>
              <a:buChar char="◈"/>
              <a:defRPr/>
            </a:lvl9pPr>
          </a:lstStyle>
          <a:p/>
        </p:txBody>
      </p:sp>
      <p:sp>
        <p:nvSpPr>
          <p:cNvPr id="161" name="Google Shape;161;p8"/>
          <p:cNvSpPr txBox="1"/>
          <p:nvPr>
            <p:ph idx="3" type="body"/>
          </p:nvPr>
        </p:nvSpPr>
        <p:spPr>
          <a:xfrm>
            <a:off x="6363166" y="1855152"/>
            <a:ext cx="4779600" cy="692400"/>
          </a:xfrm>
          <a:prstGeom prst="rect">
            <a:avLst/>
          </a:prstGeom>
          <a:noFill/>
          <a:ln>
            <a:noFill/>
          </a:ln>
          <a:effectLst>
            <a:outerShdw blurRad="25400">
              <a:srgbClr val="000000">
                <a:alpha val="45880"/>
              </a:srgbClr>
            </a:outerShdw>
          </a:effectLst>
        </p:spPr>
        <p:txBody>
          <a:bodyPr anchorCtr="0" anchor="b" bIns="45700" lIns="91425" spcFirstLastPara="1" rIns="91425" wrap="square" tIns="45700">
            <a:noAutofit/>
          </a:bodyPr>
          <a:lstStyle>
            <a:lvl1pPr indent="-228600" lvl="0" marL="457200" rtl="0" algn="ctr">
              <a:lnSpc>
                <a:spcPct val="110000"/>
              </a:lnSpc>
              <a:spcBef>
                <a:spcPts val="480"/>
              </a:spcBef>
              <a:spcAft>
                <a:spcPts val="0"/>
              </a:spcAft>
              <a:buSzPts val="1680"/>
              <a:buNone/>
              <a:defRPr b="0" sz="2400"/>
            </a:lvl1pPr>
            <a:lvl2pPr indent="-228600" lvl="1" marL="914400" rtl="0" algn="l">
              <a:spcBef>
                <a:spcPts val="600"/>
              </a:spcBef>
              <a:spcAft>
                <a:spcPts val="0"/>
              </a:spcAft>
              <a:buSzPts val="1400"/>
              <a:buNone/>
              <a:defRPr b="1" sz="2000"/>
            </a:lvl2pPr>
            <a:lvl3pPr indent="-228600" lvl="2" marL="1371600" rtl="0" algn="l">
              <a:spcBef>
                <a:spcPts val="600"/>
              </a:spcBef>
              <a:spcAft>
                <a:spcPts val="0"/>
              </a:spcAft>
              <a:buSzPts val="1260"/>
              <a:buNone/>
              <a:defRPr b="1" sz="1800"/>
            </a:lvl3pPr>
            <a:lvl4pPr indent="-228600" lvl="3" marL="1828800" rtl="0" algn="l">
              <a:spcBef>
                <a:spcPts val="600"/>
              </a:spcBef>
              <a:spcAft>
                <a:spcPts val="0"/>
              </a:spcAft>
              <a:buSzPts val="1120"/>
              <a:buNone/>
              <a:defRPr b="1" sz="1600"/>
            </a:lvl4pPr>
            <a:lvl5pPr indent="-228600" lvl="4" marL="2286000" rtl="0" algn="l">
              <a:spcBef>
                <a:spcPts val="600"/>
              </a:spcBef>
              <a:spcAft>
                <a:spcPts val="0"/>
              </a:spcAft>
              <a:buSzPts val="1120"/>
              <a:buNone/>
              <a:defRPr b="1" sz="1600"/>
            </a:lvl5pPr>
            <a:lvl6pPr indent="-228600" lvl="5" marL="2743200" rtl="0" algn="l">
              <a:spcBef>
                <a:spcPts val="600"/>
              </a:spcBef>
              <a:spcAft>
                <a:spcPts val="0"/>
              </a:spcAft>
              <a:buSzPts val="1120"/>
              <a:buNone/>
              <a:defRPr b="1" sz="1600"/>
            </a:lvl6pPr>
            <a:lvl7pPr indent="-228600" lvl="6" marL="3200400" rtl="0" algn="l">
              <a:spcBef>
                <a:spcPts val="600"/>
              </a:spcBef>
              <a:spcAft>
                <a:spcPts val="0"/>
              </a:spcAft>
              <a:buSzPts val="1120"/>
              <a:buNone/>
              <a:defRPr b="1" sz="1600"/>
            </a:lvl7pPr>
            <a:lvl8pPr indent="-228600" lvl="7" marL="3657600" rtl="0" algn="l">
              <a:spcBef>
                <a:spcPts val="600"/>
              </a:spcBef>
              <a:spcAft>
                <a:spcPts val="0"/>
              </a:spcAft>
              <a:buSzPts val="1120"/>
              <a:buNone/>
              <a:defRPr b="1" sz="1600"/>
            </a:lvl8pPr>
            <a:lvl9pPr indent="-228600" lvl="8" marL="4114800" rtl="0" algn="l">
              <a:spcBef>
                <a:spcPts val="600"/>
              </a:spcBef>
              <a:spcAft>
                <a:spcPts val="600"/>
              </a:spcAft>
              <a:buSzPts val="1120"/>
              <a:buNone/>
              <a:defRPr b="1" sz="1600"/>
            </a:lvl9pPr>
          </a:lstStyle>
          <a:p/>
        </p:txBody>
      </p:sp>
      <p:sp>
        <p:nvSpPr>
          <p:cNvPr id="162" name="Google Shape;162;p8"/>
          <p:cNvSpPr txBox="1"/>
          <p:nvPr>
            <p:ph idx="4" type="body"/>
          </p:nvPr>
        </p:nvSpPr>
        <p:spPr>
          <a:xfrm>
            <a:off x="6363167" y="2702103"/>
            <a:ext cx="4779600" cy="30435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lvl1pPr indent="-308610" lvl="0" marL="457200" rtl="0" algn="l">
              <a:lnSpc>
                <a:spcPct val="110000"/>
              </a:lnSpc>
              <a:spcBef>
                <a:spcPts val="360"/>
              </a:spcBef>
              <a:spcAft>
                <a:spcPts val="0"/>
              </a:spcAft>
              <a:buSzPts val="1260"/>
              <a:buChar char="◈"/>
              <a:defRPr sz="1800"/>
            </a:lvl1pPr>
            <a:lvl2pPr indent="-299719" lvl="1" marL="914400" rtl="0" algn="l">
              <a:spcBef>
                <a:spcPts val="600"/>
              </a:spcBef>
              <a:spcAft>
                <a:spcPts val="0"/>
              </a:spcAft>
              <a:buSzPts val="1120"/>
              <a:buChar char="🞚"/>
              <a:defRPr sz="1600"/>
            </a:lvl2pPr>
            <a:lvl3pPr indent="-290830" lvl="2" marL="1371600" rtl="0" algn="l">
              <a:spcBef>
                <a:spcPts val="600"/>
              </a:spcBef>
              <a:spcAft>
                <a:spcPts val="0"/>
              </a:spcAft>
              <a:buSzPts val="980"/>
              <a:buChar char="◈"/>
              <a:defRPr sz="1400"/>
            </a:lvl3pPr>
            <a:lvl4pPr indent="-281939" lvl="3" marL="1828800" rtl="0" algn="l">
              <a:spcBef>
                <a:spcPts val="600"/>
              </a:spcBef>
              <a:spcAft>
                <a:spcPts val="0"/>
              </a:spcAft>
              <a:buSzPts val="840"/>
              <a:buChar char="🞚"/>
              <a:defRPr sz="1200"/>
            </a:lvl4pPr>
            <a:lvl5pPr indent="-281939" lvl="4" marL="2286000" rtl="0" algn="l">
              <a:spcBef>
                <a:spcPts val="600"/>
              </a:spcBef>
              <a:spcAft>
                <a:spcPts val="0"/>
              </a:spcAft>
              <a:buSzPts val="840"/>
              <a:buChar char="◈"/>
              <a:defRPr sz="1200"/>
            </a:lvl5pPr>
            <a:lvl6pPr indent="-308610" lvl="5" marL="2743200" rtl="0" algn="l">
              <a:spcBef>
                <a:spcPts val="600"/>
              </a:spcBef>
              <a:spcAft>
                <a:spcPts val="0"/>
              </a:spcAft>
              <a:buSzPts val="1260"/>
              <a:buChar char="◈"/>
              <a:defRPr/>
            </a:lvl6pPr>
            <a:lvl7pPr indent="-308610" lvl="6" marL="3200400" rtl="0" algn="l">
              <a:spcBef>
                <a:spcPts val="600"/>
              </a:spcBef>
              <a:spcAft>
                <a:spcPts val="0"/>
              </a:spcAft>
              <a:buSzPts val="1260"/>
              <a:buChar char="◈"/>
              <a:defRPr/>
            </a:lvl7pPr>
            <a:lvl8pPr indent="-308609" lvl="7" marL="3657600" rtl="0" algn="l">
              <a:spcBef>
                <a:spcPts val="600"/>
              </a:spcBef>
              <a:spcAft>
                <a:spcPts val="0"/>
              </a:spcAft>
              <a:buSzPts val="1260"/>
              <a:buChar char="◈"/>
              <a:defRPr/>
            </a:lvl8pPr>
            <a:lvl9pPr indent="-308609" lvl="8" marL="4114800" rtl="0" algn="l">
              <a:spcBef>
                <a:spcPts val="600"/>
              </a:spcBef>
              <a:spcAft>
                <a:spcPts val="600"/>
              </a:spcAft>
              <a:buSzPts val="1260"/>
              <a:buChar char="◈"/>
              <a:defRPr/>
            </a:lvl9pPr>
          </a:lstStyle>
          <a:p/>
        </p:txBody>
      </p:sp>
      <p:sp>
        <p:nvSpPr>
          <p:cNvPr id="163" name="Google Shape;163;p8"/>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4" name="Google Shape;164;p8"/>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5" name="Google Shape;165;p8"/>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6" name="Shape 166"/>
        <p:cNvGrpSpPr/>
        <p:nvPr/>
      </p:nvGrpSpPr>
      <p:grpSpPr>
        <a:xfrm>
          <a:off x="0" y="0"/>
          <a:ext cx="0" cy="0"/>
          <a:chOff x="0" y="0"/>
          <a:chExt cx="0" cy="0"/>
        </a:xfrm>
      </p:grpSpPr>
      <p:sp>
        <p:nvSpPr>
          <p:cNvPr id="167" name="Google Shape;167;p9"/>
          <p:cNvSpPr txBox="1"/>
          <p:nvPr>
            <p:ph type="title"/>
          </p:nvPr>
        </p:nvSpPr>
        <p:spPr>
          <a:xfrm>
            <a:off x="913795" y="609600"/>
            <a:ext cx="10353900" cy="12573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lvl1pPr lvl="0" rtl="0" algn="ctr">
              <a:lnSpc>
                <a:spcPct val="90000"/>
              </a:lnSpc>
              <a:spcBef>
                <a:spcPts val="0"/>
              </a:spcBef>
              <a:spcAft>
                <a:spcPts val="0"/>
              </a:spcAft>
              <a:buClr>
                <a:schemeClr val="lt2"/>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8" name="Google Shape;168;p9"/>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9" name="Google Shape;169;p9"/>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0" name="Google Shape;170;p9"/>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1" name="Shape 171"/>
        <p:cNvGrpSpPr/>
        <p:nvPr/>
      </p:nvGrpSpPr>
      <p:grpSpPr>
        <a:xfrm>
          <a:off x="0" y="0"/>
          <a:ext cx="0" cy="0"/>
          <a:chOff x="0" y="0"/>
          <a:chExt cx="0" cy="0"/>
        </a:xfrm>
      </p:grpSpPr>
      <p:sp>
        <p:nvSpPr>
          <p:cNvPr id="172" name="Google Shape;172;p10"/>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3" name="Google Shape;173;p10"/>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4" name="Google Shape;174;p10"/>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75" name="Shape 175"/>
        <p:cNvGrpSpPr/>
        <p:nvPr/>
      </p:nvGrpSpPr>
      <p:grpSpPr>
        <a:xfrm>
          <a:off x="0" y="0"/>
          <a:ext cx="0" cy="0"/>
          <a:chOff x="0" y="0"/>
          <a:chExt cx="0" cy="0"/>
        </a:xfrm>
      </p:grpSpPr>
      <p:sp>
        <p:nvSpPr>
          <p:cNvPr id="176" name="Google Shape;176;p11"/>
          <p:cNvSpPr txBox="1"/>
          <p:nvPr>
            <p:ph type="title"/>
          </p:nvPr>
        </p:nvSpPr>
        <p:spPr>
          <a:xfrm>
            <a:off x="913795" y="609600"/>
            <a:ext cx="3706800" cy="1821900"/>
          </a:xfrm>
          <a:prstGeom prst="rect">
            <a:avLst/>
          </a:prstGeom>
          <a:noFill/>
          <a:ln>
            <a:noFill/>
          </a:ln>
          <a:effectLst>
            <a:outerShdw blurRad="25400">
              <a:srgbClr val="000000">
                <a:alpha val="45880"/>
              </a:srgbClr>
            </a:outerShdw>
          </a:effectLst>
        </p:spPr>
        <p:txBody>
          <a:bodyPr anchorCtr="0" anchor="b" bIns="45700" lIns="91425" spcFirstLastPara="1" rIns="91425" wrap="square" tIns="45700">
            <a:normAutofit/>
          </a:bodyPr>
          <a:lstStyle>
            <a:lvl1pPr lvl="0" rtl="0" algn="ctr">
              <a:lnSpc>
                <a:spcPct val="90000"/>
              </a:lnSpc>
              <a:spcBef>
                <a:spcPts val="0"/>
              </a:spcBef>
              <a:spcAft>
                <a:spcPts val="0"/>
              </a:spcAft>
              <a:buClr>
                <a:schemeClr val="lt2"/>
              </a:buClr>
              <a:buSzPts val="2800"/>
              <a:buFont typeface="Sorts Mill Goudy"/>
              <a:buNone/>
              <a:defRPr b="0" sz="28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77" name="Google Shape;177;p11"/>
          <p:cNvSpPr txBox="1"/>
          <p:nvPr>
            <p:ph idx="1" type="body"/>
          </p:nvPr>
        </p:nvSpPr>
        <p:spPr>
          <a:xfrm>
            <a:off x="4855633" y="609600"/>
            <a:ext cx="6411900" cy="50799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lvl1pPr indent="-308610" lvl="0" marL="457200" rtl="0" algn="l">
              <a:lnSpc>
                <a:spcPct val="110000"/>
              </a:lnSpc>
              <a:spcBef>
                <a:spcPts val="360"/>
              </a:spcBef>
              <a:spcAft>
                <a:spcPts val="0"/>
              </a:spcAft>
              <a:buSzPts val="1260"/>
              <a:buChar char="◈"/>
              <a:defRPr/>
            </a:lvl1pPr>
            <a:lvl2pPr indent="-308610" lvl="1" marL="914400" rtl="0" algn="l">
              <a:spcBef>
                <a:spcPts val="600"/>
              </a:spcBef>
              <a:spcAft>
                <a:spcPts val="0"/>
              </a:spcAft>
              <a:buSzPts val="1260"/>
              <a:buChar char="🞚"/>
              <a:defRPr/>
            </a:lvl2pPr>
            <a:lvl3pPr indent="-308610" lvl="2" marL="1371600" rtl="0" algn="l">
              <a:spcBef>
                <a:spcPts val="600"/>
              </a:spcBef>
              <a:spcAft>
                <a:spcPts val="0"/>
              </a:spcAft>
              <a:buSzPts val="1260"/>
              <a:buChar char="◈"/>
              <a:defRPr/>
            </a:lvl3pPr>
            <a:lvl4pPr indent="-308610" lvl="3" marL="1828800" rtl="0" algn="l">
              <a:spcBef>
                <a:spcPts val="600"/>
              </a:spcBef>
              <a:spcAft>
                <a:spcPts val="0"/>
              </a:spcAft>
              <a:buSzPts val="1260"/>
              <a:buChar char="🞚"/>
              <a:defRPr/>
            </a:lvl4pPr>
            <a:lvl5pPr indent="-308610" lvl="4" marL="2286000" rtl="0" algn="l">
              <a:spcBef>
                <a:spcPts val="600"/>
              </a:spcBef>
              <a:spcAft>
                <a:spcPts val="0"/>
              </a:spcAft>
              <a:buSzPts val="1260"/>
              <a:buChar char="◈"/>
              <a:defRPr/>
            </a:lvl5pPr>
            <a:lvl6pPr indent="-308610" lvl="5" marL="2743200" rtl="0" algn="l">
              <a:spcBef>
                <a:spcPts val="600"/>
              </a:spcBef>
              <a:spcAft>
                <a:spcPts val="0"/>
              </a:spcAft>
              <a:buSzPts val="1260"/>
              <a:buChar char="◈"/>
              <a:defRPr/>
            </a:lvl6pPr>
            <a:lvl7pPr indent="-308610" lvl="6" marL="3200400" rtl="0" algn="l">
              <a:spcBef>
                <a:spcPts val="600"/>
              </a:spcBef>
              <a:spcAft>
                <a:spcPts val="0"/>
              </a:spcAft>
              <a:buSzPts val="1260"/>
              <a:buChar char="◈"/>
              <a:defRPr/>
            </a:lvl7pPr>
            <a:lvl8pPr indent="-308609" lvl="7" marL="3657600" rtl="0" algn="l">
              <a:spcBef>
                <a:spcPts val="600"/>
              </a:spcBef>
              <a:spcAft>
                <a:spcPts val="0"/>
              </a:spcAft>
              <a:buSzPts val="1260"/>
              <a:buChar char="◈"/>
              <a:defRPr/>
            </a:lvl8pPr>
            <a:lvl9pPr indent="-308609" lvl="8" marL="4114800" rtl="0" algn="l">
              <a:spcBef>
                <a:spcPts val="600"/>
              </a:spcBef>
              <a:spcAft>
                <a:spcPts val="600"/>
              </a:spcAft>
              <a:buSzPts val="1260"/>
              <a:buChar char="◈"/>
              <a:defRPr/>
            </a:lvl9pPr>
          </a:lstStyle>
          <a:p/>
        </p:txBody>
      </p:sp>
      <p:sp>
        <p:nvSpPr>
          <p:cNvPr id="178" name="Google Shape;178;p11"/>
          <p:cNvSpPr txBox="1"/>
          <p:nvPr>
            <p:ph idx="2" type="body"/>
          </p:nvPr>
        </p:nvSpPr>
        <p:spPr>
          <a:xfrm>
            <a:off x="913795" y="2673351"/>
            <a:ext cx="3706800" cy="30162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lvl1pPr indent="-228600" lvl="0" marL="457200" rtl="0" algn="ctr">
              <a:lnSpc>
                <a:spcPct val="110000"/>
              </a:lnSpc>
              <a:spcBef>
                <a:spcPts val="320"/>
              </a:spcBef>
              <a:spcAft>
                <a:spcPts val="0"/>
              </a:spcAft>
              <a:buSzPts val="1120"/>
              <a:buNone/>
              <a:defRPr sz="1600"/>
            </a:lvl1pPr>
            <a:lvl2pPr indent="-228600" lvl="1" marL="914400" rtl="0" algn="l">
              <a:spcBef>
                <a:spcPts val="600"/>
              </a:spcBef>
              <a:spcAft>
                <a:spcPts val="0"/>
              </a:spcAft>
              <a:buSzPts val="840"/>
              <a:buNone/>
              <a:defRPr sz="1200"/>
            </a:lvl2pPr>
            <a:lvl3pPr indent="-228600" lvl="2" marL="1371600" rtl="0" algn="l">
              <a:spcBef>
                <a:spcPts val="600"/>
              </a:spcBef>
              <a:spcAft>
                <a:spcPts val="0"/>
              </a:spcAft>
              <a:buSzPts val="700"/>
              <a:buNone/>
              <a:defRPr sz="1000"/>
            </a:lvl3pPr>
            <a:lvl4pPr indent="-228600" lvl="3" marL="1828800" rtl="0" algn="l">
              <a:spcBef>
                <a:spcPts val="600"/>
              </a:spcBef>
              <a:spcAft>
                <a:spcPts val="0"/>
              </a:spcAft>
              <a:buSzPts val="630"/>
              <a:buNone/>
              <a:defRPr sz="900"/>
            </a:lvl4pPr>
            <a:lvl5pPr indent="-228600" lvl="4" marL="2286000" rtl="0" algn="l">
              <a:spcBef>
                <a:spcPts val="600"/>
              </a:spcBef>
              <a:spcAft>
                <a:spcPts val="0"/>
              </a:spcAft>
              <a:buSzPts val="630"/>
              <a:buNone/>
              <a:defRPr sz="900"/>
            </a:lvl5pPr>
            <a:lvl6pPr indent="-228600" lvl="5" marL="2743200" rtl="0" algn="l">
              <a:spcBef>
                <a:spcPts val="600"/>
              </a:spcBef>
              <a:spcAft>
                <a:spcPts val="0"/>
              </a:spcAft>
              <a:buSzPts val="630"/>
              <a:buNone/>
              <a:defRPr sz="900"/>
            </a:lvl6pPr>
            <a:lvl7pPr indent="-228600" lvl="6" marL="3200400" rtl="0" algn="l">
              <a:spcBef>
                <a:spcPts val="600"/>
              </a:spcBef>
              <a:spcAft>
                <a:spcPts val="0"/>
              </a:spcAft>
              <a:buSzPts val="630"/>
              <a:buNone/>
              <a:defRPr sz="900"/>
            </a:lvl7pPr>
            <a:lvl8pPr indent="-228600" lvl="7" marL="3657600" rtl="0" algn="l">
              <a:spcBef>
                <a:spcPts val="600"/>
              </a:spcBef>
              <a:spcAft>
                <a:spcPts val="0"/>
              </a:spcAft>
              <a:buSzPts val="630"/>
              <a:buNone/>
              <a:defRPr sz="900"/>
            </a:lvl8pPr>
            <a:lvl9pPr indent="-228600" lvl="8" marL="4114800" rtl="0" algn="l">
              <a:spcBef>
                <a:spcPts val="600"/>
              </a:spcBef>
              <a:spcAft>
                <a:spcPts val="600"/>
              </a:spcAft>
              <a:buSzPts val="630"/>
              <a:buNone/>
              <a:defRPr sz="900"/>
            </a:lvl9pPr>
          </a:lstStyle>
          <a:p/>
        </p:txBody>
      </p:sp>
      <p:sp>
        <p:nvSpPr>
          <p:cNvPr id="179" name="Google Shape;179;p11"/>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0" name="Google Shape;180;p11"/>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1" name="Google Shape;181;p11"/>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12" name="Shape 112"/>
        <p:cNvGrpSpPr/>
        <p:nvPr/>
      </p:nvGrpSpPr>
      <p:grpSpPr>
        <a:xfrm>
          <a:off x="0" y="0"/>
          <a:ext cx="0" cy="0"/>
          <a:chOff x="0" y="0"/>
          <a:chExt cx="0" cy="0"/>
        </a:xfrm>
      </p:grpSpPr>
      <p:sp>
        <p:nvSpPr>
          <p:cNvPr id="113" name="Google Shape;113;p1"/>
          <p:cNvSpPr txBox="1"/>
          <p:nvPr>
            <p:ph type="title"/>
          </p:nvPr>
        </p:nvSpPr>
        <p:spPr>
          <a:xfrm>
            <a:off x="913795" y="609600"/>
            <a:ext cx="10353900" cy="12573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lt2"/>
              </a:buClr>
              <a:buSzPts val="4600"/>
              <a:buFont typeface="Sorts Mill Goudy"/>
              <a:buNone/>
              <a:defRPr b="0" i="0" sz="4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14" name="Google Shape;114;p1"/>
          <p:cNvSpPr txBox="1"/>
          <p:nvPr>
            <p:ph idx="1" type="body"/>
          </p:nvPr>
        </p:nvSpPr>
        <p:spPr>
          <a:xfrm>
            <a:off x="913795" y="2076450"/>
            <a:ext cx="10353900" cy="37146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lvl1pPr indent="-330835" lvl="0" marL="457200" marR="0" rtl="0" algn="l">
              <a:lnSpc>
                <a:spcPct val="110000"/>
              </a:lnSpc>
              <a:spcBef>
                <a:spcPts val="460"/>
              </a:spcBef>
              <a:spcAft>
                <a:spcPts val="0"/>
              </a:spcAft>
              <a:buClr>
                <a:schemeClr val="lt2"/>
              </a:buClr>
              <a:buSzPts val="1610"/>
              <a:buFont typeface="Noto Sans Symbols"/>
              <a:buChar char="◈"/>
              <a:defRPr b="0" i="0" sz="23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1pPr>
            <a:lvl2pPr indent="-321944" lvl="1" marL="914400" marR="0" rtl="0" algn="l">
              <a:spcBef>
                <a:spcPts val="600"/>
              </a:spcBef>
              <a:spcAft>
                <a:spcPts val="0"/>
              </a:spcAft>
              <a:buClr>
                <a:schemeClr val="lt2"/>
              </a:buClr>
              <a:buSzPts val="1470"/>
              <a:buFont typeface="Noto Sans Symbols"/>
              <a:buChar char="🞚"/>
              <a:defRPr b="0" i="0" sz="21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2pPr>
            <a:lvl3pPr indent="-308610" lvl="2" marL="1371600" marR="0" rtl="0" algn="l">
              <a:spcBef>
                <a:spcPts val="600"/>
              </a:spcBef>
              <a:spcAft>
                <a:spcPts val="0"/>
              </a:spcAft>
              <a:buClr>
                <a:schemeClr val="lt2"/>
              </a:buClr>
              <a:buSzPts val="1260"/>
              <a:buFont typeface="Noto Sans Symbols"/>
              <a:buChar char="◈"/>
              <a:defRPr b="0" i="0" sz="18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3pPr>
            <a:lvl4pPr indent="-299719" lvl="3" marL="1828800" marR="0" rtl="0" algn="l">
              <a:spcBef>
                <a:spcPts val="600"/>
              </a:spcBef>
              <a:spcAft>
                <a:spcPts val="0"/>
              </a:spcAft>
              <a:buClr>
                <a:schemeClr val="lt2"/>
              </a:buClr>
              <a:buSzPts val="1120"/>
              <a:buFont typeface="Noto Sans Symbols"/>
              <a:buChar char="🞚"/>
              <a:defRPr b="0" i="0" sz="1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4pPr>
            <a:lvl5pPr indent="-299720" lvl="4" marL="2286000" marR="0" rtl="0" algn="l">
              <a:spcBef>
                <a:spcPts val="600"/>
              </a:spcBef>
              <a:spcAft>
                <a:spcPts val="0"/>
              </a:spcAft>
              <a:buClr>
                <a:schemeClr val="lt2"/>
              </a:buClr>
              <a:buSzPts val="1120"/>
              <a:buFont typeface="Noto Sans Symbols"/>
              <a:buChar char="◈"/>
              <a:defRPr b="0" i="0" sz="1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5pPr>
            <a:lvl6pPr indent="-290829" lvl="5" marL="2743200" marR="0" rtl="0" algn="l">
              <a:spcBef>
                <a:spcPts val="600"/>
              </a:spcBef>
              <a:spcAft>
                <a:spcPts val="0"/>
              </a:spcAft>
              <a:buClr>
                <a:schemeClr val="lt2"/>
              </a:buClr>
              <a:buSzPts val="980"/>
              <a:buFont typeface="Noto Sans Symbols"/>
              <a:buChar char="◈"/>
              <a:defRPr b="0" i="0" sz="14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6pPr>
            <a:lvl7pPr indent="-290829" lvl="6" marL="3200400" marR="0" rtl="0" algn="l">
              <a:spcBef>
                <a:spcPts val="600"/>
              </a:spcBef>
              <a:spcAft>
                <a:spcPts val="0"/>
              </a:spcAft>
              <a:buClr>
                <a:schemeClr val="lt2"/>
              </a:buClr>
              <a:buSzPts val="980"/>
              <a:buFont typeface="Noto Sans Symbols"/>
              <a:buChar char="◈"/>
              <a:defRPr b="0" i="0" sz="14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7pPr>
            <a:lvl8pPr indent="-290829" lvl="7" marL="3657600" marR="0" rtl="0" algn="l">
              <a:spcBef>
                <a:spcPts val="600"/>
              </a:spcBef>
              <a:spcAft>
                <a:spcPts val="0"/>
              </a:spcAft>
              <a:buClr>
                <a:schemeClr val="lt2"/>
              </a:buClr>
              <a:buSzPts val="980"/>
              <a:buFont typeface="Noto Sans Symbols"/>
              <a:buChar char="◈"/>
              <a:defRPr b="0" i="0" sz="14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8pPr>
            <a:lvl9pPr indent="-290829" lvl="8" marL="4114800" marR="0" rtl="0" algn="l">
              <a:spcBef>
                <a:spcPts val="600"/>
              </a:spcBef>
              <a:spcAft>
                <a:spcPts val="600"/>
              </a:spcAft>
              <a:buClr>
                <a:schemeClr val="lt2"/>
              </a:buClr>
              <a:buSzPts val="980"/>
              <a:buFont typeface="Noto Sans Symbols"/>
              <a:buChar char="◈"/>
              <a:defRPr b="0" i="0" sz="14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9pPr>
          </a:lstStyle>
          <a:p/>
        </p:txBody>
      </p:sp>
      <p:sp>
        <p:nvSpPr>
          <p:cNvPr id="115" name="Google Shape;115;p1"/>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F2F2F2"/>
                </a:solidFill>
                <a:effectLst>
                  <a:outerShdw blurRad="50800" rotWithShape="0" algn="tl" dir="2700000" dist="38100">
                    <a:srgbClr val="000000">
                      <a:alpha val="42745"/>
                    </a:srgbClr>
                  </a:outerShdw>
                </a:effectLst>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2pPr>
            <a:lvl3pPr lvl="2"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3pPr>
            <a:lvl4pPr lvl="3"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4pPr>
            <a:lvl5pPr lvl="4"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5pPr>
            <a:lvl6pPr lvl="5"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6pPr>
            <a:lvl7pPr lvl="6"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7pPr>
            <a:lvl8pPr lvl="7"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8pPr>
            <a:lvl9pPr lvl="8"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9pPr>
          </a:lstStyle>
          <a:p/>
        </p:txBody>
      </p:sp>
      <p:sp>
        <p:nvSpPr>
          <p:cNvPr id="116" name="Google Shape;116;p1"/>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F2F2F2"/>
                </a:solidFill>
                <a:effectLst>
                  <a:outerShdw blurRad="50800" rotWithShape="0" algn="tl" dir="2700000" dist="38100">
                    <a:srgbClr val="000000">
                      <a:alpha val="42745"/>
                    </a:srgbClr>
                  </a:outerShdw>
                </a:effectLst>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2pPr>
            <a:lvl3pPr lvl="2"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3pPr>
            <a:lvl4pPr lvl="3"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4pPr>
            <a:lvl5pPr lvl="4"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5pPr>
            <a:lvl6pPr lvl="5"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6pPr>
            <a:lvl7pPr lvl="6"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7pPr>
            <a:lvl8pPr lvl="7"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8pPr>
            <a:lvl9pPr lvl="8"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9pPr>
          </a:lstStyle>
          <a:p/>
        </p:txBody>
      </p:sp>
      <p:sp>
        <p:nvSpPr>
          <p:cNvPr id="117" name="Google Shape;117;p1"/>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F2F2F2"/>
                </a:solidFill>
                <a:effectLst>
                  <a:outerShdw blurRad="50800" rotWithShape="0" algn="tl" dir="2700000" dist="38100">
                    <a:srgbClr val="000000">
                      <a:alpha val="42745"/>
                    </a:srgbClr>
                  </a:outerShdw>
                </a:effectLst>
                <a:latin typeface="Sorts Mill Goudy"/>
                <a:ea typeface="Sorts Mill Goudy"/>
                <a:cs typeface="Sorts Mill Goudy"/>
                <a:sym typeface="Sorts Mill Goudy"/>
              </a:defRPr>
            </a:lvl1pPr>
            <a:lvl2pPr indent="0" lvl="1" marL="0" marR="0" rtl="0" algn="r">
              <a:spcBef>
                <a:spcPts val="0"/>
              </a:spcBef>
              <a:buNone/>
              <a:defRPr b="0" i="0" sz="1100" u="none" cap="none" strike="noStrike">
                <a:solidFill>
                  <a:srgbClr val="F2F2F2"/>
                </a:solidFill>
                <a:effectLst>
                  <a:outerShdw blurRad="50800" rotWithShape="0" algn="tl" dir="2700000" dist="38100">
                    <a:srgbClr val="000000">
                      <a:alpha val="42745"/>
                    </a:srgbClr>
                  </a:outerShdw>
                </a:effectLst>
                <a:latin typeface="Sorts Mill Goudy"/>
                <a:ea typeface="Sorts Mill Goudy"/>
                <a:cs typeface="Sorts Mill Goudy"/>
                <a:sym typeface="Sorts Mill Goudy"/>
              </a:defRPr>
            </a:lvl2pPr>
            <a:lvl3pPr indent="0" lvl="2" marL="0" marR="0" rtl="0" algn="r">
              <a:spcBef>
                <a:spcPts val="0"/>
              </a:spcBef>
              <a:buNone/>
              <a:defRPr b="0" i="0" sz="1100" u="none" cap="none" strike="noStrike">
                <a:solidFill>
                  <a:srgbClr val="F2F2F2"/>
                </a:solidFill>
                <a:effectLst>
                  <a:outerShdw blurRad="50800" rotWithShape="0" algn="tl" dir="2700000" dist="38100">
                    <a:srgbClr val="000000">
                      <a:alpha val="42745"/>
                    </a:srgbClr>
                  </a:outerShdw>
                </a:effectLst>
                <a:latin typeface="Sorts Mill Goudy"/>
                <a:ea typeface="Sorts Mill Goudy"/>
                <a:cs typeface="Sorts Mill Goudy"/>
                <a:sym typeface="Sorts Mill Goudy"/>
              </a:defRPr>
            </a:lvl3pPr>
            <a:lvl4pPr indent="0" lvl="3" marL="0" marR="0" rtl="0" algn="r">
              <a:spcBef>
                <a:spcPts val="0"/>
              </a:spcBef>
              <a:buNone/>
              <a:defRPr b="0" i="0" sz="1100" u="none" cap="none" strike="noStrike">
                <a:solidFill>
                  <a:srgbClr val="F2F2F2"/>
                </a:solidFill>
                <a:effectLst>
                  <a:outerShdw blurRad="50800" rotWithShape="0" algn="tl" dir="2700000" dist="38100">
                    <a:srgbClr val="000000">
                      <a:alpha val="42745"/>
                    </a:srgbClr>
                  </a:outerShdw>
                </a:effectLst>
                <a:latin typeface="Sorts Mill Goudy"/>
                <a:ea typeface="Sorts Mill Goudy"/>
                <a:cs typeface="Sorts Mill Goudy"/>
                <a:sym typeface="Sorts Mill Goudy"/>
              </a:defRPr>
            </a:lvl4pPr>
            <a:lvl5pPr indent="0" lvl="4" marL="0" marR="0" rtl="0" algn="r">
              <a:spcBef>
                <a:spcPts val="0"/>
              </a:spcBef>
              <a:buNone/>
              <a:defRPr b="0" i="0" sz="1100" u="none" cap="none" strike="noStrike">
                <a:solidFill>
                  <a:srgbClr val="F2F2F2"/>
                </a:solidFill>
                <a:effectLst>
                  <a:outerShdw blurRad="50800" rotWithShape="0" algn="tl" dir="2700000" dist="38100">
                    <a:srgbClr val="000000">
                      <a:alpha val="42745"/>
                    </a:srgbClr>
                  </a:outerShdw>
                </a:effectLst>
                <a:latin typeface="Sorts Mill Goudy"/>
                <a:ea typeface="Sorts Mill Goudy"/>
                <a:cs typeface="Sorts Mill Goudy"/>
                <a:sym typeface="Sorts Mill Goudy"/>
              </a:defRPr>
            </a:lvl5pPr>
            <a:lvl6pPr indent="0" lvl="5" marL="0" marR="0" rtl="0" algn="r">
              <a:spcBef>
                <a:spcPts val="0"/>
              </a:spcBef>
              <a:buNone/>
              <a:defRPr b="0" i="0" sz="1100" u="none" cap="none" strike="noStrike">
                <a:solidFill>
                  <a:srgbClr val="F2F2F2"/>
                </a:solidFill>
                <a:effectLst>
                  <a:outerShdw blurRad="50800" rotWithShape="0" algn="tl" dir="2700000" dist="38100">
                    <a:srgbClr val="000000">
                      <a:alpha val="42745"/>
                    </a:srgbClr>
                  </a:outerShdw>
                </a:effectLst>
                <a:latin typeface="Sorts Mill Goudy"/>
                <a:ea typeface="Sorts Mill Goudy"/>
                <a:cs typeface="Sorts Mill Goudy"/>
                <a:sym typeface="Sorts Mill Goudy"/>
              </a:defRPr>
            </a:lvl6pPr>
            <a:lvl7pPr indent="0" lvl="6" marL="0" marR="0" rtl="0" algn="r">
              <a:spcBef>
                <a:spcPts val="0"/>
              </a:spcBef>
              <a:buNone/>
              <a:defRPr b="0" i="0" sz="1100" u="none" cap="none" strike="noStrike">
                <a:solidFill>
                  <a:srgbClr val="F2F2F2"/>
                </a:solidFill>
                <a:effectLst>
                  <a:outerShdw blurRad="50800" rotWithShape="0" algn="tl" dir="2700000" dist="38100">
                    <a:srgbClr val="000000">
                      <a:alpha val="42745"/>
                    </a:srgbClr>
                  </a:outerShdw>
                </a:effectLst>
                <a:latin typeface="Sorts Mill Goudy"/>
                <a:ea typeface="Sorts Mill Goudy"/>
                <a:cs typeface="Sorts Mill Goudy"/>
                <a:sym typeface="Sorts Mill Goudy"/>
              </a:defRPr>
            </a:lvl7pPr>
            <a:lvl8pPr indent="0" lvl="7" marL="0" marR="0" rtl="0" algn="r">
              <a:spcBef>
                <a:spcPts val="0"/>
              </a:spcBef>
              <a:buNone/>
              <a:defRPr b="0" i="0" sz="1100" u="none" cap="none" strike="noStrike">
                <a:solidFill>
                  <a:srgbClr val="F2F2F2"/>
                </a:solidFill>
                <a:effectLst>
                  <a:outerShdw blurRad="50800" rotWithShape="0" algn="tl" dir="2700000" dist="38100">
                    <a:srgbClr val="000000">
                      <a:alpha val="42745"/>
                    </a:srgbClr>
                  </a:outerShdw>
                </a:effectLst>
                <a:latin typeface="Sorts Mill Goudy"/>
                <a:ea typeface="Sorts Mill Goudy"/>
                <a:cs typeface="Sorts Mill Goudy"/>
                <a:sym typeface="Sorts Mill Goudy"/>
              </a:defRPr>
            </a:lvl8pPr>
            <a:lvl9pPr indent="0" lvl="8" marL="0" marR="0" rtl="0" algn="r">
              <a:spcBef>
                <a:spcPts val="0"/>
              </a:spcBef>
              <a:buNone/>
              <a:defRPr b="0" i="0" sz="1100" u="none" cap="none" strike="noStrike">
                <a:solidFill>
                  <a:srgbClr val="F2F2F2"/>
                </a:solidFill>
                <a:effectLst>
                  <a:outerShdw blurRad="50800" rotWithShape="0" algn="tl" dir="2700000" dist="38100">
                    <a:srgbClr val="000000">
                      <a:alpha val="42745"/>
                    </a:srgbClr>
                  </a:outerShdw>
                </a:effectLst>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24" name="Shape 124"/>
        <p:cNvGrpSpPr/>
        <p:nvPr/>
      </p:nvGrpSpPr>
      <p:grpSpPr>
        <a:xfrm>
          <a:off x="0" y="0"/>
          <a:ext cx="0" cy="0"/>
          <a:chOff x="0" y="0"/>
          <a:chExt cx="0" cy="0"/>
        </a:xfrm>
      </p:grpSpPr>
      <p:sp>
        <p:nvSpPr>
          <p:cNvPr id="125" name="Google Shape;125;p3"/>
          <p:cNvSpPr txBox="1"/>
          <p:nvPr>
            <p:ph type="title"/>
          </p:nvPr>
        </p:nvSpPr>
        <p:spPr>
          <a:xfrm>
            <a:off x="913795" y="609600"/>
            <a:ext cx="10353900" cy="12573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lt2"/>
              </a:buClr>
              <a:buSzPts val="4600"/>
              <a:buFont typeface="Sorts Mill Goudy"/>
              <a:buNone/>
              <a:defRPr b="0" i="0" sz="4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26" name="Google Shape;126;p3"/>
          <p:cNvSpPr txBox="1"/>
          <p:nvPr>
            <p:ph idx="1" type="body"/>
          </p:nvPr>
        </p:nvSpPr>
        <p:spPr>
          <a:xfrm>
            <a:off x="913795" y="2076450"/>
            <a:ext cx="10353900" cy="37146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lvl1pPr indent="-330835" lvl="0" marL="457200" marR="0" rtl="0" algn="l">
              <a:lnSpc>
                <a:spcPct val="110000"/>
              </a:lnSpc>
              <a:spcBef>
                <a:spcPts val="460"/>
              </a:spcBef>
              <a:spcAft>
                <a:spcPts val="0"/>
              </a:spcAft>
              <a:buClr>
                <a:schemeClr val="lt2"/>
              </a:buClr>
              <a:buSzPts val="1610"/>
              <a:buFont typeface="Noto Sans Symbols"/>
              <a:buChar char="◈"/>
              <a:defRPr b="0" i="0" sz="23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1pPr>
            <a:lvl2pPr indent="-321944" lvl="1" marL="914400" marR="0" rtl="0" algn="l">
              <a:spcBef>
                <a:spcPts val="600"/>
              </a:spcBef>
              <a:spcAft>
                <a:spcPts val="0"/>
              </a:spcAft>
              <a:buClr>
                <a:schemeClr val="lt2"/>
              </a:buClr>
              <a:buSzPts val="1470"/>
              <a:buFont typeface="Noto Sans Symbols"/>
              <a:buChar char="🞚"/>
              <a:defRPr b="0" i="0" sz="21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2pPr>
            <a:lvl3pPr indent="-308610" lvl="2" marL="1371600" marR="0" rtl="0" algn="l">
              <a:spcBef>
                <a:spcPts val="600"/>
              </a:spcBef>
              <a:spcAft>
                <a:spcPts val="0"/>
              </a:spcAft>
              <a:buClr>
                <a:schemeClr val="lt2"/>
              </a:buClr>
              <a:buSzPts val="1260"/>
              <a:buFont typeface="Noto Sans Symbols"/>
              <a:buChar char="◈"/>
              <a:defRPr b="0" i="0" sz="18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3pPr>
            <a:lvl4pPr indent="-299719" lvl="3" marL="1828800" marR="0" rtl="0" algn="l">
              <a:spcBef>
                <a:spcPts val="600"/>
              </a:spcBef>
              <a:spcAft>
                <a:spcPts val="0"/>
              </a:spcAft>
              <a:buClr>
                <a:schemeClr val="lt2"/>
              </a:buClr>
              <a:buSzPts val="1120"/>
              <a:buFont typeface="Noto Sans Symbols"/>
              <a:buChar char="🞚"/>
              <a:defRPr b="0" i="0" sz="1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4pPr>
            <a:lvl5pPr indent="-299720" lvl="4" marL="2286000" marR="0" rtl="0" algn="l">
              <a:spcBef>
                <a:spcPts val="600"/>
              </a:spcBef>
              <a:spcAft>
                <a:spcPts val="0"/>
              </a:spcAft>
              <a:buClr>
                <a:schemeClr val="lt2"/>
              </a:buClr>
              <a:buSzPts val="1120"/>
              <a:buFont typeface="Noto Sans Symbols"/>
              <a:buChar char="◈"/>
              <a:defRPr b="0" i="0" sz="16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5pPr>
            <a:lvl6pPr indent="-290829" lvl="5" marL="2743200" marR="0" rtl="0" algn="l">
              <a:spcBef>
                <a:spcPts val="600"/>
              </a:spcBef>
              <a:spcAft>
                <a:spcPts val="0"/>
              </a:spcAft>
              <a:buClr>
                <a:schemeClr val="lt2"/>
              </a:buClr>
              <a:buSzPts val="980"/>
              <a:buFont typeface="Noto Sans Symbols"/>
              <a:buChar char="◈"/>
              <a:defRPr b="0" i="0" sz="14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6pPr>
            <a:lvl7pPr indent="-290829" lvl="6" marL="3200400" marR="0" rtl="0" algn="l">
              <a:spcBef>
                <a:spcPts val="600"/>
              </a:spcBef>
              <a:spcAft>
                <a:spcPts val="0"/>
              </a:spcAft>
              <a:buClr>
                <a:schemeClr val="lt2"/>
              </a:buClr>
              <a:buSzPts val="980"/>
              <a:buFont typeface="Noto Sans Symbols"/>
              <a:buChar char="◈"/>
              <a:defRPr b="0" i="0" sz="14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7pPr>
            <a:lvl8pPr indent="-290829" lvl="7" marL="3657600" marR="0" rtl="0" algn="l">
              <a:spcBef>
                <a:spcPts val="600"/>
              </a:spcBef>
              <a:spcAft>
                <a:spcPts val="0"/>
              </a:spcAft>
              <a:buClr>
                <a:schemeClr val="lt2"/>
              </a:buClr>
              <a:buSzPts val="980"/>
              <a:buFont typeface="Noto Sans Symbols"/>
              <a:buChar char="◈"/>
              <a:defRPr b="0" i="0" sz="14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8pPr>
            <a:lvl9pPr indent="-290829" lvl="8" marL="4114800" marR="0" rtl="0" algn="l">
              <a:spcBef>
                <a:spcPts val="600"/>
              </a:spcBef>
              <a:spcAft>
                <a:spcPts val="600"/>
              </a:spcAft>
              <a:buClr>
                <a:schemeClr val="lt2"/>
              </a:buClr>
              <a:buSzPts val="980"/>
              <a:buFont typeface="Noto Sans Symbols"/>
              <a:buChar char="◈"/>
              <a:defRPr b="0" i="0" sz="1400" u="none" cap="none" strike="noStrike">
                <a:solidFill>
                  <a:schemeClr val="lt2"/>
                </a:solidFill>
                <a:effectLst>
                  <a:outerShdw blurRad="9525" rotWithShape="0" algn="tl" dir="14640000" dist="25400">
                    <a:srgbClr val="000000">
                      <a:alpha val="29803"/>
                    </a:srgbClr>
                  </a:outerShdw>
                </a:effectLst>
                <a:latin typeface="Sorts Mill Goudy"/>
                <a:ea typeface="Sorts Mill Goudy"/>
                <a:cs typeface="Sorts Mill Goudy"/>
                <a:sym typeface="Sorts Mill Goudy"/>
              </a:defRPr>
            </a:lvl9pPr>
          </a:lstStyle>
          <a:p/>
        </p:txBody>
      </p:sp>
      <p:sp>
        <p:nvSpPr>
          <p:cNvPr id="127" name="Google Shape;127;p3"/>
          <p:cNvSpPr txBox="1"/>
          <p:nvPr>
            <p:ph idx="10" type="dt"/>
          </p:nvPr>
        </p:nvSpPr>
        <p:spPr>
          <a:xfrm>
            <a:off x="7678736" y="6000749"/>
            <a:ext cx="2743200" cy="3651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F2F2F2"/>
                </a:solidFill>
                <a:effectLst>
                  <a:outerShdw blurRad="50800" rotWithShape="0" algn="tl" dir="2700000" dist="38100">
                    <a:srgbClr val="000000">
                      <a:alpha val="42745"/>
                    </a:srgbClr>
                  </a:outerShdw>
                </a:effectLst>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2pPr>
            <a:lvl3pPr lvl="2"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3pPr>
            <a:lvl4pPr lvl="3"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4pPr>
            <a:lvl5pPr lvl="4"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5pPr>
            <a:lvl6pPr lvl="5"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6pPr>
            <a:lvl7pPr lvl="6"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7pPr>
            <a:lvl8pPr lvl="7"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8pPr>
            <a:lvl9pPr lvl="8"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9pPr>
          </a:lstStyle>
          <a:p/>
        </p:txBody>
      </p:sp>
      <p:sp>
        <p:nvSpPr>
          <p:cNvPr id="128" name="Google Shape;128;p3"/>
          <p:cNvSpPr txBox="1"/>
          <p:nvPr>
            <p:ph idx="11" type="ftr"/>
          </p:nvPr>
        </p:nvSpPr>
        <p:spPr>
          <a:xfrm>
            <a:off x="913795" y="6000749"/>
            <a:ext cx="66729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F2F2F2"/>
                </a:solidFill>
                <a:effectLst>
                  <a:outerShdw blurRad="50800" rotWithShape="0" algn="tl" dir="2700000" dist="38100">
                    <a:srgbClr val="000000">
                      <a:alpha val="42745"/>
                    </a:srgbClr>
                  </a:outerShdw>
                </a:effectLst>
                <a:latin typeface="Sorts Mill Goudy"/>
                <a:ea typeface="Sorts Mill Goudy"/>
                <a:cs typeface="Sorts Mill Goudy"/>
                <a:sym typeface="Sorts Mill Goudy"/>
              </a:defRPr>
            </a:lvl1pPr>
            <a:lvl2pPr lvl="1"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2pPr>
            <a:lvl3pPr lvl="2"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3pPr>
            <a:lvl4pPr lvl="3"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4pPr>
            <a:lvl5pPr lvl="4"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5pPr>
            <a:lvl6pPr lvl="5"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6pPr>
            <a:lvl7pPr lvl="6"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7pPr>
            <a:lvl8pPr lvl="7"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8pPr>
            <a:lvl9pPr lvl="8" marR="0" rtl="0" algn="l">
              <a:spcBef>
                <a:spcPts val="0"/>
              </a:spcBef>
              <a:spcAft>
                <a:spcPts val="0"/>
              </a:spcAft>
              <a:buSzPts val="1400"/>
              <a:buNone/>
              <a:defRPr b="0" i="0" sz="1800" u="none" cap="none" strike="noStrike">
                <a:solidFill>
                  <a:schemeClr val="lt1"/>
                </a:solidFill>
                <a:latin typeface="Sorts Mill Goudy"/>
                <a:ea typeface="Sorts Mill Goudy"/>
                <a:cs typeface="Sorts Mill Goudy"/>
                <a:sym typeface="Sorts Mill Goudy"/>
              </a:defRPr>
            </a:lvl9pPr>
          </a:lstStyle>
          <a:p/>
        </p:txBody>
      </p:sp>
      <p:sp>
        <p:nvSpPr>
          <p:cNvPr id="129" name="Google Shape;129;p3"/>
          <p:cNvSpPr txBox="1"/>
          <p:nvPr>
            <p:ph idx="12" type="sldNum"/>
          </p:nvPr>
        </p:nvSpPr>
        <p:spPr>
          <a:xfrm>
            <a:off x="10514011" y="6000749"/>
            <a:ext cx="7536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F2F2F2"/>
                </a:solidFill>
                <a:effectLst>
                  <a:outerShdw blurRad="50800" rotWithShape="0" algn="tl" dir="2700000" dist="38100">
                    <a:srgbClr val="000000">
                      <a:alpha val="42745"/>
                    </a:srgbClr>
                  </a:outerShdw>
                </a:effectLst>
                <a:latin typeface="Sorts Mill Goudy"/>
                <a:ea typeface="Sorts Mill Goudy"/>
                <a:cs typeface="Sorts Mill Goudy"/>
                <a:sym typeface="Sorts Mill Goudy"/>
              </a:defRPr>
            </a:lvl1pPr>
            <a:lvl2pPr indent="0" lvl="1" marL="0" marR="0" rtl="0" algn="r">
              <a:spcBef>
                <a:spcPts val="0"/>
              </a:spcBef>
              <a:buNone/>
              <a:defRPr b="0" i="0" sz="1100" u="none" cap="none" strike="noStrike">
                <a:solidFill>
                  <a:srgbClr val="F2F2F2"/>
                </a:solidFill>
                <a:effectLst>
                  <a:outerShdw blurRad="50800" rotWithShape="0" algn="tl" dir="2700000" dist="38100">
                    <a:srgbClr val="000000">
                      <a:alpha val="42745"/>
                    </a:srgbClr>
                  </a:outerShdw>
                </a:effectLst>
                <a:latin typeface="Sorts Mill Goudy"/>
                <a:ea typeface="Sorts Mill Goudy"/>
                <a:cs typeface="Sorts Mill Goudy"/>
                <a:sym typeface="Sorts Mill Goudy"/>
              </a:defRPr>
            </a:lvl2pPr>
            <a:lvl3pPr indent="0" lvl="2" marL="0" marR="0" rtl="0" algn="r">
              <a:spcBef>
                <a:spcPts val="0"/>
              </a:spcBef>
              <a:buNone/>
              <a:defRPr b="0" i="0" sz="1100" u="none" cap="none" strike="noStrike">
                <a:solidFill>
                  <a:srgbClr val="F2F2F2"/>
                </a:solidFill>
                <a:effectLst>
                  <a:outerShdw blurRad="50800" rotWithShape="0" algn="tl" dir="2700000" dist="38100">
                    <a:srgbClr val="000000">
                      <a:alpha val="42745"/>
                    </a:srgbClr>
                  </a:outerShdw>
                </a:effectLst>
                <a:latin typeface="Sorts Mill Goudy"/>
                <a:ea typeface="Sorts Mill Goudy"/>
                <a:cs typeface="Sorts Mill Goudy"/>
                <a:sym typeface="Sorts Mill Goudy"/>
              </a:defRPr>
            </a:lvl3pPr>
            <a:lvl4pPr indent="0" lvl="3" marL="0" marR="0" rtl="0" algn="r">
              <a:spcBef>
                <a:spcPts val="0"/>
              </a:spcBef>
              <a:buNone/>
              <a:defRPr b="0" i="0" sz="1100" u="none" cap="none" strike="noStrike">
                <a:solidFill>
                  <a:srgbClr val="F2F2F2"/>
                </a:solidFill>
                <a:effectLst>
                  <a:outerShdw blurRad="50800" rotWithShape="0" algn="tl" dir="2700000" dist="38100">
                    <a:srgbClr val="000000">
                      <a:alpha val="42745"/>
                    </a:srgbClr>
                  </a:outerShdw>
                </a:effectLst>
                <a:latin typeface="Sorts Mill Goudy"/>
                <a:ea typeface="Sorts Mill Goudy"/>
                <a:cs typeface="Sorts Mill Goudy"/>
                <a:sym typeface="Sorts Mill Goudy"/>
              </a:defRPr>
            </a:lvl4pPr>
            <a:lvl5pPr indent="0" lvl="4" marL="0" marR="0" rtl="0" algn="r">
              <a:spcBef>
                <a:spcPts val="0"/>
              </a:spcBef>
              <a:buNone/>
              <a:defRPr b="0" i="0" sz="1100" u="none" cap="none" strike="noStrike">
                <a:solidFill>
                  <a:srgbClr val="F2F2F2"/>
                </a:solidFill>
                <a:effectLst>
                  <a:outerShdw blurRad="50800" rotWithShape="0" algn="tl" dir="2700000" dist="38100">
                    <a:srgbClr val="000000">
                      <a:alpha val="42745"/>
                    </a:srgbClr>
                  </a:outerShdw>
                </a:effectLst>
                <a:latin typeface="Sorts Mill Goudy"/>
                <a:ea typeface="Sorts Mill Goudy"/>
                <a:cs typeface="Sorts Mill Goudy"/>
                <a:sym typeface="Sorts Mill Goudy"/>
              </a:defRPr>
            </a:lvl5pPr>
            <a:lvl6pPr indent="0" lvl="5" marL="0" marR="0" rtl="0" algn="r">
              <a:spcBef>
                <a:spcPts val="0"/>
              </a:spcBef>
              <a:buNone/>
              <a:defRPr b="0" i="0" sz="1100" u="none" cap="none" strike="noStrike">
                <a:solidFill>
                  <a:srgbClr val="F2F2F2"/>
                </a:solidFill>
                <a:effectLst>
                  <a:outerShdw blurRad="50800" rotWithShape="0" algn="tl" dir="2700000" dist="38100">
                    <a:srgbClr val="000000">
                      <a:alpha val="42745"/>
                    </a:srgbClr>
                  </a:outerShdw>
                </a:effectLst>
                <a:latin typeface="Sorts Mill Goudy"/>
                <a:ea typeface="Sorts Mill Goudy"/>
                <a:cs typeface="Sorts Mill Goudy"/>
                <a:sym typeface="Sorts Mill Goudy"/>
              </a:defRPr>
            </a:lvl6pPr>
            <a:lvl7pPr indent="0" lvl="6" marL="0" marR="0" rtl="0" algn="r">
              <a:spcBef>
                <a:spcPts val="0"/>
              </a:spcBef>
              <a:buNone/>
              <a:defRPr b="0" i="0" sz="1100" u="none" cap="none" strike="noStrike">
                <a:solidFill>
                  <a:srgbClr val="F2F2F2"/>
                </a:solidFill>
                <a:effectLst>
                  <a:outerShdw blurRad="50800" rotWithShape="0" algn="tl" dir="2700000" dist="38100">
                    <a:srgbClr val="000000">
                      <a:alpha val="42745"/>
                    </a:srgbClr>
                  </a:outerShdw>
                </a:effectLst>
                <a:latin typeface="Sorts Mill Goudy"/>
                <a:ea typeface="Sorts Mill Goudy"/>
                <a:cs typeface="Sorts Mill Goudy"/>
                <a:sym typeface="Sorts Mill Goudy"/>
              </a:defRPr>
            </a:lvl7pPr>
            <a:lvl8pPr indent="0" lvl="7" marL="0" marR="0" rtl="0" algn="r">
              <a:spcBef>
                <a:spcPts val="0"/>
              </a:spcBef>
              <a:buNone/>
              <a:defRPr b="0" i="0" sz="1100" u="none" cap="none" strike="noStrike">
                <a:solidFill>
                  <a:srgbClr val="F2F2F2"/>
                </a:solidFill>
                <a:effectLst>
                  <a:outerShdw blurRad="50800" rotWithShape="0" algn="tl" dir="2700000" dist="38100">
                    <a:srgbClr val="000000">
                      <a:alpha val="42745"/>
                    </a:srgbClr>
                  </a:outerShdw>
                </a:effectLst>
                <a:latin typeface="Sorts Mill Goudy"/>
                <a:ea typeface="Sorts Mill Goudy"/>
                <a:cs typeface="Sorts Mill Goudy"/>
                <a:sym typeface="Sorts Mill Goudy"/>
              </a:defRPr>
            </a:lvl8pPr>
            <a:lvl9pPr indent="0" lvl="8" marL="0" marR="0" rtl="0" algn="r">
              <a:spcBef>
                <a:spcPts val="0"/>
              </a:spcBef>
              <a:buNone/>
              <a:defRPr b="0" i="0" sz="1100" u="none" cap="none" strike="noStrike">
                <a:solidFill>
                  <a:srgbClr val="F2F2F2"/>
                </a:solidFill>
                <a:effectLst>
                  <a:outerShdw blurRad="50800" rotWithShape="0" algn="tl" dir="2700000" dist="38100">
                    <a:srgbClr val="000000">
                      <a:alpha val="42745"/>
                    </a:srgbClr>
                  </a:outerShdw>
                </a:effectLst>
                <a:latin typeface="Sorts Mill Goudy"/>
                <a:ea typeface="Sorts Mill Goudy"/>
                <a:cs typeface="Sorts Mill Goudy"/>
                <a:sym typeface="Sorts Mill Goudy"/>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0" name="Shape 250"/>
        <p:cNvGrpSpPr/>
        <p:nvPr/>
      </p:nvGrpSpPr>
      <p:grpSpPr>
        <a:xfrm>
          <a:off x="0" y="0"/>
          <a:ext cx="0" cy="0"/>
          <a:chOff x="0" y="0"/>
          <a:chExt cx="0" cy="0"/>
        </a:xfrm>
      </p:grpSpPr>
      <p:pic>
        <p:nvPicPr>
          <p:cNvPr id="251" name="Google Shape;251;p19"/>
          <p:cNvPicPr preferRelativeResize="0"/>
          <p:nvPr/>
        </p:nvPicPr>
        <p:blipFill rotWithShape="1">
          <a:blip r:embed="rId4">
            <a:alphaModFix/>
          </a:blip>
          <a:srcRect b="0" l="0" r="0" t="0"/>
          <a:stretch/>
        </p:blipFill>
        <p:spPr>
          <a:xfrm>
            <a:off x="-1" y="0"/>
            <a:ext cx="12191999" cy="6857991"/>
          </a:xfrm>
          <a:prstGeom prst="rect">
            <a:avLst/>
          </a:prstGeom>
          <a:noFill/>
          <a:ln>
            <a:noFill/>
          </a:ln>
        </p:spPr>
      </p:pic>
      <p:sp>
        <p:nvSpPr>
          <p:cNvPr id="252" name="Google Shape;252;p19"/>
          <p:cNvSpPr txBox="1"/>
          <p:nvPr>
            <p:ph type="ctrTitle"/>
          </p:nvPr>
        </p:nvSpPr>
        <p:spPr>
          <a:xfrm>
            <a:off x="2424888" y="0"/>
            <a:ext cx="8022900" cy="2217000"/>
          </a:xfrm>
          <a:prstGeom prst="rect">
            <a:avLst/>
          </a:prstGeom>
          <a:noFill/>
          <a:ln>
            <a:noFill/>
          </a:ln>
          <a:effectLst>
            <a:outerShdw blurRad="25400">
              <a:srgbClr val="000000">
                <a:alpha val="45880"/>
              </a:srgbClr>
            </a:outerShdw>
          </a:effectLst>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2"/>
              </a:buClr>
              <a:buSzPts val="3600"/>
              <a:buFont typeface="Sorts Mill Goudy"/>
              <a:buNone/>
            </a:pPr>
            <a:r>
              <a:rPr lang="en-GB" sz="2700">
                <a:solidFill>
                  <a:srgbClr val="0000FF"/>
                </a:solidFill>
              </a:rPr>
              <a:t>EARTHQUAKE PREDICTION MODEL USING PYTHON</a:t>
            </a:r>
            <a:endParaRPr sz="2700">
              <a:solidFill>
                <a:srgbClr val="0000FF"/>
              </a:solidFill>
            </a:endParaRPr>
          </a:p>
        </p:txBody>
      </p:sp>
      <p:sp>
        <p:nvSpPr>
          <p:cNvPr id="253" name="Google Shape;253;p19"/>
          <p:cNvSpPr txBox="1"/>
          <p:nvPr>
            <p:ph idx="1" type="subTitle"/>
          </p:nvPr>
        </p:nvSpPr>
        <p:spPr>
          <a:xfrm>
            <a:off x="5341500" y="3915520"/>
            <a:ext cx="6850500" cy="18750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489"/>
              <a:buNone/>
            </a:pPr>
            <a:r>
              <a:rPr lang="en-GB" sz="3100">
                <a:solidFill>
                  <a:schemeClr val="dk1"/>
                </a:solidFill>
              </a:rPr>
              <a:t>Phase-1 Document submission</a:t>
            </a:r>
            <a:endParaRPr sz="3100">
              <a:solidFill>
                <a:schemeClr val="dk1"/>
              </a:solidFill>
            </a:endParaRPr>
          </a:p>
          <a:p>
            <a:pPr indent="0" lvl="0" marL="0" rtl="0" algn="l">
              <a:lnSpc>
                <a:spcPct val="90000"/>
              </a:lnSpc>
              <a:spcBef>
                <a:spcPts val="1025"/>
              </a:spcBef>
              <a:spcAft>
                <a:spcPts val="0"/>
              </a:spcAft>
              <a:buSzPts val="1489"/>
              <a:buNone/>
            </a:pPr>
            <a:r>
              <a:rPr lang="en-GB" sz="3100">
                <a:solidFill>
                  <a:schemeClr val="dk1"/>
                </a:solidFill>
              </a:rPr>
              <a:t>JJAGAN P</a:t>
            </a:r>
            <a:endParaRPr sz="3100">
              <a:solidFill>
                <a:schemeClr val="dk1"/>
              </a:solidFill>
            </a:endParaRPr>
          </a:p>
          <a:p>
            <a:pPr indent="0" lvl="0" marL="0" rtl="0" algn="l">
              <a:lnSpc>
                <a:spcPct val="90000"/>
              </a:lnSpc>
              <a:spcBef>
                <a:spcPts val="1025"/>
              </a:spcBef>
              <a:spcAft>
                <a:spcPts val="0"/>
              </a:spcAft>
              <a:buSzPts val="1489"/>
              <a:buNone/>
            </a:pPr>
            <a:r>
              <a:rPr lang="en-GB" sz="3100">
                <a:solidFill>
                  <a:schemeClr val="dk1"/>
                </a:solidFill>
              </a:rPr>
              <a:t>  410121243015</a:t>
            </a:r>
            <a:endParaRPr sz="3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0"/>
          <p:cNvSpPr txBox="1"/>
          <p:nvPr>
            <p:ph type="title"/>
          </p:nvPr>
        </p:nvSpPr>
        <p:spPr>
          <a:xfrm>
            <a:off x="913795" y="609600"/>
            <a:ext cx="10353900" cy="12573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140"/>
              <a:buFont typeface="Sorts Mill Goudy"/>
              <a:buNone/>
            </a:pPr>
            <a:r>
              <a:rPr lang="en-GB" sz="4140"/>
              <a:t>Problem definition for earthquake prediction model using python </a:t>
            </a:r>
            <a:endParaRPr sz="4140"/>
          </a:p>
        </p:txBody>
      </p:sp>
      <p:sp>
        <p:nvSpPr>
          <p:cNvPr id="259" name="Google Shape;259;p20"/>
          <p:cNvSpPr txBox="1"/>
          <p:nvPr>
            <p:ph idx="1" type="body"/>
          </p:nvPr>
        </p:nvSpPr>
        <p:spPr>
          <a:xfrm>
            <a:off x="913795" y="2533651"/>
            <a:ext cx="10353900" cy="37146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p>
            <a:pPr indent="0" lvl="0" marL="36899" rtl="0" algn="l">
              <a:lnSpc>
                <a:spcPct val="110000"/>
              </a:lnSpc>
              <a:spcBef>
                <a:spcPts val="0"/>
              </a:spcBef>
              <a:spcAft>
                <a:spcPts val="0"/>
              </a:spcAft>
              <a:buSzPts val="1610"/>
              <a:buNone/>
            </a:pPr>
            <a:r>
              <a:rPr b="1" lang="en-GB"/>
              <a:t> Problem Definition:</a:t>
            </a:r>
            <a:endParaRPr/>
          </a:p>
          <a:p>
            <a:pPr indent="0" lvl="0" marL="36899" rtl="0" algn="l">
              <a:lnSpc>
                <a:spcPct val="110000"/>
              </a:lnSpc>
              <a:spcBef>
                <a:spcPts val="1060"/>
              </a:spcBef>
              <a:spcAft>
                <a:spcPts val="0"/>
              </a:spcAft>
              <a:buSzPts val="1610"/>
              <a:buNone/>
            </a:pPr>
            <a:r>
              <a:rPr b="1" lang="en-GB"/>
              <a:t>                                   Design and implement a machine learning model using Python to predict earthquakes based on seismic data. The goal is to develop an accurate and reliable predictive model that can anticipate the occurrence of earthquakes given specific geological features and historical seismic activity.</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1"/>
          <p:cNvSpPr txBox="1"/>
          <p:nvPr>
            <p:ph type="title"/>
          </p:nvPr>
        </p:nvSpPr>
        <p:spPr>
          <a:xfrm>
            <a:off x="913795" y="609600"/>
            <a:ext cx="10353900" cy="980700"/>
          </a:xfrm>
          <a:prstGeom prst="rect">
            <a:avLst/>
          </a:prstGeom>
          <a:noFill/>
          <a:ln>
            <a:noFill/>
          </a:ln>
          <a:effectLst>
            <a:outerShdw blurRad="25400">
              <a:srgbClr val="000000">
                <a:alpha val="45880"/>
              </a:srgbClr>
            </a:outerShdw>
          </a:effectLst>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2"/>
              </a:buClr>
              <a:buSzPts val="4600"/>
              <a:buFont typeface="Sorts Mill Goudy"/>
              <a:buNone/>
            </a:pPr>
            <a:r>
              <a:rPr i="1" lang="en-GB"/>
              <a:t>Key Steps</a:t>
            </a:r>
            <a:endParaRPr/>
          </a:p>
        </p:txBody>
      </p:sp>
      <p:sp>
        <p:nvSpPr>
          <p:cNvPr id="265" name="Google Shape;265;p21"/>
          <p:cNvSpPr txBox="1"/>
          <p:nvPr>
            <p:ph idx="1" type="body"/>
          </p:nvPr>
        </p:nvSpPr>
        <p:spPr>
          <a:xfrm>
            <a:off x="913795" y="1736036"/>
            <a:ext cx="10353900" cy="48900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p>
            <a:pPr indent="0" lvl="0" marL="36899" rtl="0" algn="just">
              <a:lnSpc>
                <a:spcPct val="100000"/>
              </a:lnSpc>
              <a:spcBef>
                <a:spcPts val="0"/>
              </a:spcBef>
              <a:spcAft>
                <a:spcPts val="0"/>
              </a:spcAft>
              <a:buSzPts val="1610"/>
              <a:buNone/>
            </a:pPr>
            <a:r>
              <a:rPr b="1" lang="en-GB"/>
              <a:t>Data Collection:</a:t>
            </a:r>
            <a:endParaRPr/>
          </a:p>
          <a:p>
            <a:pPr indent="-306000" lvl="0" marL="342900" rtl="0" algn="just">
              <a:lnSpc>
                <a:spcPct val="100000"/>
              </a:lnSpc>
              <a:spcBef>
                <a:spcPts val="1060"/>
              </a:spcBef>
              <a:spcAft>
                <a:spcPts val="0"/>
              </a:spcAft>
              <a:buSzPts val="1610"/>
              <a:buChar char="◈"/>
            </a:pPr>
            <a:r>
              <a:rPr lang="en-GB"/>
              <a:t>Gather historical seismic data including earthquake magnitudes, locations, depths, and relevant geological features.</a:t>
            </a:r>
            <a:endParaRPr/>
          </a:p>
          <a:p>
            <a:pPr indent="-306000" lvl="0" marL="342900" rtl="0" algn="just">
              <a:lnSpc>
                <a:spcPct val="100000"/>
              </a:lnSpc>
              <a:spcBef>
                <a:spcPts val="1060"/>
              </a:spcBef>
              <a:spcAft>
                <a:spcPts val="0"/>
              </a:spcAft>
              <a:buSzPts val="1610"/>
              <a:buChar char="◈"/>
            </a:pPr>
            <a:r>
              <a:rPr lang="en-GB"/>
              <a:t>Utilize reliable sources like geological surveys and seismic monitoring agencies.</a:t>
            </a:r>
            <a:endParaRPr/>
          </a:p>
          <a:p>
            <a:pPr indent="0" lvl="0" marL="36899" rtl="0" algn="just">
              <a:lnSpc>
                <a:spcPct val="100000"/>
              </a:lnSpc>
              <a:spcBef>
                <a:spcPts val="1060"/>
              </a:spcBef>
              <a:spcAft>
                <a:spcPts val="0"/>
              </a:spcAft>
              <a:buSzPts val="1610"/>
              <a:buNone/>
            </a:pPr>
            <a:r>
              <a:t/>
            </a:r>
            <a:endParaRPr/>
          </a:p>
          <a:p>
            <a:pPr indent="0" lvl="0" marL="36899" rtl="0" algn="just">
              <a:lnSpc>
                <a:spcPct val="100000"/>
              </a:lnSpc>
              <a:spcBef>
                <a:spcPts val="1060"/>
              </a:spcBef>
              <a:spcAft>
                <a:spcPts val="0"/>
              </a:spcAft>
              <a:buSzPts val="1610"/>
              <a:buNone/>
            </a:pPr>
            <a:r>
              <a:rPr b="1" lang="en-GB"/>
              <a:t>Data Preprocessing:</a:t>
            </a:r>
            <a:endParaRPr/>
          </a:p>
          <a:p>
            <a:pPr indent="-306000" lvl="0" marL="342900" rtl="0" algn="just">
              <a:lnSpc>
                <a:spcPct val="100000"/>
              </a:lnSpc>
              <a:spcBef>
                <a:spcPts val="1060"/>
              </a:spcBef>
              <a:spcAft>
                <a:spcPts val="0"/>
              </a:spcAft>
              <a:buSzPts val="1610"/>
              <a:buChar char="◈"/>
            </a:pPr>
            <a:r>
              <a:rPr lang="en-GB"/>
              <a:t>Cleanse the data, handling missing values and outliers.</a:t>
            </a:r>
            <a:endParaRPr/>
          </a:p>
          <a:p>
            <a:pPr indent="-306000" lvl="0" marL="342900" rtl="0" algn="just">
              <a:lnSpc>
                <a:spcPct val="100000"/>
              </a:lnSpc>
              <a:spcBef>
                <a:spcPts val="1060"/>
              </a:spcBef>
              <a:spcAft>
                <a:spcPts val="0"/>
              </a:spcAft>
              <a:buSzPts val="1610"/>
              <a:buChar char="◈"/>
            </a:pPr>
            <a:r>
              <a:rPr lang="en-GB"/>
              <a:t>Feature selection and engineering: Identify relevant features and create new features if necessary.</a:t>
            </a:r>
            <a:endParaRPr/>
          </a:p>
          <a:p>
            <a:pPr indent="-306000" lvl="0" marL="342900" rtl="0" algn="just">
              <a:lnSpc>
                <a:spcPct val="100000"/>
              </a:lnSpc>
              <a:spcBef>
                <a:spcPts val="1060"/>
              </a:spcBef>
              <a:spcAft>
                <a:spcPts val="0"/>
              </a:spcAft>
              <a:buSzPts val="1610"/>
              <a:buChar char="◈"/>
            </a:pPr>
            <a:r>
              <a:rPr lang="en-GB"/>
              <a:t>Normalize or scale the features to bring them within a similar range.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2"/>
          <p:cNvSpPr txBox="1"/>
          <p:nvPr>
            <p:ph idx="1" type="body"/>
          </p:nvPr>
        </p:nvSpPr>
        <p:spPr>
          <a:xfrm>
            <a:off x="919119" y="671720"/>
            <a:ext cx="10353900" cy="57291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p>
            <a:pPr indent="0" lvl="0" marL="36899" rtl="0" algn="l">
              <a:lnSpc>
                <a:spcPct val="110000"/>
              </a:lnSpc>
              <a:spcBef>
                <a:spcPts val="0"/>
              </a:spcBef>
              <a:spcAft>
                <a:spcPts val="0"/>
              </a:spcAft>
              <a:buSzPts val="1610"/>
              <a:buNone/>
            </a:pPr>
            <a:r>
              <a:rPr b="1" lang="en-GB"/>
              <a:t>Model Selection:</a:t>
            </a:r>
            <a:endParaRPr/>
          </a:p>
          <a:p>
            <a:pPr indent="-306000" lvl="0" marL="342900" rtl="0" algn="l">
              <a:lnSpc>
                <a:spcPct val="110000"/>
              </a:lnSpc>
              <a:spcBef>
                <a:spcPts val="1060"/>
              </a:spcBef>
              <a:spcAft>
                <a:spcPts val="0"/>
              </a:spcAft>
              <a:buSzPts val="1610"/>
              <a:buChar char="◈"/>
            </a:pPr>
            <a:r>
              <a:rPr lang="en-GB"/>
              <a:t>Choose appropriate machine learning algorithms for regression tasks. Common choices include Random Forest, Support Vector Machines, or Neural Networks.</a:t>
            </a:r>
            <a:endParaRPr/>
          </a:p>
          <a:p>
            <a:pPr indent="-306000" lvl="0" marL="342900" rtl="0" algn="l">
              <a:lnSpc>
                <a:spcPct val="110000"/>
              </a:lnSpc>
              <a:spcBef>
                <a:spcPts val="1060"/>
              </a:spcBef>
              <a:spcAft>
                <a:spcPts val="0"/>
              </a:spcAft>
              <a:buSzPts val="1610"/>
              <a:buChar char="◈"/>
            </a:pPr>
            <a:r>
              <a:rPr lang="en-GB"/>
              <a:t>Experiment with multiple algorithms to determine the most effective one for the given dataset.</a:t>
            </a:r>
            <a:endParaRPr/>
          </a:p>
          <a:p>
            <a:pPr indent="0" lvl="0" marL="36899" rtl="0" algn="l">
              <a:lnSpc>
                <a:spcPct val="110000"/>
              </a:lnSpc>
              <a:spcBef>
                <a:spcPts val="1060"/>
              </a:spcBef>
              <a:spcAft>
                <a:spcPts val="0"/>
              </a:spcAft>
              <a:buSzPts val="1610"/>
              <a:buNone/>
            </a:pPr>
            <a:r>
              <a:t/>
            </a:r>
            <a:endParaRPr/>
          </a:p>
          <a:p>
            <a:pPr indent="0" lvl="0" marL="36899" rtl="0" algn="l">
              <a:lnSpc>
                <a:spcPct val="110000"/>
              </a:lnSpc>
              <a:spcBef>
                <a:spcPts val="1060"/>
              </a:spcBef>
              <a:spcAft>
                <a:spcPts val="0"/>
              </a:spcAft>
              <a:buSzPts val="1610"/>
              <a:buNone/>
            </a:pPr>
            <a:r>
              <a:rPr b="1" lang="en-GB"/>
              <a:t>Model Training:</a:t>
            </a:r>
            <a:endParaRPr/>
          </a:p>
          <a:p>
            <a:pPr indent="-306000" lvl="0" marL="342900" rtl="0" algn="l">
              <a:lnSpc>
                <a:spcPct val="110000"/>
              </a:lnSpc>
              <a:spcBef>
                <a:spcPts val="1060"/>
              </a:spcBef>
              <a:spcAft>
                <a:spcPts val="0"/>
              </a:spcAft>
              <a:buSzPts val="1610"/>
              <a:buChar char="◈"/>
            </a:pPr>
            <a:r>
              <a:rPr lang="en-GB"/>
              <a:t>Split the dataset into training and testing sets for model training and evaluation.</a:t>
            </a:r>
            <a:endParaRPr/>
          </a:p>
          <a:p>
            <a:pPr indent="-306000" lvl="0" marL="342900" rtl="0" algn="l">
              <a:lnSpc>
                <a:spcPct val="110000"/>
              </a:lnSpc>
              <a:spcBef>
                <a:spcPts val="1060"/>
              </a:spcBef>
              <a:spcAft>
                <a:spcPts val="0"/>
              </a:spcAft>
              <a:buSzPts val="1610"/>
              <a:buChar char="◈"/>
            </a:pPr>
            <a:r>
              <a:rPr lang="en-GB"/>
              <a:t>Train the selected model using the training data.</a:t>
            </a:r>
            <a:endParaRPr/>
          </a:p>
          <a:p>
            <a:pPr indent="-306000" lvl="0" marL="342900" rtl="0" algn="l">
              <a:lnSpc>
                <a:spcPct val="110000"/>
              </a:lnSpc>
              <a:spcBef>
                <a:spcPts val="1060"/>
              </a:spcBef>
              <a:spcAft>
                <a:spcPts val="0"/>
              </a:spcAft>
              <a:buSzPts val="1610"/>
              <a:buChar char="◈"/>
            </a:pPr>
            <a:r>
              <a:rPr lang="en-GB"/>
              <a:t>Optimize the model parameters using techniques like grid search or random search.</a:t>
            </a:r>
            <a:endParaRPr/>
          </a:p>
          <a:p>
            <a:pPr indent="0" lvl="0" marL="36899" rtl="0" algn="l">
              <a:lnSpc>
                <a:spcPct val="110000"/>
              </a:lnSpc>
              <a:spcBef>
                <a:spcPts val="1060"/>
              </a:spcBef>
              <a:spcAft>
                <a:spcPts val="0"/>
              </a:spcAft>
              <a:buSzPts val="1610"/>
              <a:buNone/>
            </a:pPr>
            <a:r>
              <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3"/>
          <p:cNvSpPr txBox="1"/>
          <p:nvPr>
            <p:ph idx="1" type="body"/>
          </p:nvPr>
        </p:nvSpPr>
        <p:spPr>
          <a:xfrm>
            <a:off x="919119" y="711476"/>
            <a:ext cx="10353900" cy="55965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p>
            <a:pPr indent="0" lvl="0" marL="36899" rtl="0" algn="l">
              <a:lnSpc>
                <a:spcPct val="110000"/>
              </a:lnSpc>
              <a:spcBef>
                <a:spcPts val="0"/>
              </a:spcBef>
              <a:spcAft>
                <a:spcPts val="0"/>
              </a:spcAft>
              <a:buSzPts val="1610"/>
              <a:buNone/>
            </a:pPr>
            <a:r>
              <a:rPr b="1" lang="en-GB"/>
              <a:t>Model Evaluation:</a:t>
            </a:r>
            <a:endParaRPr/>
          </a:p>
          <a:p>
            <a:pPr indent="-306000" lvl="0" marL="342900" rtl="0" algn="l">
              <a:lnSpc>
                <a:spcPct val="110000"/>
              </a:lnSpc>
              <a:spcBef>
                <a:spcPts val="1060"/>
              </a:spcBef>
              <a:spcAft>
                <a:spcPts val="0"/>
              </a:spcAft>
              <a:buSzPts val="1610"/>
              <a:buChar char="◈"/>
            </a:pPr>
            <a:r>
              <a:rPr lang="en-GB"/>
              <a:t>Evaluate the model's performance using appropriate metrics like Mean Absolute Error (MAE), Mean Squared Error (MSE), or Root Mean Squared Error (RMSE).</a:t>
            </a:r>
            <a:endParaRPr/>
          </a:p>
          <a:p>
            <a:pPr indent="-306000" lvl="0" marL="342900" rtl="0" algn="l">
              <a:lnSpc>
                <a:spcPct val="110000"/>
              </a:lnSpc>
              <a:spcBef>
                <a:spcPts val="1060"/>
              </a:spcBef>
              <a:spcAft>
                <a:spcPts val="0"/>
              </a:spcAft>
              <a:buSzPts val="1610"/>
              <a:buChar char="◈"/>
            </a:pPr>
            <a:r>
              <a:rPr lang="en-GB"/>
              <a:t>Utilize cross-validation techniques to ensure the model's robustness.</a:t>
            </a:r>
            <a:endParaRPr/>
          </a:p>
          <a:p>
            <a:pPr indent="0" lvl="0" marL="36899" rtl="0" algn="l">
              <a:lnSpc>
                <a:spcPct val="110000"/>
              </a:lnSpc>
              <a:spcBef>
                <a:spcPts val="1060"/>
              </a:spcBef>
              <a:spcAft>
                <a:spcPts val="0"/>
              </a:spcAft>
              <a:buSzPts val="1610"/>
              <a:buNone/>
            </a:pPr>
            <a:r>
              <a:t/>
            </a:r>
            <a:endParaRPr/>
          </a:p>
          <a:p>
            <a:pPr indent="0" lvl="0" marL="36899" rtl="0" algn="l">
              <a:lnSpc>
                <a:spcPct val="110000"/>
              </a:lnSpc>
              <a:spcBef>
                <a:spcPts val="1060"/>
              </a:spcBef>
              <a:spcAft>
                <a:spcPts val="0"/>
              </a:spcAft>
              <a:buSzPts val="1610"/>
              <a:buNone/>
            </a:pPr>
            <a:r>
              <a:rPr b="1" lang="en-GB"/>
              <a:t>Prediction and Deployment:</a:t>
            </a:r>
            <a:endParaRPr/>
          </a:p>
          <a:p>
            <a:pPr indent="-306000" lvl="0" marL="342900" rtl="0" algn="l">
              <a:lnSpc>
                <a:spcPct val="110000"/>
              </a:lnSpc>
              <a:spcBef>
                <a:spcPts val="1060"/>
              </a:spcBef>
              <a:spcAft>
                <a:spcPts val="0"/>
              </a:spcAft>
              <a:buSzPts val="1610"/>
              <a:buChar char="◈"/>
            </a:pPr>
            <a:r>
              <a:rPr b="1" lang="en-GB"/>
              <a:t>Use the trained model to predict earthquakes based on new data.</a:t>
            </a:r>
            <a:endParaRPr b="1"/>
          </a:p>
          <a:p>
            <a:pPr indent="-306000" lvl="0" marL="342900" rtl="0" algn="l">
              <a:lnSpc>
                <a:spcPct val="110000"/>
              </a:lnSpc>
              <a:spcBef>
                <a:spcPts val="1060"/>
              </a:spcBef>
              <a:spcAft>
                <a:spcPts val="0"/>
              </a:spcAft>
              <a:buSzPts val="1610"/>
              <a:buChar char="◈"/>
            </a:pPr>
            <a:r>
              <a:rPr b="1" lang="en-GB"/>
              <a:t>Develop a user-friendly interface if necessary for end-users to input data and obtain predictions.</a:t>
            </a:r>
            <a:endParaRPr b="1"/>
          </a:p>
          <a:p>
            <a:pPr indent="-306000" lvl="0" marL="342900" rtl="0" algn="l">
              <a:lnSpc>
                <a:spcPct val="110000"/>
              </a:lnSpc>
              <a:spcBef>
                <a:spcPts val="1060"/>
              </a:spcBef>
              <a:spcAft>
                <a:spcPts val="0"/>
              </a:spcAft>
              <a:buSzPts val="1610"/>
              <a:buChar char="◈"/>
            </a:pPr>
            <a:r>
              <a:rPr b="1" lang="en-GB"/>
              <a:t>Deploy the model to a production environment for real-time predictions.</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4"/>
          <p:cNvSpPr txBox="1"/>
          <p:nvPr>
            <p:ph idx="1" type="body"/>
          </p:nvPr>
        </p:nvSpPr>
        <p:spPr>
          <a:xfrm>
            <a:off x="914400" y="2076450"/>
            <a:ext cx="10353600" cy="3714900"/>
          </a:xfrm>
          <a:prstGeom prst="rect">
            <a:avLst/>
          </a:prstGeom>
          <a:noFill/>
          <a:ln>
            <a:noFill/>
          </a:ln>
          <a:effectLst>
            <a:outerShdw blurRad="25400">
              <a:srgbClr val="000000">
                <a:alpha val="45880"/>
              </a:srgbClr>
            </a:outerShdw>
          </a:effectLst>
        </p:spPr>
        <p:txBody>
          <a:bodyPr anchorCtr="0" anchor="t" bIns="45700" lIns="91425" spcFirstLastPara="1" rIns="91425" wrap="square" tIns="45700">
            <a:normAutofit/>
          </a:bodyPr>
          <a:lstStyle/>
          <a:p>
            <a:pPr indent="0" lvl="0" marL="36899" rtl="0" algn="l">
              <a:lnSpc>
                <a:spcPct val="110000"/>
              </a:lnSpc>
              <a:spcBef>
                <a:spcPts val="0"/>
              </a:spcBef>
              <a:spcAft>
                <a:spcPts val="0"/>
              </a:spcAft>
              <a:buSzPts val="1569"/>
              <a:buNone/>
            </a:pPr>
            <a:r>
              <a:rPr b="1" lang="en-GB" sz="2242"/>
              <a:t>Continuous Monitoring and Improvement:</a:t>
            </a:r>
            <a:endParaRPr/>
          </a:p>
          <a:p>
            <a:pPr indent="-306000" lvl="0" marL="342900" rtl="0" algn="l">
              <a:lnSpc>
                <a:spcPct val="110000"/>
              </a:lnSpc>
              <a:spcBef>
                <a:spcPts val="1048"/>
              </a:spcBef>
              <a:spcAft>
                <a:spcPts val="0"/>
              </a:spcAft>
              <a:buSzPts val="1569"/>
              <a:buChar char="◈"/>
            </a:pPr>
            <a:r>
              <a:rPr lang="en-GB" sz="2242"/>
              <a:t>Monitor the model's performance in real-time and retrain the model periodically with new data to ensure its accuracy and relevance.</a:t>
            </a:r>
            <a:endParaRPr sz="2242"/>
          </a:p>
        </p:txBody>
      </p:sp>
    </p:spTree>
  </p:cSld>
  <p:clrMapOvr>
    <a:masterClrMapping/>
  </p:clrMapOvr>
</p:sld>
</file>

<file path=ppt/theme/theme1.xml><?xml version="1.0" encoding="utf-8"?>
<a:theme xmlns:a="http://schemas.openxmlformats.org/drawingml/2006/main" xmlns:r="http://schemas.openxmlformats.org/officeDocument/2006/relationships" name="SlateVTI">
  <a:themeElements>
    <a:clrScheme name="Green">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VTI">
  <a:themeElements>
    <a:clrScheme name="Custom 35">
      <a:dk1>
        <a:srgbClr val="000000"/>
      </a:dk1>
      <a:lt1>
        <a:srgbClr val="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