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" Type="http://schemas.openxmlformats.org/officeDocument/2006/relationships/image" Target="../media/image29.png" /><Relationship Id="rId21" Type="http://schemas.openxmlformats.org/officeDocument/2006/relationships/image" Target="../media/image47.png" /><Relationship Id="rId7" Type="http://schemas.openxmlformats.org/officeDocument/2006/relationships/image" Target="../media/image33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2" Type="http://schemas.openxmlformats.org/officeDocument/2006/relationships/image" Target="../media/image28.pn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199" y="3653156"/>
            <a:ext cx="8878319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US" sz="2800" spc="-5" dirty="0">
                <a:latin typeface="Times New Roman"/>
                <a:cs typeface="Times New Roman"/>
              </a:rPr>
              <a:t>JAGANNATH .S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 No 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US" sz="2800" spc="-10" dirty="0">
                <a:latin typeface="Times New Roman"/>
                <a:cs typeface="Times New Roman"/>
              </a:rPr>
              <a:t>509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lang="en-US" sz="2800" dirty="0">
                <a:latin typeface="Times New Roman"/>
                <a:cs typeface="Times New Roman"/>
              </a:rPr>
              <a:t>  COMMERCE</a:t>
            </a:r>
            <a:endParaRPr lang="en-US" sz="2800" spc="-2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PACHAIYAPPA’S COLLEGE FOR MENS</a:t>
            </a:r>
          </a:p>
          <a:p>
            <a:pPr marL="12700">
              <a:lnSpc>
                <a:spcPts val="3335"/>
              </a:lnSpc>
            </a:pPr>
            <a:r>
              <a:rPr lang="en-US" sz="2800" spc="-10" dirty="0">
                <a:latin typeface="Times New Roman"/>
                <a:cs typeface="Times New Roman"/>
              </a:rPr>
              <a:t>                          KANCHIPURAM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IFS</a:t>
            </a:r>
            <a:endParaRPr lang="en-US" sz="3200" b="1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>
                <a:latin typeface="Times New Roman"/>
                <a:cs typeface="Times New Roman"/>
              </a:rPr>
              <a:t>	To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Find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out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for</a:t>
            </a:r>
            <a:r>
              <a:rPr lang="en-US" sz="2800" b="0" i="0" spc="-3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>
                <a:latin typeface="Times New Roman"/>
                <a:cs typeface="Times New Roman"/>
              </a:rPr>
              <a:t>by </a:t>
            </a:r>
            <a:r>
              <a:rPr lang="en-US" sz="2800" b="0" i="0" dirty="0" err="1">
                <a:latin typeface="Times New Roman"/>
                <a:cs typeface="Times New Roman"/>
              </a:rPr>
              <a:t>Analysing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>
                <a:latin typeface="Times New Roman"/>
                <a:cs typeface="Times New Roman"/>
              </a:rPr>
              <a:t>Data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using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Bar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Pie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to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spc="-25" dirty="0">
                <a:latin typeface="Times New Roman"/>
                <a:cs typeface="Times New Roman"/>
              </a:rPr>
              <a:t>the </a:t>
            </a:r>
            <a:r>
              <a:rPr lang="en-US" sz="2400" b="0" i="0" dirty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by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gender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RESULTS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>
                <a:latin typeface="Times New Roman"/>
                <a:cs typeface="Times New Roman"/>
              </a:rPr>
              <a:t>PIE</a:t>
            </a:r>
            <a:r>
              <a:rPr lang="en-IN" sz="2400" b="1" i="1" spc="-10" dirty="0"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latin typeface="Times New Roman"/>
                <a:cs typeface="Times New Roman"/>
              </a:rPr>
              <a:t>CHART</a:t>
            </a:r>
            <a:r>
              <a:rPr lang="en-IN" sz="2400" b="1" i="1" spc="5" dirty="0">
                <a:latin typeface="Times New Roman"/>
                <a:cs typeface="Times New Roman"/>
              </a:rPr>
              <a:t> </a:t>
            </a:r>
            <a:r>
              <a:rPr lang="en-IN" sz="2400" b="1" i="1" spc="-10" dirty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  <a:r>
              <a:rPr lang="en-US" spc="-50" dirty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lang="en-US" sz="4000" dirty="0"/>
              <a:t> </a:t>
            </a:r>
            <a:r>
              <a:rPr sz="4000" dirty="0"/>
              <a:t>END</a:t>
            </a:r>
            <a:r>
              <a:rPr sz="4000" spc="-10" dirty="0"/>
              <a:t> 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br>
              <a:rPr lang="en-US" sz="2400" b="0" i="0" dirty="0"/>
            </a:br>
            <a:br>
              <a:rPr lang="en-US" sz="2400" i="0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s jagannath</cp:lastModifiedBy>
  <cp:revision>4</cp:revision>
  <dcterms:created xsi:type="dcterms:W3CDTF">2024-08-29T15:42:57Z</dcterms:created>
  <dcterms:modified xsi:type="dcterms:W3CDTF">2024-08-30T07:17:59Z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