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87" r:id="rId1"/>
  </p:sldMasterIdLst>
  <p:notesMasterIdLst>
    <p:notesMasterId r:id="rId14"/>
  </p:notesMasterIdLst>
  <p:sldIdLst>
    <p:sldId id="430" r:id="rId2"/>
    <p:sldId id="438" r:id="rId3"/>
    <p:sldId id="416" r:id="rId4"/>
    <p:sldId id="429" r:id="rId5"/>
    <p:sldId id="421" r:id="rId6"/>
    <p:sldId id="422" r:id="rId7"/>
    <p:sldId id="431" r:id="rId8"/>
    <p:sldId id="436" r:id="rId9"/>
    <p:sldId id="432" r:id="rId10"/>
    <p:sldId id="437" r:id="rId11"/>
    <p:sldId id="428" r:id="rId12"/>
    <p:sldId id="43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5" autoAdjust="0"/>
    <p:restoredTop sz="94291" autoAdjust="0"/>
  </p:normalViewPr>
  <p:slideViewPr>
    <p:cSldViewPr>
      <p:cViewPr varScale="1">
        <p:scale>
          <a:sx n="82" d="100"/>
          <a:sy n="82" d="100"/>
        </p:scale>
        <p:origin x="667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89FA9-0A93-452B-A4E6-290E2B3242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0C6A309-2C05-48C1-AB7F-D583AC41943F}">
      <dgm:prSet/>
      <dgm:spPr/>
      <dgm:t>
        <a:bodyPr/>
        <a:lstStyle/>
        <a:p>
          <a:r>
            <a:rPr lang="en-GB" b="1" dirty="0"/>
            <a:t>Introduction</a:t>
          </a:r>
          <a:endParaRPr lang="en-GB" dirty="0"/>
        </a:p>
      </dgm:t>
    </dgm:pt>
    <dgm:pt modelId="{45F8C81F-3F5D-4556-85B5-610565145C12}" type="parTrans" cxnId="{41D8613A-F3A5-4A32-8E72-62F16259F894}">
      <dgm:prSet/>
      <dgm:spPr/>
      <dgm:t>
        <a:bodyPr/>
        <a:lstStyle/>
        <a:p>
          <a:endParaRPr lang="en-GB"/>
        </a:p>
      </dgm:t>
    </dgm:pt>
    <dgm:pt modelId="{D6473618-BDA2-44A7-BEAD-745C59ED57FA}" type="sibTrans" cxnId="{41D8613A-F3A5-4A32-8E72-62F16259F894}">
      <dgm:prSet/>
      <dgm:spPr/>
      <dgm:t>
        <a:bodyPr/>
        <a:lstStyle/>
        <a:p>
          <a:endParaRPr lang="en-GB"/>
        </a:p>
      </dgm:t>
    </dgm:pt>
    <dgm:pt modelId="{D7CF8F30-9257-483B-AEC2-B41A8AF58838}">
      <dgm:prSet/>
      <dgm:spPr/>
      <dgm:t>
        <a:bodyPr/>
        <a:lstStyle/>
        <a:p>
          <a:r>
            <a:rPr lang="en-GB"/>
            <a:t>Background and motivation for the project.</a:t>
          </a:r>
        </a:p>
      </dgm:t>
    </dgm:pt>
    <dgm:pt modelId="{11758690-F308-48D4-918E-0561E76A61FF}" type="parTrans" cxnId="{FFC09F91-2560-4C5B-85E7-12DF0EEEB245}">
      <dgm:prSet/>
      <dgm:spPr/>
      <dgm:t>
        <a:bodyPr/>
        <a:lstStyle/>
        <a:p>
          <a:endParaRPr lang="en-GB"/>
        </a:p>
      </dgm:t>
    </dgm:pt>
    <dgm:pt modelId="{070D3E1A-9187-4B66-A692-27A8DBD33236}" type="sibTrans" cxnId="{FFC09F91-2560-4C5B-85E7-12DF0EEEB245}">
      <dgm:prSet/>
      <dgm:spPr/>
      <dgm:t>
        <a:bodyPr/>
        <a:lstStyle/>
        <a:p>
          <a:endParaRPr lang="en-GB"/>
        </a:p>
      </dgm:t>
    </dgm:pt>
    <dgm:pt modelId="{A4E6F224-3736-43BC-B6C5-5EA7DBF26C79}">
      <dgm:prSet/>
      <dgm:spPr/>
      <dgm:t>
        <a:bodyPr/>
        <a:lstStyle/>
        <a:p>
          <a:r>
            <a:rPr lang="en-GB" b="1"/>
            <a:t>Existing Model</a:t>
          </a:r>
          <a:endParaRPr lang="en-GB"/>
        </a:p>
      </dgm:t>
    </dgm:pt>
    <dgm:pt modelId="{BCE7FACF-A4EC-4CEF-BACC-C62F70B57C97}" type="parTrans" cxnId="{8DD55B86-3530-48CE-B002-06CB0FA13BF5}">
      <dgm:prSet/>
      <dgm:spPr/>
      <dgm:t>
        <a:bodyPr/>
        <a:lstStyle/>
        <a:p>
          <a:endParaRPr lang="en-GB"/>
        </a:p>
      </dgm:t>
    </dgm:pt>
    <dgm:pt modelId="{3AF857C2-2130-47E8-BDD5-FB351B6E5972}" type="sibTrans" cxnId="{8DD55B86-3530-48CE-B002-06CB0FA13BF5}">
      <dgm:prSet/>
      <dgm:spPr/>
      <dgm:t>
        <a:bodyPr/>
        <a:lstStyle/>
        <a:p>
          <a:endParaRPr lang="en-GB"/>
        </a:p>
      </dgm:t>
    </dgm:pt>
    <dgm:pt modelId="{6C380E11-0AA3-47BA-83F9-CAD049AA7404}">
      <dgm:prSet/>
      <dgm:spPr/>
      <dgm:t>
        <a:bodyPr/>
        <a:lstStyle/>
        <a:p>
          <a:r>
            <a:rPr lang="en-GB"/>
            <a:t>Overview of current tools and their limitations.</a:t>
          </a:r>
        </a:p>
      </dgm:t>
    </dgm:pt>
    <dgm:pt modelId="{EE4AC17B-676C-4B07-BB89-5A4EFC0E8850}" type="parTrans" cxnId="{2CB33CDD-5EC3-40B1-A986-FC6E7C110225}">
      <dgm:prSet/>
      <dgm:spPr/>
      <dgm:t>
        <a:bodyPr/>
        <a:lstStyle/>
        <a:p>
          <a:endParaRPr lang="en-GB"/>
        </a:p>
      </dgm:t>
    </dgm:pt>
    <dgm:pt modelId="{987E72E0-68FB-4AAE-952B-7CC3701193A1}" type="sibTrans" cxnId="{2CB33CDD-5EC3-40B1-A986-FC6E7C110225}">
      <dgm:prSet/>
      <dgm:spPr/>
      <dgm:t>
        <a:bodyPr/>
        <a:lstStyle/>
        <a:p>
          <a:endParaRPr lang="en-GB"/>
        </a:p>
      </dgm:t>
    </dgm:pt>
    <dgm:pt modelId="{AB61BE25-4A7F-4788-A601-1018CB879E7E}">
      <dgm:prSet/>
      <dgm:spPr/>
      <dgm:t>
        <a:bodyPr/>
        <a:lstStyle/>
        <a:p>
          <a:r>
            <a:rPr lang="en-GB" b="1"/>
            <a:t>Flaws in Existing Model</a:t>
          </a:r>
          <a:endParaRPr lang="en-GB"/>
        </a:p>
      </dgm:t>
    </dgm:pt>
    <dgm:pt modelId="{929B7C54-1707-433A-B9CC-127B18E4B73C}" type="parTrans" cxnId="{CA819C98-8609-4BC7-93C2-8966B1985ED3}">
      <dgm:prSet/>
      <dgm:spPr/>
      <dgm:t>
        <a:bodyPr/>
        <a:lstStyle/>
        <a:p>
          <a:endParaRPr lang="en-GB"/>
        </a:p>
      </dgm:t>
    </dgm:pt>
    <dgm:pt modelId="{8B6F028A-7AD5-4C7D-8239-3DBBE0C3D7CF}" type="sibTrans" cxnId="{CA819C98-8609-4BC7-93C2-8966B1985ED3}">
      <dgm:prSet/>
      <dgm:spPr/>
      <dgm:t>
        <a:bodyPr/>
        <a:lstStyle/>
        <a:p>
          <a:endParaRPr lang="en-GB"/>
        </a:p>
      </dgm:t>
    </dgm:pt>
    <dgm:pt modelId="{F8224156-EA58-4F4D-9080-BE2B3CD18007}">
      <dgm:prSet/>
      <dgm:spPr/>
      <dgm:t>
        <a:bodyPr/>
        <a:lstStyle/>
        <a:p>
          <a:r>
            <a:rPr lang="en-GB"/>
            <a:t>Key issues with manual grading and existing automated tools.</a:t>
          </a:r>
        </a:p>
      </dgm:t>
    </dgm:pt>
    <dgm:pt modelId="{01E8D679-B0AD-4B22-B3F6-9687D351529F}" type="parTrans" cxnId="{7893973B-D3FE-4BB2-8A74-03F9A98D695A}">
      <dgm:prSet/>
      <dgm:spPr/>
      <dgm:t>
        <a:bodyPr/>
        <a:lstStyle/>
        <a:p>
          <a:endParaRPr lang="en-GB"/>
        </a:p>
      </dgm:t>
    </dgm:pt>
    <dgm:pt modelId="{8E0725FF-A778-446C-BB31-EAC2F4A585CE}" type="sibTrans" cxnId="{7893973B-D3FE-4BB2-8A74-03F9A98D695A}">
      <dgm:prSet/>
      <dgm:spPr/>
      <dgm:t>
        <a:bodyPr/>
        <a:lstStyle/>
        <a:p>
          <a:endParaRPr lang="en-GB"/>
        </a:p>
      </dgm:t>
    </dgm:pt>
    <dgm:pt modelId="{B40C92AC-F035-4093-A985-B3E5F866024A}">
      <dgm:prSet/>
      <dgm:spPr/>
      <dgm:t>
        <a:bodyPr/>
        <a:lstStyle/>
        <a:p>
          <a:r>
            <a:rPr lang="en-GB" b="1"/>
            <a:t>Proposed Model</a:t>
          </a:r>
          <a:endParaRPr lang="en-GB"/>
        </a:p>
      </dgm:t>
    </dgm:pt>
    <dgm:pt modelId="{B23A975D-2260-4C72-A633-3731A5024F47}" type="parTrans" cxnId="{55C5AEA3-C080-4EB8-9CE7-7A5CA9E1FBBD}">
      <dgm:prSet/>
      <dgm:spPr/>
      <dgm:t>
        <a:bodyPr/>
        <a:lstStyle/>
        <a:p>
          <a:endParaRPr lang="en-GB"/>
        </a:p>
      </dgm:t>
    </dgm:pt>
    <dgm:pt modelId="{74660D62-01CC-47BE-8D66-CAB1DEB8D8FE}" type="sibTrans" cxnId="{55C5AEA3-C080-4EB8-9CE7-7A5CA9E1FBBD}">
      <dgm:prSet/>
      <dgm:spPr/>
      <dgm:t>
        <a:bodyPr/>
        <a:lstStyle/>
        <a:p>
          <a:endParaRPr lang="en-GB"/>
        </a:p>
      </dgm:t>
    </dgm:pt>
    <dgm:pt modelId="{FBBC78AB-56AC-4D71-871F-4250E4EFCBE0}">
      <dgm:prSet/>
      <dgm:spPr/>
      <dgm:t>
        <a:bodyPr/>
        <a:lstStyle/>
        <a:p>
          <a:r>
            <a:rPr lang="en-GB"/>
            <a:t>Objectives and features of the proposed syntax checker.</a:t>
          </a:r>
        </a:p>
      </dgm:t>
    </dgm:pt>
    <dgm:pt modelId="{EB1D3549-0730-4EE3-B31C-0EED00C60C14}" type="parTrans" cxnId="{84BE5AD0-51B7-4A03-87B0-A3D74EE563F3}">
      <dgm:prSet/>
      <dgm:spPr/>
      <dgm:t>
        <a:bodyPr/>
        <a:lstStyle/>
        <a:p>
          <a:endParaRPr lang="en-GB"/>
        </a:p>
      </dgm:t>
    </dgm:pt>
    <dgm:pt modelId="{731B9218-3FDA-4ADE-865C-CF4772F2741E}" type="sibTrans" cxnId="{84BE5AD0-51B7-4A03-87B0-A3D74EE563F3}">
      <dgm:prSet/>
      <dgm:spPr/>
      <dgm:t>
        <a:bodyPr/>
        <a:lstStyle/>
        <a:p>
          <a:endParaRPr lang="en-GB"/>
        </a:p>
      </dgm:t>
    </dgm:pt>
    <dgm:pt modelId="{126640D1-57F9-4600-BDE1-E5713161DD65}">
      <dgm:prSet/>
      <dgm:spPr/>
      <dgm:t>
        <a:bodyPr/>
        <a:lstStyle/>
        <a:p>
          <a:r>
            <a:rPr lang="en-GB" b="1"/>
            <a:t>System Architecture</a:t>
          </a:r>
          <a:endParaRPr lang="en-GB"/>
        </a:p>
      </dgm:t>
    </dgm:pt>
    <dgm:pt modelId="{AF2DAB06-83C1-43E1-A26D-4FA0B49AD3C2}" type="parTrans" cxnId="{13A83809-8527-4D68-9297-74BA8B08EA19}">
      <dgm:prSet/>
      <dgm:spPr/>
      <dgm:t>
        <a:bodyPr/>
        <a:lstStyle/>
        <a:p>
          <a:endParaRPr lang="en-GB"/>
        </a:p>
      </dgm:t>
    </dgm:pt>
    <dgm:pt modelId="{CDF0686F-E1CC-43F6-A3F6-5A53BD241B89}" type="sibTrans" cxnId="{13A83809-8527-4D68-9297-74BA8B08EA19}">
      <dgm:prSet/>
      <dgm:spPr/>
      <dgm:t>
        <a:bodyPr/>
        <a:lstStyle/>
        <a:p>
          <a:endParaRPr lang="en-GB"/>
        </a:p>
      </dgm:t>
    </dgm:pt>
    <dgm:pt modelId="{0C23D3AD-88DB-40E9-917B-E8BC8E967A7F}">
      <dgm:prSet/>
      <dgm:spPr/>
      <dgm:t>
        <a:bodyPr/>
        <a:lstStyle/>
        <a:p>
          <a:r>
            <a:rPr lang="en-GB"/>
            <a:t>Components and workflow of the proposed system.</a:t>
          </a:r>
        </a:p>
      </dgm:t>
    </dgm:pt>
    <dgm:pt modelId="{986830DC-8BA0-43B0-9E19-C2B56461685B}" type="parTrans" cxnId="{584C6117-24C7-4D5C-A934-B79F2D31F663}">
      <dgm:prSet/>
      <dgm:spPr/>
      <dgm:t>
        <a:bodyPr/>
        <a:lstStyle/>
        <a:p>
          <a:endParaRPr lang="en-GB"/>
        </a:p>
      </dgm:t>
    </dgm:pt>
    <dgm:pt modelId="{417527DB-C20F-4965-9C62-EBA55B797E48}" type="sibTrans" cxnId="{584C6117-24C7-4D5C-A934-B79F2D31F663}">
      <dgm:prSet/>
      <dgm:spPr/>
      <dgm:t>
        <a:bodyPr/>
        <a:lstStyle/>
        <a:p>
          <a:endParaRPr lang="en-GB"/>
        </a:p>
      </dgm:t>
    </dgm:pt>
    <dgm:pt modelId="{11857EB3-6F6D-4A37-985B-2A74C6E7D4CE}">
      <dgm:prSet/>
      <dgm:spPr/>
      <dgm:t>
        <a:bodyPr/>
        <a:lstStyle/>
        <a:p>
          <a:r>
            <a:rPr lang="en-GB" b="1"/>
            <a:t>Implementation</a:t>
          </a:r>
          <a:endParaRPr lang="en-GB"/>
        </a:p>
      </dgm:t>
    </dgm:pt>
    <dgm:pt modelId="{C2E82D90-3173-4BE8-838C-A1B5271FBC13}" type="parTrans" cxnId="{08F83DAC-47C1-425F-9960-1E08D00D868B}">
      <dgm:prSet/>
      <dgm:spPr/>
      <dgm:t>
        <a:bodyPr/>
        <a:lstStyle/>
        <a:p>
          <a:endParaRPr lang="en-GB"/>
        </a:p>
      </dgm:t>
    </dgm:pt>
    <dgm:pt modelId="{D27EF8F3-D092-45CE-861F-4CA2D4C3CE29}" type="sibTrans" cxnId="{08F83DAC-47C1-425F-9960-1E08D00D868B}">
      <dgm:prSet/>
      <dgm:spPr/>
      <dgm:t>
        <a:bodyPr/>
        <a:lstStyle/>
        <a:p>
          <a:endParaRPr lang="en-GB"/>
        </a:p>
      </dgm:t>
    </dgm:pt>
    <dgm:pt modelId="{77180E84-BD02-446B-8EB6-BFD26398BBEE}">
      <dgm:prSet/>
      <dgm:spPr/>
      <dgm:t>
        <a:bodyPr/>
        <a:lstStyle/>
        <a:p>
          <a:r>
            <a:rPr lang="en-GB"/>
            <a:t>Technologies used and how the system works.</a:t>
          </a:r>
        </a:p>
      </dgm:t>
    </dgm:pt>
    <dgm:pt modelId="{1F214571-ADF3-4520-8F60-70B7A881AC3C}" type="parTrans" cxnId="{14FFD0FB-1F32-49CB-97C2-D31C24948953}">
      <dgm:prSet/>
      <dgm:spPr/>
      <dgm:t>
        <a:bodyPr/>
        <a:lstStyle/>
        <a:p>
          <a:endParaRPr lang="en-GB"/>
        </a:p>
      </dgm:t>
    </dgm:pt>
    <dgm:pt modelId="{C7FC5CA3-5C4B-403A-9970-140C7DD85A10}" type="sibTrans" cxnId="{14FFD0FB-1F32-49CB-97C2-D31C24948953}">
      <dgm:prSet/>
      <dgm:spPr/>
      <dgm:t>
        <a:bodyPr/>
        <a:lstStyle/>
        <a:p>
          <a:endParaRPr lang="en-GB"/>
        </a:p>
      </dgm:t>
    </dgm:pt>
    <dgm:pt modelId="{47B8F1E3-F404-4229-88D5-092947C2C93A}">
      <dgm:prSet/>
      <dgm:spPr/>
      <dgm:t>
        <a:bodyPr/>
        <a:lstStyle/>
        <a:p>
          <a:r>
            <a:rPr lang="en-GB" b="1"/>
            <a:t>Results and Discussion</a:t>
          </a:r>
          <a:endParaRPr lang="en-GB"/>
        </a:p>
      </dgm:t>
    </dgm:pt>
    <dgm:pt modelId="{5F332484-F8DB-44DB-A458-A8E31148B646}" type="parTrans" cxnId="{A5AE9303-9452-43E3-B9B1-BFD36C370FA8}">
      <dgm:prSet/>
      <dgm:spPr/>
      <dgm:t>
        <a:bodyPr/>
        <a:lstStyle/>
        <a:p>
          <a:endParaRPr lang="en-GB"/>
        </a:p>
      </dgm:t>
    </dgm:pt>
    <dgm:pt modelId="{DEC6667B-2062-4668-8457-969C32C7BFBF}" type="sibTrans" cxnId="{A5AE9303-9452-43E3-B9B1-BFD36C370FA8}">
      <dgm:prSet/>
      <dgm:spPr/>
      <dgm:t>
        <a:bodyPr/>
        <a:lstStyle/>
        <a:p>
          <a:endParaRPr lang="en-GB"/>
        </a:p>
      </dgm:t>
    </dgm:pt>
    <dgm:pt modelId="{0AC00BD8-E63B-4482-9EC1-304F28ECD2AB}">
      <dgm:prSet/>
      <dgm:spPr/>
      <dgm:t>
        <a:bodyPr/>
        <a:lstStyle/>
        <a:p>
          <a:r>
            <a:rPr lang="en-GB"/>
            <a:t>Performance metrics and user feedback.</a:t>
          </a:r>
        </a:p>
      </dgm:t>
    </dgm:pt>
    <dgm:pt modelId="{3A247D2D-51B0-4B0A-9AF5-39205C5A2A01}" type="parTrans" cxnId="{D649D260-2837-4594-9BFF-06FF93354585}">
      <dgm:prSet/>
      <dgm:spPr/>
      <dgm:t>
        <a:bodyPr/>
        <a:lstStyle/>
        <a:p>
          <a:endParaRPr lang="en-GB"/>
        </a:p>
      </dgm:t>
    </dgm:pt>
    <dgm:pt modelId="{32018358-73E2-4C6C-95D3-3118B8847464}" type="sibTrans" cxnId="{D649D260-2837-4594-9BFF-06FF93354585}">
      <dgm:prSet/>
      <dgm:spPr/>
      <dgm:t>
        <a:bodyPr/>
        <a:lstStyle/>
        <a:p>
          <a:endParaRPr lang="en-GB"/>
        </a:p>
      </dgm:t>
    </dgm:pt>
    <dgm:pt modelId="{AF01D80B-79EE-4E74-ADA2-E00CAF3C33C2}">
      <dgm:prSet/>
      <dgm:spPr/>
      <dgm:t>
        <a:bodyPr/>
        <a:lstStyle/>
        <a:p>
          <a:r>
            <a:rPr lang="en-GB" b="1"/>
            <a:t>Conclusion</a:t>
          </a:r>
          <a:endParaRPr lang="en-GB"/>
        </a:p>
      </dgm:t>
    </dgm:pt>
    <dgm:pt modelId="{72763F6A-7AA5-4C64-B042-A1C6C8D05448}" type="parTrans" cxnId="{B96A0253-FEA8-4B62-8326-4A26C84EF92A}">
      <dgm:prSet/>
      <dgm:spPr/>
      <dgm:t>
        <a:bodyPr/>
        <a:lstStyle/>
        <a:p>
          <a:endParaRPr lang="en-GB"/>
        </a:p>
      </dgm:t>
    </dgm:pt>
    <dgm:pt modelId="{D3DD5D60-AF17-4B1D-89C6-7CCDC9B1E0E5}" type="sibTrans" cxnId="{B96A0253-FEA8-4B62-8326-4A26C84EF92A}">
      <dgm:prSet/>
      <dgm:spPr/>
      <dgm:t>
        <a:bodyPr/>
        <a:lstStyle/>
        <a:p>
          <a:endParaRPr lang="en-GB"/>
        </a:p>
      </dgm:t>
    </dgm:pt>
    <dgm:pt modelId="{F16B25C7-5BD6-48B4-B16B-702D3962AE7D}">
      <dgm:prSet/>
      <dgm:spPr/>
      <dgm:t>
        <a:bodyPr/>
        <a:lstStyle/>
        <a:p>
          <a:r>
            <a:rPr lang="en-GB"/>
            <a:t>Summary of findings and impact of the project.</a:t>
          </a:r>
        </a:p>
      </dgm:t>
    </dgm:pt>
    <dgm:pt modelId="{FCE321BB-7286-4328-A929-671D643F73C1}" type="parTrans" cxnId="{D3B7D807-A185-4AA1-886A-A4EB00C1BAFF}">
      <dgm:prSet/>
      <dgm:spPr/>
      <dgm:t>
        <a:bodyPr/>
        <a:lstStyle/>
        <a:p>
          <a:endParaRPr lang="en-GB"/>
        </a:p>
      </dgm:t>
    </dgm:pt>
    <dgm:pt modelId="{F35AA86C-6220-48A0-9484-90DB76E3A73A}" type="sibTrans" cxnId="{D3B7D807-A185-4AA1-886A-A4EB00C1BAFF}">
      <dgm:prSet/>
      <dgm:spPr/>
      <dgm:t>
        <a:bodyPr/>
        <a:lstStyle/>
        <a:p>
          <a:endParaRPr lang="en-GB"/>
        </a:p>
      </dgm:t>
    </dgm:pt>
    <dgm:pt modelId="{D72C2BD5-F0D4-480D-86BF-AFB708EC7C2B}">
      <dgm:prSet/>
      <dgm:spPr/>
      <dgm:t>
        <a:bodyPr/>
        <a:lstStyle/>
        <a:p>
          <a:r>
            <a:rPr lang="en-GB" b="1"/>
            <a:t>Future Work</a:t>
          </a:r>
          <a:endParaRPr lang="en-GB"/>
        </a:p>
      </dgm:t>
    </dgm:pt>
    <dgm:pt modelId="{A62F33A3-4C6E-49F4-B67E-5A0A89B191CF}" type="parTrans" cxnId="{81303FE9-81C3-468B-BF47-730A9FF3049F}">
      <dgm:prSet/>
      <dgm:spPr/>
      <dgm:t>
        <a:bodyPr/>
        <a:lstStyle/>
        <a:p>
          <a:endParaRPr lang="en-GB"/>
        </a:p>
      </dgm:t>
    </dgm:pt>
    <dgm:pt modelId="{524DA89E-87EF-4C8B-ACEC-59C12D2A74F3}" type="sibTrans" cxnId="{81303FE9-81C3-468B-BF47-730A9FF3049F}">
      <dgm:prSet/>
      <dgm:spPr/>
      <dgm:t>
        <a:bodyPr/>
        <a:lstStyle/>
        <a:p>
          <a:endParaRPr lang="en-GB"/>
        </a:p>
      </dgm:t>
    </dgm:pt>
    <dgm:pt modelId="{BC085E12-F1B3-4347-B440-4B2B13DD6628}">
      <dgm:prSet/>
      <dgm:spPr/>
      <dgm:t>
        <a:bodyPr/>
        <a:lstStyle/>
        <a:p>
          <a:r>
            <a:rPr lang="en-GB"/>
            <a:t>Potential enhancements and extensions.</a:t>
          </a:r>
        </a:p>
      </dgm:t>
    </dgm:pt>
    <dgm:pt modelId="{06D0BB17-B9AE-4792-B778-745E995A3ABA}" type="parTrans" cxnId="{1028B651-0A1B-4AE5-B570-A046990CDD5B}">
      <dgm:prSet/>
      <dgm:spPr/>
      <dgm:t>
        <a:bodyPr/>
        <a:lstStyle/>
        <a:p>
          <a:endParaRPr lang="en-GB"/>
        </a:p>
      </dgm:t>
    </dgm:pt>
    <dgm:pt modelId="{5DD7102E-AC52-45EE-9F43-5B2002395985}" type="sibTrans" cxnId="{1028B651-0A1B-4AE5-B570-A046990CDD5B}">
      <dgm:prSet/>
      <dgm:spPr/>
      <dgm:t>
        <a:bodyPr/>
        <a:lstStyle/>
        <a:p>
          <a:endParaRPr lang="en-GB"/>
        </a:p>
      </dgm:t>
    </dgm:pt>
    <dgm:pt modelId="{C69F51F9-6A34-417A-A4B5-F7A4EFFE4E8F}">
      <dgm:prSet/>
      <dgm:spPr/>
      <dgm:t>
        <a:bodyPr/>
        <a:lstStyle/>
        <a:p>
          <a:r>
            <a:rPr lang="en-GB" b="1"/>
            <a:t>References</a:t>
          </a:r>
          <a:endParaRPr lang="en-GB"/>
        </a:p>
      </dgm:t>
    </dgm:pt>
    <dgm:pt modelId="{197D1AEB-B140-4F8D-AA33-7156B3BC5CCF}" type="parTrans" cxnId="{AE6F2530-62C2-4EA1-83E9-98389BCEB07F}">
      <dgm:prSet/>
      <dgm:spPr/>
      <dgm:t>
        <a:bodyPr/>
        <a:lstStyle/>
        <a:p>
          <a:endParaRPr lang="en-GB"/>
        </a:p>
      </dgm:t>
    </dgm:pt>
    <dgm:pt modelId="{96CBEE85-1C85-4687-99C3-ED1E5F70DAE8}" type="sibTrans" cxnId="{AE6F2530-62C2-4EA1-83E9-98389BCEB07F}">
      <dgm:prSet/>
      <dgm:spPr/>
      <dgm:t>
        <a:bodyPr/>
        <a:lstStyle/>
        <a:p>
          <a:endParaRPr lang="en-GB"/>
        </a:p>
      </dgm:t>
    </dgm:pt>
    <dgm:pt modelId="{91E2AD0B-9B27-4E25-8548-54D145429B4B}">
      <dgm:prSet/>
      <dgm:spPr/>
      <dgm:t>
        <a:bodyPr/>
        <a:lstStyle/>
        <a:p>
          <a:r>
            <a:rPr lang="en-GB"/>
            <a:t>Key references and resources used in the project.</a:t>
          </a:r>
        </a:p>
      </dgm:t>
    </dgm:pt>
    <dgm:pt modelId="{67B8F842-F6CF-4C4F-8A76-AEF453382710}" type="parTrans" cxnId="{FE3FD2E2-E782-472A-8E51-47B03DFDD759}">
      <dgm:prSet/>
      <dgm:spPr/>
      <dgm:t>
        <a:bodyPr/>
        <a:lstStyle/>
        <a:p>
          <a:endParaRPr lang="en-GB"/>
        </a:p>
      </dgm:t>
    </dgm:pt>
    <dgm:pt modelId="{55FC466A-97D1-4B18-A540-2D2786697852}" type="sibTrans" cxnId="{FE3FD2E2-E782-472A-8E51-47B03DFDD759}">
      <dgm:prSet/>
      <dgm:spPr/>
      <dgm:t>
        <a:bodyPr/>
        <a:lstStyle/>
        <a:p>
          <a:endParaRPr lang="en-GB"/>
        </a:p>
      </dgm:t>
    </dgm:pt>
    <dgm:pt modelId="{FEFD5313-1438-4F8E-A443-51CFB241E603}" type="pres">
      <dgm:prSet presAssocID="{18289FA9-0A93-452B-A4E6-290E2B32423F}" presName="Name0" presStyleCnt="0">
        <dgm:presLayoutVars>
          <dgm:dir/>
          <dgm:animLvl val="lvl"/>
          <dgm:resizeHandles val="exact"/>
        </dgm:presLayoutVars>
      </dgm:prSet>
      <dgm:spPr/>
    </dgm:pt>
    <dgm:pt modelId="{C5D7E65F-42E9-443A-AF37-7E767F141263}" type="pres">
      <dgm:prSet presAssocID="{10C6A309-2C05-48C1-AB7F-D583AC41943F}" presName="linNode" presStyleCnt="0"/>
      <dgm:spPr/>
    </dgm:pt>
    <dgm:pt modelId="{6598478F-E92D-4B1F-84E0-BAB7EC7160E4}" type="pres">
      <dgm:prSet presAssocID="{10C6A309-2C05-48C1-AB7F-D583AC41943F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CF0424C6-DA06-413D-99DD-56994A153D29}" type="pres">
      <dgm:prSet presAssocID="{10C6A309-2C05-48C1-AB7F-D583AC41943F}" presName="descendantText" presStyleLbl="alignAccFollowNode1" presStyleIdx="0" presStyleCnt="10">
        <dgm:presLayoutVars>
          <dgm:bulletEnabled val="1"/>
        </dgm:presLayoutVars>
      </dgm:prSet>
      <dgm:spPr/>
    </dgm:pt>
    <dgm:pt modelId="{759C52B4-6ADC-4332-BEB1-49D2AE363721}" type="pres">
      <dgm:prSet presAssocID="{D6473618-BDA2-44A7-BEAD-745C59ED57FA}" presName="sp" presStyleCnt="0"/>
      <dgm:spPr/>
    </dgm:pt>
    <dgm:pt modelId="{DCF3E459-F4AF-4254-9DB0-23AE50F5AF1B}" type="pres">
      <dgm:prSet presAssocID="{A4E6F224-3736-43BC-B6C5-5EA7DBF26C79}" presName="linNode" presStyleCnt="0"/>
      <dgm:spPr/>
    </dgm:pt>
    <dgm:pt modelId="{837A58D5-5A09-43FF-BE52-DEBAF7F4B466}" type="pres">
      <dgm:prSet presAssocID="{A4E6F224-3736-43BC-B6C5-5EA7DBF26C79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70E28EB9-0106-484D-818B-33DEE2C92852}" type="pres">
      <dgm:prSet presAssocID="{A4E6F224-3736-43BC-B6C5-5EA7DBF26C79}" presName="descendantText" presStyleLbl="alignAccFollowNode1" presStyleIdx="1" presStyleCnt="10">
        <dgm:presLayoutVars>
          <dgm:bulletEnabled val="1"/>
        </dgm:presLayoutVars>
      </dgm:prSet>
      <dgm:spPr/>
    </dgm:pt>
    <dgm:pt modelId="{1FEC02DA-1887-4B56-9A58-1B5982D3F472}" type="pres">
      <dgm:prSet presAssocID="{3AF857C2-2130-47E8-BDD5-FB351B6E5972}" presName="sp" presStyleCnt="0"/>
      <dgm:spPr/>
    </dgm:pt>
    <dgm:pt modelId="{F8CE33E3-6502-4FD4-AD65-605D5897BC76}" type="pres">
      <dgm:prSet presAssocID="{AB61BE25-4A7F-4788-A601-1018CB879E7E}" presName="linNode" presStyleCnt="0"/>
      <dgm:spPr/>
    </dgm:pt>
    <dgm:pt modelId="{6891C41F-6CB6-4E4D-80F1-4EEE22483ACB}" type="pres">
      <dgm:prSet presAssocID="{AB61BE25-4A7F-4788-A601-1018CB879E7E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926C0605-1620-42D7-AEDA-BF08F070EC15}" type="pres">
      <dgm:prSet presAssocID="{AB61BE25-4A7F-4788-A601-1018CB879E7E}" presName="descendantText" presStyleLbl="alignAccFollowNode1" presStyleIdx="2" presStyleCnt="10">
        <dgm:presLayoutVars>
          <dgm:bulletEnabled val="1"/>
        </dgm:presLayoutVars>
      </dgm:prSet>
      <dgm:spPr/>
    </dgm:pt>
    <dgm:pt modelId="{A785AB37-AFA3-420B-9326-07DB03DC8E66}" type="pres">
      <dgm:prSet presAssocID="{8B6F028A-7AD5-4C7D-8239-3DBBE0C3D7CF}" presName="sp" presStyleCnt="0"/>
      <dgm:spPr/>
    </dgm:pt>
    <dgm:pt modelId="{250B3ABE-6BF5-4FC4-8775-29F1C99F364D}" type="pres">
      <dgm:prSet presAssocID="{B40C92AC-F035-4093-A985-B3E5F866024A}" presName="linNode" presStyleCnt="0"/>
      <dgm:spPr/>
    </dgm:pt>
    <dgm:pt modelId="{89044F47-DF33-4F7D-8712-304114C3EE68}" type="pres">
      <dgm:prSet presAssocID="{B40C92AC-F035-4093-A985-B3E5F866024A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66118DE9-9835-4F72-893B-E5F3CBD57215}" type="pres">
      <dgm:prSet presAssocID="{B40C92AC-F035-4093-A985-B3E5F866024A}" presName="descendantText" presStyleLbl="alignAccFollowNode1" presStyleIdx="3" presStyleCnt="10">
        <dgm:presLayoutVars>
          <dgm:bulletEnabled val="1"/>
        </dgm:presLayoutVars>
      </dgm:prSet>
      <dgm:spPr/>
    </dgm:pt>
    <dgm:pt modelId="{CCD14A28-C987-4169-A301-0E4AF9EE9AC6}" type="pres">
      <dgm:prSet presAssocID="{74660D62-01CC-47BE-8D66-CAB1DEB8D8FE}" presName="sp" presStyleCnt="0"/>
      <dgm:spPr/>
    </dgm:pt>
    <dgm:pt modelId="{D934FFC9-37F7-472D-BC8E-F4E2DAB04A67}" type="pres">
      <dgm:prSet presAssocID="{126640D1-57F9-4600-BDE1-E5713161DD65}" presName="linNode" presStyleCnt="0"/>
      <dgm:spPr/>
    </dgm:pt>
    <dgm:pt modelId="{7645CCD2-A8BA-4CA9-B858-4E296688DD6B}" type="pres">
      <dgm:prSet presAssocID="{126640D1-57F9-4600-BDE1-E5713161DD65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C4FD76EA-5C7D-47CE-B049-CA2F83CA0714}" type="pres">
      <dgm:prSet presAssocID="{126640D1-57F9-4600-BDE1-E5713161DD65}" presName="descendantText" presStyleLbl="alignAccFollowNode1" presStyleIdx="4" presStyleCnt="10">
        <dgm:presLayoutVars>
          <dgm:bulletEnabled val="1"/>
        </dgm:presLayoutVars>
      </dgm:prSet>
      <dgm:spPr/>
    </dgm:pt>
    <dgm:pt modelId="{A21C5D04-DD37-4464-9F79-F0DBF731B532}" type="pres">
      <dgm:prSet presAssocID="{CDF0686F-E1CC-43F6-A3F6-5A53BD241B89}" presName="sp" presStyleCnt="0"/>
      <dgm:spPr/>
    </dgm:pt>
    <dgm:pt modelId="{53414044-477C-48EB-B654-62BD15205680}" type="pres">
      <dgm:prSet presAssocID="{11857EB3-6F6D-4A37-985B-2A74C6E7D4CE}" presName="linNode" presStyleCnt="0"/>
      <dgm:spPr/>
    </dgm:pt>
    <dgm:pt modelId="{A6E9466D-D04C-4B79-B4C6-34449A36018E}" type="pres">
      <dgm:prSet presAssocID="{11857EB3-6F6D-4A37-985B-2A74C6E7D4CE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B0CA0357-3D5C-4FFA-B2EC-DBB61ECE443E}" type="pres">
      <dgm:prSet presAssocID="{11857EB3-6F6D-4A37-985B-2A74C6E7D4CE}" presName="descendantText" presStyleLbl="alignAccFollowNode1" presStyleIdx="5" presStyleCnt="10">
        <dgm:presLayoutVars>
          <dgm:bulletEnabled val="1"/>
        </dgm:presLayoutVars>
      </dgm:prSet>
      <dgm:spPr/>
    </dgm:pt>
    <dgm:pt modelId="{240D9B74-97F7-4981-A1D9-F58993238EE4}" type="pres">
      <dgm:prSet presAssocID="{D27EF8F3-D092-45CE-861F-4CA2D4C3CE29}" presName="sp" presStyleCnt="0"/>
      <dgm:spPr/>
    </dgm:pt>
    <dgm:pt modelId="{1BCB638B-0BEC-4E44-9CC8-6157F104931E}" type="pres">
      <dgm:prSet presAssocID="{47B8F1E3-F404-4229-88D5-092947C2C93A}" presName="linNode" presStyleCnt="0"/>
      <dgm:spPr/>
    </dgm:pt>
    <dgm:pt modelId="{F94E398F-1FDF-46DA-BFB6-AE647A023357}" type="pres">
      <dgm:prSet presAssocID="{47B8F1E3-F404-4229-88D5-092947C2C93A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5DC263C3-C3FA-43C3-930B-4F9D5D27B24A}" type="pres">
      <dgm:prSet presAssocID="{47B8F1E3-F404-4229-88D5-092947C2C93A}" presName="descendantText" presStyleLbl="alignAccFollowNode1" presStyleIdx="6" presStyleCnt="10">
        <dgm:presLayoutVars>
          <dgm:bulletEnabled val="1"/>
        </dgm:presLayoutVars>
      </dgm:prSet>
      <dgm:spPr/>
    </dgm:pt>
    <dgm:pt modelId="{B0AC55A7-1C00-445D-B86B-C39DE763C990}" type="pres">
      <dgm:prSet presAssocID="{DEC6667B-2062-4668-8457-969C32C7BFBF}" presName="sp" presStyleCnt="0"/>
      <dgm:spPr/>
    </dgm:pt>
    <dgm:pt modelId="{AF99C9F0-9763-4BE6-9E0C-9055EFBE264C}" type="pres">
      <dgm:prSet presAssocID="{AF01D80B-79EE-4E74-ADA2-E00CAF3C33C2}" presName="linNode" presStyleCnt="0"/>
      <dgm:spPr/>
    </dgm:pt>
    <dgm:pt modelId="{CEA8BB75-349D-480C-A850-9B3755E36742}" type="pres">
      <dgm:prSet presAssocID="{AF01D80B-79EE-4E74-ADA2-E00CAF3C33C2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C7996FB6-48D0-4216-91E7-CA2B6B78CA36}" type="pres">
      <dgm:prSet presAssocID="{AF01D80B-79EE-4E74-ADA2-E00CAF3C33C2}" presName="descendantText" presStyleLbl="alignAccFollowNode1" presStyleIdx="7" presStyleCnt="10">
        <dgm:presLayoutVars>
          <dgm:bulletEnabled val="1"/>
        </dgm:presLayoutVars>
      </dgm:prSet>
      <dgm:spPr/>
    </dgm:pt>
    <dgm:pt modelId="{18E97C5D-B2C9-4F07-860E-D0BD440EFD35}" type="pres">
      <dgm:prSet presAssocID="{D3DD5D60-AF17-4B1D-89C6-7CCDC9B1E0E5}" presName="sp" presStyleCnt="0"/>
      <dgm:spPr/>
    </dgm:pt>
    <dgm:pt modelId="{C58F6D2D-01AE-4E6B-A7F3-F1C242B5A352}" type="pres">
      <dgm:prSet presAssocID="{D72C2BD5-F0D4-480D-86BF-AFB708EC7C2B}" presName="linNode" presStyleCnt="0"/>
      <dgm:spPr/>
    </dgm:pt>
    <dgm:pt modelId="{04CF6E54-EEC3-4B4A-8758-305E2B5480F5}" type="pres">
      <dgm:prSet presAssocID="{D72C2BD5-F0D4-480D-86BF-AFB708EC7C2B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6D37BC4A-A94C-4CC8-927D-4696320A978F}" type="pres">
      <dgm:prSet presAssocID="{D72C2BD5-F0D4-480D-86BF-AFB708EC7C2B}" presName="descendantText" presStyleLbl="alignAccFollowNode1" presStyleIdx="8" presStyleCnt="10">
        <dgm:presLayoutVars>
          <dgm:bulletEnabled val="1"/>
        </dgm:presLayoutVars>
      </dgm:prSet>
      <dgm:spPr/>
    </dgm:pt>
    <dgm:pt modelId="{F1A9919A-8E62-425A-9932-B30C5FE47B05}" type="pres">
      <dgm:prSet presAssocID="{524DA89E-87EF-4C8B-ACEC-59C12D2A74F3}" presName="sp" presStyleCnt="0"/>
      <dgm:spPr/>
    </dgm:pt>
    <dgm:pt modelId="{7D1478CF-C250-49E5-A613-10158C6127C4}" type="pres">
      <dgm:prSet presAssocID="{C69F51F9-6A34-417A-A4B5-F7A4EFFE4E8F}" presName="linNode" presStyleCnt="0"/>
      <dgm:spPr/>
    </dgm:pt>
    <dgm:pt modelId="{27FDF90F-8603-44F4-83BB-2F52B8F52C0C}" type="pres">
      <dgm:prSet presAssocID="{C69F51F9-6A34-417A-A4B5-F7A4EFFE4E8F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7AA94125-1FC8-450F-84D6-E7F750D44DD5}" type="pres">
      <dgm:prSet presAssocID="{C69F51F9-6A34-417A-A4B5-F7A4EFFE4E8F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A5AE9303-9452-43E3-B9B1-BFD36C370FA8}" srcId="{18289FA9-0A93-452B-A4E6-290E2B32423F}" destId="{47B8F1E3-F404-4229-88D5-092947C2C93A}" srcOrd="6" destOrd="0" parTransId="{5F332484-F8DB-44DB-A458-A8E31148B646}" sibTransId="{DEC6667B-2062-4668-8457-969C32C7BFBF}"/>
    <dgm:cxn modelId="{D3B7D807-A185-4AA1-886A-A4EB00C1BAFF}" srcId="{AF01D80B-79EE-4E74-ADA2-E00CAF3C33C2}" destId="{F16B25C7-5BD6-48B4-B16B-702D3962AE7D}" srcOrd="0" destOrd="0" parTransId="{FCE321BB-7286-4328-A929-671D643F73C1}" sibTransId="{F35AA86C-6220-48A0-9484-90DB76E3A73A}"/>
    <dgm:cxn modelId="{13A83809-8527-4D68-9297-74BA8B08EA19}" srcId="{18289FA9-0A93-452B-A4E6-290E2B32423F}" destId="{126640D1-57F9-4600-BDE1-E5713161DD65}" srcOrd="4" destOrd="0" parTransId="{AF2DAB06-83C1-43E1-A26D-4FA0B49AD3C2}" sibTransId="{CDF0686F-E1CC-43F6-A3F6-5A53BD241B89}"/>
    <dgm:cxn modelId="{584C6117-24C7-4D5C-A934-B79F2D31F663}" srcId="{126640D1-57F9-4600-BDE1-E5713161DD65}" destId="{0C23D3AD-88DB-40E9-917B-E8BC8E967A7F}" srcOrd="0" destOrd="0" parTransId="{986830DC-8BA0-43B0-9E19-C2B56461685B}" sibTransId="{417527DB-C20F-4965-9C62-EBA55B797E48}"/>
    <dgm:cxn modelId="{8B613323-5613-4088-9683-1EFCCAB9FB27}" type="presOf" srcId="{126640D1-57F9-4600-BDE1-E5713161DD65}" destId="{7645CCD2-A8BA-4CA9-B858-4E296688DD6B}" srcOrd="0" destOrd="0" presId="urn:microsoft.com/office/officeart/2005/8/layout/vList5"/>
    <dgm:cxn modelId="{AE6F2530-62C2-4EA1-83E9-98389BCEB07F}" srcId="{18289FA9-0A93-452B-A4E6-290E2B32423F}" destId="{C69F51F9-6A34-417A-A4B5-F7A4EFFE4E8F}" srcOrd="9" destOrd="0" parTransId="{197D1AEB-B140-4F8D-AA33-7156B3BC5CCF}" sibTransId="{96CBEE85-1C85-4687-99C3-ED1E5F70DAE8}"/>
    <dgm:cxn modelId="{E64E8E35-2863-4788-882E-EFD70287FCAE}" type="presOf" srcId="{18289FA9-0A93-452B-A4E6-290E2B32423F}" destId="{FEFD5313-1438-4F8E-A443-51CFB241E603}" srcOrd="0" destOrd="0" presId="urn:microsoft.com/office/officeart/2005/8/layout/vList5"/>
    <dgm:cxn modelId="{D670A137-1EC0-4B70-8312-17193271B253}" type="presOf" srcId="{F8224156-EA58-4F4D-9080-BE2B3CD18007}" destId="{926C0605-1620-42D7-AEDA-BF08F070EC15}" srcOrd="0" destOrd="0" presId="urn:microsoft.com/office/officeart/2005/8/layout/vList5"/>
    <dgm:cxn modelId="{41D8613A-F3A5-4A32-8E72-62F16259F894}" srcId="{18289FA9-0A93-452B-A4E6-290E2B32423F}" destId="{10C6A309-2C05-48C1-AB7F-D583AC41943F}" srcOrd="0" destOrd="0" parTransId="{45F8C81F-3F5D-4556-85B5-610565145C12}" sibTransId="{D6473618-BDA2-44A7-BEAD-745C59ED57FA}"/>
    <dgm:cxn modelId="{7893973B-D3FE-4BB2-8A74-03F9A98D695A}" srcId="{AB61BE25-4A7F-4788-A601-1018CB879E7E}" destId="{F8224156-EA58-4F4D-9080-BE2B3CD18007}" srcOrd="0" destOrd="0" parTransId="{01E8D679-B0AD-4B22-B3F6-9687D351529F}" sibTransId="{8E0725FF-A778-446C-BB31-EAC2F4A585CE}"/>
    <dgm:cxn modelId="{9D61EF3B-5F2C-4CFA-BFBF-521300030194}" type="presOf" srcId="{D72C2BD5-F0D4-480D-86BF-AFB708EC7C2B}" destId="{04CF6E54-EEC3-4B4A-8758-305E2B5480F5}" srcOrd="0" destOrd="0" presId="urn:microsoft.com/office/officeart/2005/8/layout/vList5"/>
    <dgm:cxn modelId="{13FEBC5F-7746-41FF-96BC-5089A2EA0448}" type="presOf" srcId="{BC085E12-F1B3-4347-B440-4B2B13DD6628}" destId="{6D37BC4A-A94C-4CC8-927D-4696320A978F}" srcOrd="0" destOrd="0" presId="urn:microsoft.com/office/officeart/2005/8/layout/vList5"/>
    <dgm:cxn modelId="{D649D260-2837-4594-9BFF-06FF93354585}" srcId="{47B8F1E3-F404-4229-88D5-092947C2C93A}" destId="{0AC00BD8-E63B-4482-9EC1-304F28ECD2AB}" srcOrd="0" destOrd="0" parTransId="{3A247D2D-51B0-4B0A-9AF5-39205C5A2A01}" sibTransId="{32018358-73E2-4C6C-95D3-3118B8847464}"/>
    <dgm:cxn modelId="{436A7A61-0E30-47A6-8CBC-469D3B4950EE}" type="presOf" srcId="{F16B25C7-5BD6-48B4-B16B-702D3962AE7D}" destId="{C7996FB6-48D0-4216-91E7-CA2B6B78CA36}" srcOrd="0" destOrd="0" presId="urn:microsoft.com/office/officeart/2005/8/layout/vList5"/>
    <dgm:cxn modelId="{E963FB65-CDCB-4B37-B9B6-7E03865D8893}" type="presOf" srcId="{0AC00BD8-E63B-4482-9EC1-304F28ECD2AB}" destId="{5DC263C3-C3FA-43C3-930B-4F9D5D27B24A}" srcOrd="0" destOrd="0" presId="urn:microsoft.com/office/officeart/2005/8/layout/vList5"/>
    <dgm:cxn modelId="{29A04D4C-A99F-452D-AED8-87D58476912C}" type="presOf" srcId="{11857EB3-6F6D-4A37-985B-2A74C6E7D4CE}" destId="{A6E9466D-D04C-4B79-B4C6-34449A36018E}" srcOrd="0" destOrd="0" presId="urn:microsoft.com/office/officeart/2005/8/layout/vList5"/>
    <dgm:cxn modelId="{2402C050-825D-494C-8B34-B6D89267877A}" type="presOf" srcId="{0C23D3AD-88DB-40E9-917B-E8BC8E967A7F}" destId="{C4FD76EA-5C7D-47CE-B049-CA2F83CA0714}" srcOrd="0" destOrd="0" presId="urn:microsoft.com/office/officeart/2005/8/layout/vList5"/>
    <dgm:cxn modelId="{1028B651-0A1B-4AE5-B570-A046990CDD5B}" srcId="{D72C2BD5-F0D4-480D-86BF-AFB708EC7C2B}" destId="{BC085E12-F1B3-4347-B440-4B2B13DD6628}" srcOrd="0" destOrd="0" parTransId="{06D0BB17-B9AE-4792-B778-745E995A3ABA}" sibTransId="{5DD7102E-AC52-45EE-9F43-5B2002395985}"/>
    <dgm:cxn modelId="{B96A0253-FEA8-4B62-8326-4A26C84EF92A}" srcId="{18289FA9-0A93-452B-A4E6-290E2B32423F}" destId="{AF01D80B-79EE-4E74-ADA2-E00CAF3C33C2}" srcOrd="7" destOrd="0" parTransId="{72763F6A-7AA5-4C64-B042-A1C6C8D05448}" sibTransId="{D3DD5D60-AF17-4B1D-89C6-7CCDC9B1E0E5}"/>
    <dgm:cxn modelId="{7E8B9255-0D1A-4399-8123-315DE5E5CE78}" type="presOf" srcId="{C69F51F9-6A34-417A-A4B5-F7A4EFFE4E8F}" destId="{27FDF90F-8603-44F4-83BB-2F52B8F52C0C}" srcOrd="0" destOrd="0" presId="urn:microsoft.com/office/officeart/2005/8/layout/vList5"/>
    <dgm:cxn modelId="{0A935658-477A-465D-8FCA-EF7D99130665}" type="presOf" srcId="{47B8F1E3-F404-4229-88D5-092947C2C93A}" destId="{F94E398F-1FDF-46DA-BFB6-AE647A023357}" srcOrd="0" destOrd="0" presId="urn:microsoft.com/office/officeart/2005/8/layout/vList5"/>
    <dgm:cxn modelId="{1383387A-4785-4F3A-B8A6-CB9AB836B4D3}" type="presOf" srcId="{AB61BE25-4A7F-4788-A601-1018CB879E7E}" destId="{6891C41F-6CB6-4E4D-80F1-4EEE22483ACB}" srcOrd="0" destOrd="0" presId="urn:microsoft.com/office/officeart/2005/8/layout/vList5"/>
    <dgm:cxn modelId="{437F6081-5FEE-4229-9878-85EB4E2D4F20}" type="presOf" srcId="{FBBC78AB-56AC-4D71-871F-4250E4EFCBE0}" destId="{66118DE9-9835-4F72-893B-E5F3CBD57215}" srcOrd="0" destOrd="0" presId="urn:microsoft.com/office/officeart/2005/8/layout/vList5"/>
    <dgm:cxn modelId="{8DD55B86-3530-48CE-B002-06CB0FA13BF5}" srcId="{18289FA9-0A93-452B-A4E6-290E2B32423F}" destId="{A4E6F224-3736-43BC-B6C5-5EA7DBF26C79}" srcOrd="1" destOrd="0" parTransId="{BCE7FACF-A4EC-4CEF-BACC-C62F70B57C97}" sibTransId="{3AF857C2-2130-47E8-BDD5-FB351B6E5972}"/>
    <dgm:cxn modelId="{FFC09F91-2560-4C5B-85E7-12DF0EEEB245}" srcId="{10C6A309-2C05-48C1-AB7F-D583AC41943F}" destId="{D7CF8F30-9257-483B-AEC2-B41A8AF58838}" srcOrd="0" destOrd="0" parTransId="{11758690-F308-48D4-918E-0561E76A61FF}" sibTransId="{070D3E1A-9187-4B66-A692-27A8DBD33236}"/>
    <dgm:cxn modelId="{EF7DF693-C87F-4CBD-9655-CC4E576EA518}" type="presOf" srcId="{A4E6F224-3736-43BC-B6C5-5EA7DBF26C79}" destId="{837A58D5-5A09-43FF-BE52-DEBAF7F4B466}" srcOrd="0" destOrd="0" presId="urn:microsoft.com/office/officeart/2005/8/layout/vList5"/>
    <dgm:cxn modelId="{1497DF96-F24E-4D90-837B-6CF64901EC87}" type="presOf" srcId="{10C6A309-2C05-48C1-AB7F-D583AC41943F}" destId="{6598478F-E92D-4B1F-84E0-BAB7EC7160E4}" srcOrd="0" destOrd="0" presId="urn:microsoft.com/office/officeart/2005/8/layout/vList5"/>
    <dgm:cxn modelId="{CA819C98-8609-4BC7-93C2-8966B1985ED3}" srcId="{18289FA9-0A93-452B-A4E6-290E2B32423F}" destId="{AB61BE25-4A7F-4788-A601-1018CB879E7E}" srcOrd="2" destOrd="0" parTransId="{929B7C54-1707-433A-B9CC-127B18E4B73C}" sibTransId="{8B6F028A-7AD5-4C7D-8239-3DBBE0C3D7CF}"/>
    <dgm:cxn modelId="{55C5AEA3-C080-4EB8-9CE7-7A5CA9E1FBBD}" srcId="{18289FA9-0A93-452B-A4E6-290E2B32423F}" destId="{B40C92AC-F035-4093-A985-B3E5F866024A}" srcOrd="3" destOrd="0" parTransId="{B23A975D-2260-4C72-A633-3731A5024F47}" sibTransId="{74660D62-01CC-47BE-8D66-CAB1DEB8D8FE}"/>
    <dgm:cxn modelId="{08F83DAC-47C1-425F-9960-1E08D00D868B}" srcId="{18289FA9-0A93-452B-A4E6-290E2B32423F}" destId="{11857EB3-6F6D-4A37-985B-2A74C6E7D4CE}" srcOrd="5" destOrd="0" parTransId="{C2E82D90-3173-4BE8-838C-A1B5271FBC13}" sibTransId="{D27EF8F3-D092-45CE-861F-4CA2D4C3CE29}"/>
    <dgm:cxn modelId="{BF72DDC3-D06E-4E1B-ADDC-740328F0E778}" type="presOf" srcId="{AF01D80B-79EE-4E74-ADA2-E00CAF3C33C2}" destId="{CEA8BB75-349D-480C-A850-9B3755E36742}" srcOrd="0" destOrd="0" presId="urn:microsoft.com/office/officeart/2005/8/layout/vList5"/>
    <dgm:cxn modelId="{84BE5AD0-51B7-4A03-87B0-A3D74EE563F3}" srcId="{B40C92AC-F035-4093-A985-B3E5F866024A}" destId="{FBBC78AB-56AC-4D71-871F-4250E4EFCBE0}" srcOrd="0" destOrd="0" parTransId="{EB1D3549-0730-4EE3-B31C-0EED00C60C14}" sibTransId="{731B9218-3FDA-4ADE-865C-CF4772F2741E}"/>
    <dgm:cxn modelId="{7C9ECADA-E065-4785-8CAD-288ED8348ECD}" type="presOf" srcId="{B40C92AC-F035-4093-A985-B3E5F866024A}" destId="{89044F47-DF33-4F7D-8712-304114C3EE68}" srcOrd="0" destOrd="0" presId="urn:microsoft.com/office/officeart/2005/8/layout/vList5"/>
    <dgm:cxn modelId="{9C4FCEDB-7FE1-4841-95CA-9CE4B6ADB5A3}" type="presOf" srcId="{6C380E11-0AA3-47BA-83F9-CAD049AA7404}" destId="{70E28EB9-0106-484D-818B-33DEE2C92852}" srcOrd="0" destOrd="0" presId="urn:microsoft.com/office/officeart/2005/8/layout/vList5"/>
    <dgm:cxn modelId="{2CB33CDD-5EC3-40B1-A986-FC6E7C110225}" srcId="{A4E6F224-3736-43BC-B6C5-5EA7DBF26C79}" destId="{6C380E11-0AA3-47BA-83F9-CAD049AA7404}" srcOrd="0" destOrd="0" parTransId="{EE4AC17B-676C-4B07-BB89-5A4EFC0E8850}" sibTransId="{987E72E0-68FB-4AAE-952B-7CC3701193A1}"/>
    <dgm:cxn modelId="{FE3FD2E2-E782-472A-8E51-47B03DFDD759}" srcId="{C69F51F9-6A34-417A-A4B5-F7A4EFFE4E8F}" destId="{91E2AD0B-9B27-4E25-8548-54D145429B4B}" srcOrd="0" destOrd="0" parTransId="{67B8F842-F6CF-4C4F-8A76-AEF453382710}" sibTransId="{55FC466A-97D1-4B18-A540-2D2786697852}"/>
    <dgm:cxn modelId="{C57920E3-705C-44FA-BB8C-AF56FCBF44DA}" type="presOf" srcId="{D7CF8F30-9257-483B-AEC2-B41A8AF58838}" destId="{CF0424C6-DA06-413D-99DD-56994A153D29}" srcOrd="0" destOrd="0" presId="urn:microsoft.com/office/officeart/2005/8/layout/vList5"/>
    <dgm:cxn modelId="{01FF18E9-A3AF-4A35-8E02-646E2C5AAFD1}" type="presOf" srcId="{91E2AD0B-9B27-4E25-8548-54D145429B4B}" destId="{7AA94125-1FC8-450F-84D6-E7F750D44DD5}" srcOrd="0" destOrd="0" presId="urn:microsoft.com/office/officeart/2005/8/layout/vList5"/>
    <dgm:cxn modelId="{81303FE9-81C3-468B-BF47-730A9FF3049F}" srcId="{18289FA9-0A93-452B-A4E6-290E2B32423F}" destId="{D72C2BD5-F0D4-480D-86BF-AFB708EC7C2B}" srcOrd="8" destOrd="0" parTransId="{A62F33A3-4C6E-49F4-B67E-5A0A89B191CF}" sibTransId="{524DA89E-87EF-4C8B-ACEC-59C12D2A74F3}"/>
    <dgm:cxn modelId="{1302ADED-9673-439C-92E7-B617FEAC3681}" type="presOf" srcId="{77180E84-BD02-446B-8EB6-BFD26398BBEE}" destId="{B0CA0357-3D5C-4FFA-B2EC-DBB61ECE443E}" srcOrd="0" destOrd="0" presId="urn:microsoft.com/office/officeart/2005/8/layout/vList5"/>
    <dgm:cxn modelId="{14FFD0FB-1F32-49CB-97C2-D31C24948953}" srcId="{11857EB3-6F6D-4A37-985B-2A74C6E7D4CE}" destId="{77180E84-BD02-446B-8EB6-BFD26398BBEE}" srcOrd="0" destOrd="0" parTransId="{1F214571-ADF3-4520-8F60-70B7A881AC3C}" sibTransId="{C7FC5CA3-5C4B-403A-9970-140C7DD85A10}"/>
    <dgm:cxn modelId="{2FFC0690-AC5D-455C-97B7-09B7A93663DA}" type="presParOf" srcId="{FEFD5313-1438-4F8E-A443-51CFB241E603}" destId="{C5D7E65F-42E9-443A-AF37-7E767F141263}" srcOrd="0" destOrd="0" presId="urn:microsoft.com/office/officeart/2005/8/layout/vList5"/>
    <dgm:cxn modelId="{B3C586B0-D573-42EF-843B-248B1C972FE0}" type="presParOf" srcId="{C5D7E65F-42E9-443A-AF37-7E767F141263}" destId="{6598478F-E92D-4B1F-84E0-BAB7EC7160E4}" srcOrd="0" destOrd="0" presId="urn:microsoft.com/office/officeart/2005/8/layout/vList5"/>
    <dgm:cxn modelId="{8072E998-7296-4314-BA34-B12EDF921B0A}" type="presParOf" srcId="{C5D7E65F-42E9-443A-AF37-7E767F141263}" destId="{CF0424C6-DA06-413D-99DD-56994A153D29}" srcOrd="1" destOrd="0" presId="urn:microsoft.com/office/officeart/2005/8/layout/vList5"/>
    <dgm:cxn modelId="{1B655799-2CF5-410A-A62E-6B90BBBD0056}" type="presParOf" srcId="{FEFD5313-1438-4F8E-A443-51CFB241E603}" destId="{759C52B4-6ADC-4332-BEB1-49D2AE363721}" srcOrd="1" destOrd="0" presId="urn:microsoft.com/office/officeart/2005/8/layout/vList5"/>
    <dgm:cxn modelId="{4ABB7299-D430-4A2B-9A40-3AA36C5667E4}" type="presParOf" srcId="{FEFD5313-1438-4F8E-A443-51CFB241E603}" destId="{DCF3E459-F4AF-4254-9DB0-23AE50F5AF1B}" srcOrd="2" destOrd="0" presId="urn:microsoft.com/office/officeart/2005/8/layout/vList5"/>
    <dgm:cxn modelId="{3901D3DE-290B-4C90-974A-C3516B1402A0}" type="presParOf" srcId="{DCF3E459-F4AF-4254-9DB0-23AE50F5AF1B}" destId="{837A58D5-5A09-43FF-BE52-DEBAF7F4B466}" srcOrd="0" destOrd="0" presId="urn:microsoft.com/office/officeart/2005/8/layout/vList5"/>
    <dgm:cxn modelId="{8CC286D6-64DC-4ABB-877B-1AB9D7E03803}" type="presParOf" srcId="{DCF3E459-F4AF-4254-9DB0-23AE50F5AF1B}" destId="{70E28EB9-0106-484D-818B-33DEE2C92852}" srcOrd="1" destOrd="0" presId="urn:microsoft.com/office/officeart/2005/8/layout/vList5"/>
    <dgm:cxn modelId="{05DE7FA3-0870-4989-B516-6E7B0E19948C}" type="presParOf" srcId="{FEFD5313-1438-4F8E-A443-51CFB241E603}" destId="{1FEC02DA-1887-4B56-9A58-1B5982D3F472}" srcOrd="3" destOrd="0" presId="urn:microsoft.com/office/officeart/2005/8/layout/vList5"/>
    <dgm:cxn modelId="{4FDC9545-27DA-4EFE-B33E-952219331731}" type="presParOf" srcId="{FEFD5313-1438-4F8E-A443-51CFB241E603}" destId="{F8CE33E3-6502-4FD4-AD65-605D5897BC76}" srcOrd="4" destOrd="0" presId="urn:microsoft.com/office/officeart/2005/8/layout/vList5"/>
    <dgm:cxn modelId="{9D32A8C1-FE29-444A-A9C6-6880A9BB37DC}" type="presParOf" srcId="{F8CE33E3-6502-4FD4-AD65-605D5897BC76}" destId="{6891C41F-6CB6-4E4D-80F1-4EEE22483ACB}" srcOrd="0" destOrd="0" presId="urn:microsoft.com/office/officeart/2005/8/layout/vList5"/>
    <dgm:cxn modelId="{FAB02783-F667-4E17-B634-249E87B554DA}" type="presParOf" srcId="{F8CE33E3-6502-4FD4-AD65-605D5897BC76}" destId="{926C0605-1620-42D7-AEDA-BF08F070EC15}" srcOrd="1" destOrd="0" presId="urn:microsoft.com/office/officeart/2005/8/layout/vList5"/>
    <dgm:cxn modelId="{C582FD7E-67A2-4136-AF98-AC6F93515D8F}" type="presParOf" srcId="{FEFD5313-1438-4F8E-A443-51CFB241E603}" destId="{A785AB37-AFA3-420B-9326-07DB03DC8E66}" srcOrd="5" destOrd="0" presId="urn:microsoft.com/office/officeart/2005/8/layout/vList5"/>
    <dgm:cxn modelId="{720FCBF7-EEA5-4AF2-8E6D-C178C5A617B3}" type="presParOf" srcId="{FEFD5313-1438-4F8E-A443-51CFB241E603}" destId="{250B3ABE-6BF5-4FC4-8775-29F1C99F364D}" srcOrd="6" destOrd="0" presId="urn:microsoft.com/office/officeart/2005/8/layout/vList5"/>
    <dgm:cxn modelId="{0DF6A247-1955-492C-8F36-9984DFF6E7DF}" type="presParOf" srcId="{250B3ABE-6BF5-4FC4-8775-29F1C99F364D}" destId="{89044F47-DF33-4F7D-8712-304114C3EE68}" srcOrd="0" destOrd="0" presId="urn:microsoft.com/office/officeart/2005/8/layout/vList5"/>
    <dgm:cxn modelId="{B8122650-B1B1-4022-9F59-53AC27A84F11}" type="presParOf" srcId="{250B3ABE-6BF5-4FC4-8775-29F1C99F364D}" destId="{66118DE9-9835-4F72-893B-E5F3CBD57215}" srcOrd="1" destOrd="0" presId="urn:microsoft.com/office/officeart/2005/8/layout/vList5"/>
    <dgm:cxn modelId="{7CCA9A10-E711-46F1-A2BD-BA41C93DE26C}" type="presParOf" srcId="{FEFD5313-1438-4F8E-A443-51CFB241E603}" destId="{CCD14A28-C987-4169-A301-0E4AF9EE9AC6}" srcOrd="7" destOrd="0" presId="urn:microsoft.com/office/officeart/2005/8/layout/vList5"/>
    <dgm:cxn modelId="{055844F5-7986-4AE1-B2F0-FAE1C98785C0}" type="presParOf" srcId="{FEFD5313-1438-4F8E-A443-51CFB241E603}" destId="{D934FFC9-37F7-472D-BC8E-F4E2DAB04A67}" srcOrd="8" destOrd="0" presId="urn:microsoft.com/office/officeart/2005/8/layout/vList5"/>
    <dgm:cxn modelId="{CCA9F45B-03BC-490C-85FA-473D4FC683E2}" type="presParOf" srcId="{D934FFC9-37F7-472D-BC8E-F4E2DAB04A67}" destId="{7645CCD2-A8BA-4CA9-B858-4E296688DD6B}" srcOrd="0" destOrd="0" presId="urn:microsoft.com/office/officeart/2005/8/layout/vList5"/>
    <dgm:cxn modelId="{872DCB00-A4E1-426C-96FB-4680BD9F55DD}" type="presParOf" srcId="{D934FFC9-37F7-472D-BC8E-F4E2DAB04A67}" destId="{C4FD76EA-5C7D-47CE-B049-CA2F83CA0714}" srcOrd="1" destOrd="0" presId="urn:microsoft.com/office/officeart/2005/8/layout/vList5"/>
    <dgm:cxn modelId="{2F620294-716B-43B9-A6DF-4A43E6500A52}" type="presParOf" srcId="{FEFD5313-1438-4F8E-A443-51CFB241E603}" destId="{A21C5D04-DD37-4464-9F79-F0DBF731B532}" srcOrd="9" destOrd="0" presId="urn:microsoft.com/office/officeart/2005/8/layout/vList5"/>
    <dgm:cxn modelId="{8DD80244-D13B-4B03-A27E-4E00B8F9828B}" type="presParOf" srcId="{FEFD5313-1438-4F8E-A443-51CFB241E603}" destId="{53414044-477C-48EB-B654-62BD15205680}" srcOrd="10" destOrd="0" presId="urn:microsoft.com/office/officeart/2005/8/layout/vList5"/>
    <dgm:cxn modelId="{81D5C7C7-AA4B-4522-8506-E012EE8CE6AC}" type="presParOf" srcId="{53414044-477C-48EB-B654-62BD15205680}" destId="{A6E9466D-D04C-4B79-B4C6-34449A36018E}" srcOrd="0" destOrd="0" presId="urn:microsoft.com/office/officeart/2005/8/layout/vList5"/>
    <dgm:cxn modelId="{CDD7DADE-33DB-407A-AE28-212EAC162656}" type="presParOf" srcId="{53414044-477C-48EB-B654-62BD15205680}" destId="{B0CA0357-3D5C-4FFA-B2EC-DBB61ECE443E}" srcOrd="1" destOrd="0" presId="urn:microsoft.com/office/officeart/2005/8/layout/vList5"/>
    <dgm:cxn modelId="{AB809390-FDE6-4196-8616-D1A3B1D13167}" type="presParOf" srcId="{FEFD5313-1438-4F8E-A443-51CFB241E603}" destId="{240D9B74-97F7-4981-A1D9-F58993238EE4}" srcOrd="11" destOrd="0" presId="urn:microsoft.com/office/officeart/2005/8/layout/vList5"/>
    <dgm:cxn modelId="{C11D7CA7-6245-4274-8118-3603D21694C5}" type="presParOf" srcId="{FEFD5313-1438-4F8E-A443-51CFB241E603}" destId="{1BCB638B-0BEC-4E44-9CC8-6157F104931E}" srcOrd="12" destOrd="0" presId="urn:microsoft.com/office/officeart/2005/8/layout/vList5"/>
    <dgm:cxn modelId="{5B6CA235-7606-4174-81A1-7BE6189A879B}" type="presParOf" srcId="{1BCB638B-0BEC-4E44-9CC8-6157F104931E}" destId="{F94E398F-1FDF-46DA-BFB6-AE647A023357}" srcOrd="0" destOrd="0" presId="urn:microsoft.com/office/officeart/2005/8/layout/vList5"/>
    <dgm:cxn modelId="{D33C48A2-290C-4842-B619-2B69C9CDACE1}" type="presParOf" srcId="{1BCB638B-0BEC-4E44-9CC8-6157F104931E}" destId="{5DC263C3-C3FA-43C3-930B-4F9D5D27B24A}" srcOrd="1" destOrd="0" presId="urn:microsoft.com/office/officeart/2005/8/layout/vList5"/>
    <dgm:cxn modelId="{DF9C6447-BFAC-4999-821E-30A8B53490BC}" type="presParOf" srcId="{FEFD5313-1438-4F8E-A443-51CFB241E603}" destId="{B0AC55A7-1C00-445D-B86B-C39DE763C990}" srcOrd="13" destOrd="0" presId="urn:microsoft.com/office/officeart/2005/8/layout/vList5"/>
    <dgm:cxn modelId="{C9223B4A-7B38-473D-B2EB-827C3FA9B134}" type="presParOf" srcId="{FEFD5313-1438-4F8E-A443-51CFB241E603}" destId="{AF99C9F0-9763-4BE6-9E0C-9055EFBE264C}" srcOrd="14" destOrd="0" presId="urn:microsoft.com/office/officeart/2005/8/layout/vList5"/>
    <dgm:cxn modelId="{A7F6FC43-7C27-4BE7-A22F-4D130774406A}" type="presParOf" srcId="{AF99C9F0-9763-4BE6-9E0C-9055EFBE264C}" destId="{CEA8BB75-349D-480C-A850-9B3755E36742}" srcOrd="0" destOrd="0" presId="urn:microsoft.com/office/officeart/2005/8/layout/vList5"/>
    <dgm:cxn modelId="{B2D05EDE-5485-4BA3-91DA-C782D5A583B8}" type="presParOf" srcId="{AF99C9F0-9763-4BE6-9E0C-9055EFBE264C}" destId="{C7996FB6-48D0-4216-91E7-CA2B6B78CA36}" srcOrd="1" destOrd="0" presId="urn:microsoft.com/office/officeart/2005/8/layout/vList5"/>
    <dgm:cxn modelId="{2F760373-FEB4-42E6-B438-F3F1DB294CD3}" type="presParOf" srcId="{FEFD5313-1438-4F8E-A443-51CFB241E603}" destId="{18E97C5D-B2C9-4F07-860E-D0BD440EFD35}" srcOrd="15" destOrd="0" presId="urn:microsoft.com/office/officeart/2005/8/layout/vList5"/>
    <dgm:cxn modelId="{6739A9E1-1847-4228-B71A-7DB22053FC87}" type="presParOf" srcId="{FEFD5313-1438-4F8E-A443-51CFB241E603}" destId="{C58F6D2D-01AE-4E6B-A7F3-F1C242B5A352}" srcOrd="16" destOrd="0" presId="urn:microsoft.com/office/officeart/2005/8/layout/vList5"/>
    <dgm:cxn modelId="{4455ED83-BE46-4D53-875F-149650169F6E}" type="presParOf" srcId="{C58F6D2D-01AE-4E6B-A7F3-F1C242B5A352}" destId="{04CF6E54-EEC3-4B4A-8758-305E2B5480F5}" srcOrd="0" destOrd="0" presId="urn:microsoft.com/office/officeart/2005/8/layout/vList5"/>
    <dgm:cxn modelId="{57259A42-3E72-4A96-8AB5-FEE972BA88B7}" type="presParOf" srcId="{C58F6D2D-01AE-4E6B-A7F3-F1C242B5A352}" destId="{6D37BC4A-A94C-4CC8-927D-4696320A978F}" srcOrd="1" destOrd="0" presId="urn:microsoft.com/office/officeart/2005/8/layout/vList5"/>
    <dgm:cxn modelId="{1608BBD2-A550-41C9-B464-1C3E5F83BA0E}" type="presParOf" srcId="{FEFD5313-1438-4F8E-A443-51CFB241E603}" destId="{F1A9919A-8E62-425A-9932-B30C5FE47B05}" srcOrd="17" destOrd="0" presId="urn:microsoft.com/office/officeart/2005/8/layout/vList5"/>
    <dgm:cxn modelId="{9BD6BE1E-9C8A-41F9-9EB7-4B44EE0765B4}" type="presParOf" srcId="{FEFD5313-1438-4F8E-A443-51CFB241E603}" destId="{7D1478CF-C250-49E5-A613-10158C6127C4}" srcOrd="18" destOrd="0" presId="urn:microsoft.com/office/officeart/2005/8/layout/vList5"/>
    <dgm:cxn modelId="{B7D5A40D-75B1-4FE0-866B-EF62D019E49F}" type="presParOf" srcId="{7D1478CF-C250-49E5-A613-10158C6127C4}" destId="{27FDF90F-8603-44F4-83BB-2F52B8F52C0C}" srcOrd="0" destOrd="0" presId="urn:microsoft.com/office/officeart/2005/8/layout/vList5"/>
    <dgm:cxn modelId="{CF68900B-86DE-4FDE-B942-9677A841AEA0}" type="presParOf" srcId="{7D1478CF-C250-49E5-A613-10158C6127C4}" destId="{7AA94125-1FC8-450F-84D6-E7F750D44D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987236-714A-48B4-B57E-B7A2311F541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5879958-08CA-4893-BC38-D768C62617B1}">
      <dgm:prSet/>
      <dgm:spPr/>
      <dgm:t>
        <a:bodyPr/>
        <a:lstStyle/>
        <a:p>
          <a:r>
            <a:rPr lang="en-GB" b="1"/>
            <a:t>Background:</a:t>
          </a:r>
          <a:endParaRPr lang="en-GB"/>
        </a:p>
      </dgm:t>
    </dgm:pt>
    <dgm:pt modelId="{4951FEC6-57A7-4520-A4A1-CC67CDBB07C5}" type="parTrans" cxnId="{B611F41D-4488-4848-9C98-C15DC19014D0}">
      <dgm:prSet/>
      <dgm:spPr/>
      <dgm:t>
        <a:bodyPr/>
        <a:lstStyle/>
        <a:p>
          <a:endParaRPr lang="en-GB"/>
        </a:p>
      </dgm:t>
    </dgm:pt>
    <dgm:pt modelId="{73EA259F-D308-4CA0-8FCD-444B7B8E740F}" type="sibTrans" cxnId="{B611F41D-4488-4848-9C98-C15DC19014D0}">
      <dgm:prSet/>
      <dgm:spPr/>
      <dgm:t>
        <a:bodyPr/>
        <a:lstStyle/>
        <a:p>
          <a:endParaRPr lang="en-GB"/>
        </a:p>
      </dgm:t>
    </dgm:pt>
    <dgm:pt modelId="{2A5B4376-9FCF-4CA1-B741-3F988F4C4B1E}">
      <dgm:prSet/>
      <dgm:spPr/>
      <dgm:t>
        <a:bodyPr/>
        <a:lstStyle/>
        <a:p>
          <a:r>
            <a:rPr lang="en-GB" dirty="0"/>
            <a:t>Programming is a critical skill in today’s technology-driven world.</a:t>
          </a:r>
        </a:p>
      </dgm:t>
    </dgm:pt>
    <dgm:pt modelId="{66157DA7-0D4D-4CEF-9500-0DCCC7DAB575}" type="parTrans" cxnId="{679F265A-3605-4D40-ACCF-4CAF9D803308}">
      <dgm:prSet/>
      <dgm:spPr/>
      <dgm:t>
        <a:bodyPr/>
        <a:lstStyle/>
        <a:p>
          <a:endParaRPr lang="en-GB"/>
        </a:p>
      </dgm:t>
    </dgm:pt>
    <dgm:pt modelId="{7DA866E4-E884-441D-9989-07D2411E7DEC}" type="sibTrans" cxnId="{679F265A-3605-4D40-ACCF-4CAF9D803308}">
      <dgm:prSet/>
      <dgm:spPr/>
      <dgm:t>
        <a:bodyPr/>
        <a:lstStyle/>
        <a:p>
          <a:endParaRPr lang="en-GB"/>
        </a:p>
      </dgm:t>
    </dgm:pt>
    <dgm:pt modelId="{B3E41A95-45F3-4560-B1FE-647154D1743C}">
      <dgm:prSet/>
      <dgm:spPr/>
      <dgm:t>
        <a:bodyPr/>
        <a:lstStyle/>
        <a:p>
          <a:r>
            <a:rPr lang="en-GB" dirty="0"/>
            <a:t>Educational institutions are increasingly incorporating coding assignments into their curricula.</a:t>
          </a:r>
        </a:p>
      </dgm:t>
    </dgm:pt>
    <dgm:pt modelId="{1DB53F43-AD88-467C-B156-B63CA9BF9454}" type="parTrans" cxnId="{21A4DCD6-FDB1-4D69-B49B-64AF00A8BBCD}">
      <dgm:prSet/>
      <dgm:spPr/>
      <dgm:t>
        <a:bodyPr/>
        <a:lstStyle/>
        <a:p>
          <a:endParaRPr lang="en-GB"/>
        </a:p>
      </dgm:t>
    </dgm:pt>
    <dgm:pt modelId="{C106A0A7-6033-426C-8E06-5889FDF4625C}" type="sibTrans" cxnId="{21A4DCD6-FDB1-4D69-B49B-64AF00A8BBCD}">
      <dgm:prSet/>
      <dgm:spPr/>
      <dgm:t>
        <a:bodyPr/>
        <a:lstStyle/>
        <a:p>
          <a:endParaRPr lang="en-GB"/>
        </a:p>
      </dgm:t>
    </dgm:pt>
    <dgm:pt modelId="{65C73859-EB7F-450D-B357-BE07C3625160}">
      <dgm:prSet/>
      <dgm:spPr/>
      <dgm:t>
        <a:bodyPr/>
        <a:lstStyle/>
        <a:p>
          <a:r>
            <a:rPr lang="en-GB"/>
            <a:t>Students often struggle with syntax errors, which can hinder their learning progress.</a:t>
          </a:r>
        </a:p>
      </dgm:t>
    </dgm:pt>
    <dgm:pt modelId="{68752869-F49E-4629-B7E0-1EE610699419}" type="parTrans" cxnId="{9F55AEE2-177E-4C72-B5E6-933D4D07EC77}">
      <dgm:prSet/>
      <dgm:spPr/>
      <dgm:t>
        <a:bodyPr/>
        <a:lstStyle/>
        <a:p>
          <a:endParaRPr lang="en-GB"/>
        </a:p>
      </dgm:t>
    </dgm:pt>
    <dgm:pt modelId="{E061A899-187A-4984-B8A2-03E8E67F526A}" type="sibTrans" cxnId="{9F55AEE2-177E-4C72-B5E6-933D4D07EC77}">
      <dgm:prSet/>
      <dgm:spPr/>
      <dgm:t>
        <a:bodyPr/>
        <a:lstStyle/>
        <a:p>
          <a:endParaRPr lang="en-GB"/>
        </a:p>
      </dgm:t>
    </dgm:pt>
    <dgm:pt modelId="{A19BDC7E-446F-4356-82F3-BB9E3B38CC18}">
      <dgm:prSet/>
      <dgm:spPr/>
      <dgm:t>
        <a:bodyPr/>
        <a:lstStyle/>
        <a:p>
          <a:r>
            <a:rPr lang="en-GB"/>
            <a:t>Manual grading by instructors is time-consuming, inconsistent, and delays feedback.</a:t>
          </a:r>
        </a:p>
      </dgm:t>
    </dgm:pt>
    <dgm:pt modelId="{658F1FD4-C727-4642-BB44-A2261AD12A97}" type="parTrans" cxnId="{04852952-BCCC-4B3B-929A-5CEAC243B693}">
      <dgm:prSet/>
      <dgm:spPr/>
      <dgm:t>
        <a:bodyPr/>
        <a:lstStyle/>
        <a:p>
          <a:endParaRPr lang="en-GB"/>
        </a:p>
      </dgm:t>
    </dgm:pt>
    <dgm:pt modelId="{F3E6BC1D-1DBA-4C5C-B2F3-80F110091DCB}" type="sibTrans" cxnId="{04852952-BCCC-4B3B-929A-5CEAC243B693}">
      <dgm:prSet/>
      <dgm:spPr/>
      <dgm:t>
        <a:bodyPr/>
        <a:lstStyle/>
        <a:p>
          <a:endParaRPr lang="en-GB"/>
        </a:p>
      </dgm:t>
    </dgm:pt>
    <dgm:pt modelId="{7764E5C4-5BF1-40AA-AB37-2C40CE4E92AF}">
      <dgm:prSet/>
      <dgm:spPr/>
      <dgm:t>
        <a:bodyPr/>
        <a:lstStyle/>
        <a:p>
          <a:r>
            <a:rPr lang="en-GB" b="1"/>
            <a:t>Motivation:</a:t>
          </a:r>
          <a:endParaRPr lang="en-GB"/>
        </a:p>
      </dgm:t>
    </dgm:pt>
    <dgm:pt modelId="{90D6EEB4-DD1B-489C-9B69-5A92D7C68084}" type="parTrans" cxnId="{BDD2D02B-6CF7-48E4-A3D1-05D84A195DF7}">
      <dgm:prSet/>
      <dgm:spPr/>
      <dgm:t>
        <a:bodyPr/>
        <a:lstStyle/>
        <a:p>
          <a:endParaRPr lang="en-GB"/>
        </a:p>
      </dgm:t>
    </dgm:pt>
    <dgm:pt modelId="{7563007E-FE62-40DB-A8EF-3984AEA86AB7}" type="sibTrans" cxnId="{BDD2D02B-6CF7-48E4-A3D1-05D84A195DF7}">
      <dgm:prSet/>
      <dgm:spPr/>
      <dgm:t>
        <a:bodyPr/>
        <a:lstStyle/>
        <a:p>
          <a:endParaRPr lang="en-GB"/>
        </a:p>
      </dgm:t>
    </dgm:pt>
    <dgm:pt modelId="{972D5EFE-0F07-4601-A673-8D82A0FE9F6C}">
      <dgm:prSet/>
      <dgm:spPr/>
      <dgm:t>
        <a:bodyPr/>
        <a:lstStyle/>
        <a:p>
          <a:r>
            <a:rPr lang="en-GB"/>
            <a:t>There is a need for an automated tool that can provide real-time feedback on syntax errors.</a:t>
          </a:r>
        </a:p>
      </dgm:t>
    </dgm:pt>
    <dgm:pt modelId="{919A2E01-C911-4528-88CD-19E760EDD3AE}" type="parTrans" cxnId="{27E6382D-3ADD-4193-926C-732212D2937F}">
      <dgm:prSet/>
      <dgm:spPr/>
      <dgm:t>
        <a:bodyPr/>
        <a:lstStyle/>
        <a:p>
          <a:endParaRPr lang="en-GB"/>
        </a:p>
      </dgm:t>
    </dgm:pt>
    <dgm:pt modelId="{73BEF9B8-D0ED-45B5-A770-FDE34D675601}" type="sibTrans" cxnId="{27E6382D-3ADD-4193-926C-732212D2937F}">
      <dgm:prSet/>
      <dgm:spPr/>
      <dgm:t>
        <a:bodyPr/>
        <a:lstStyle/>
        <a:p>
          <a:endParaRPr lang="en-GB"/>
        </a:p>
      </dgm:t>
    </dgm:pt>
    <dgm:pt modelId="{7EA6BE0F-0011-4373-AA6F-08FA8F45F814}">
      <dgm:prSet/>
      <dgm:spPr/>
      <dgm:t>
        <a:bodyPr/>
        <a:lstStyle/>
        <a:p>
          <a:r>
            <a:rPr lang="en-GB"/>
            <a:t>Such a tool would enhance the learning experience for students and reduce the workload for instructors.</a:t>
          </a:r>
        </a:p>
      </dgm:t>
    </dgm:pt>
    <dgm:pt modelId="{08782704-0744-41AE-8CED-7A58140E522A}" type="parTrans" cxnId="{B040E02F-660C-44DF-9F95-D2F4A7F69C61}">
      <dgm:prSet/>
      <dgm:spPr/>
      <dgm:t>
        <a:bodyPr/>
        <a:lstStyle/>
        <a:p>
          <a:endParaRPr lang="en-GB"/>
        </a:p>
      </dgm:t>
    </dgm:pt>
    <dgm:pt modelId="{4CDDB668-C8E7-41C9-97CE-7775576D6B10}" type="sibTrans" cxnId="{B040E02F-660C-44DF-9F95-D2F4A7F69C61}">
      <dgm:prSet/>
      <dgm:spPr/>
      <dgm:t>
        <a:bodyPr/>
        <a:lstStyle/>
        <a:p>
          <a:endParaRPr lang="en-GB"/>
        </a:p>
      </dgm:t>
    </dgm:pt>
    <dgm:pt modelId="{F5482D68-B5F4-4F58-B716-9B56B26C1DF6}">
      <dgm:prSet/>
      <dgm:spPr/>
      <dgm:t>
        <a:bodyPr/>
        <a:lstStyle/>
        <a:p>
          <a:r>
            <a:rPr lang="en-GB"/>
            <a:t>The goal is to create a Python-based syntax checker that can detect errors and provide meaningful feedback instantly.</a:t>
          </a:r>
        </a:p>
      </dgm:t>
    </dgm:pt>
    <dgm:pt modelId="{A80E1015-4AF6-4346-8F2B-24F46C1F3C25}" type="parTrans" cxnId="{3583FEB5-4759-4384-8686-86C5DE8A5845}">
      <dgm:prSet/>
      <dgm:spPr/>
      <dgm:t>
        <a:bodyPr/>
        <a:lstStyle/>
        <a:p>
          <a:endParaRPr lang="en-GB"/>
        </a:p>
      </dgm:t>
    </dgm:pt>
    <dgm:pt modelId="{B7E0161C-DA7E-4F8C-AB4D-04B7F784908C}" type="sibTrans" cxnId="{3583FEB5-4759-4384-8686-86C5DE8A5845}">
      <dgm:prSet/>
      <dgm:spPr/>
      <dgm:t>
        <a:bodyPr/>
        <a:lstStyle/>
        <a:p>
          <a:endParaRPr lang="en-GB"/>
        </a:p>
      </dgm:t>
    </dgm:pt>
    <dgm:pt modelId="{99948D34-134E-4B1A-8942-C04B8305DED2}" type="pres">
      <dgm:prSet presAssocID="{0B987236-714A-48B4-B57E-B7A2311F5417}" presName="Name0" presStyleCnt="0">
        <dgm:presLayoutVars>
          <dgm:dir/>
          <dgm:animLvl val="lvl"/>
          <dgm:resizeHandles val="exact"/>
        </dgm:presLayoutVars>
      </dgm:prSet>
      <dgm:spPr/>
    </dgm:pt>
    <dgm:pt modelId="{65AA0322-82EC-41AE-AE28-6AD903207B03}" type="pres">
      <dgm:prSet presAssocID="{55879958-08CA-4893-BC38-D768C62617B1}" presName="composite" presStyleCnt="0"/>
      <dgm:spPr/>
    </dgm:pt>
    <dgm:pt modelId="{C8553A65-0D3B-4B14-BF17-AA67C98515BA}" type="pres">
      <dgm:prSet presAssocID="{55879958-08CA-4893-BC38-D768C62617B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E51D63E-A02A-4B68-ACD1-AF7F20EDC6E6}" type="pres">
      <dgm:prSet presAssocID="{55879958-08CA-4893-BC38-D768C62617B1}" presName="desTx" presStyleLbl="alignAccFollowNode1" presStyleIdx="0" presStyleCnt="2">
        <dgm:presLayoutVars>
          <dgm:bulletEnabled val="1"/>
        </dgm:presLayoutVars>
      </dgm:prSet>
      <dgm:spPr/>
    </dgm:pt>
    <dgm:pt modelId="{9D637B38-1B0F-44A7-8C2E-9B88DECB1FEC}" type="pres">
      <dgm:prSet presAssocID="{73EA259F-D308-4CA0-8FCD-444B7B8E740F}" presName="space" presStyleCnt="0"/>
      <dgm:spPr/>
    </dgm:pt>
    <dgm:pt modelId="{38B39023-360F-453B-B590-DC2B834DEF12}" type="pres">
      <dgm:prSet presAssocID="{7764E5C4-5BF1-40AA-AB37-2C40CE4E92AF}" presName="composite" presStyleCnt="0"/>
      <dgm:spPr/>
    </dgm:pt>
    <dgm:pt modelId="{36633E6E-FCFC-458B-B217-2203F2256FC0}" type="pres">
      <dgm:prSet presAssocID="{7764E5C4-5BF1-40AA-AB37-2C40CE4E92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237279E-2E81-41DB-92D6-C3374B26A2CF}" type="pres">
      <dgm:prSet presAssocID="{7764E5C4-5BF1-40AA-AB37-2C40CE4E92A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62AE90C-A796-4167-9756-B3E57DA41A27}" type="presOf" srcId="{A19BDC7E-446F-4356-82F3-BB9E3B38CC18}" destId="{2E51D63E-A02A-4B68-ACD1-AF7F20EDC6E6}" srcOrd="0" destOrd="3" presId="urn:microsoft.com/office/officeart/2005/8/layout/hList1"/>
    <dgm:cxn modelId="{B611F41D-4488-4848-9C98-C15DC19014D0}" srcId="{0B987236-714A-48B4-B57E-B7A2311F5417}" destId="{55879958-08CA-4893-BC38-D768C62617B1}" srcOrd="0" destOrd="0" parTransId="{4951FEC6-57A7-4520-A4A1-CC67CDBB07C5}" sibTransId="{73EA259F-D308-4CA0-8FCD-444B7B8E740F}"/>
    <dgm:cxn modelId="{03193427-0768-4EE9-A845-BAACF888B856}" type="presOf" srcId="{55879958-08CA-4893-BC38-D768C62617B1}" destId="{C8553A65-0D3B-4B14-BF17-AA67C98515BA}" srcOrd="0" destOrd="0" presId="urn:microsoft.com/office/officeart/2005/8/layout/hList1"/>
    <dgm:cxn modelId="{BDD2D02B-6CF7-48E4-A3D1-05D84A195DF7}" srcId="{0B987236-714A-48B4-B57E-B7A2311F5417}" destId="{7764E5C4-5BF1-40AA-AB37-2C40CE4E92AF}" srcOrd="1" destOrd="0" parTransId="{90D6EEB4-DD1B-489C-9B69-5A92D7C68084}" sibTransId="{7563007E-FE62-40DB-A8EF-3984AEA86AB7}"/>
    <dgm:cxn modelId="{27E6382D-3ADD-4193-926C-732212D2937F}" srcId="{7764E5C4-5BF1-40AA-AB37-2C40CE4E92AF}" destId="{972D5EFE-0F07-4601-A673-8D82A0FE9F6C}" srcOrd="0" destOrd="0" parTransId="{919A2E01-C911-4528-88CD-19E760EDD3AE}" sibTransId="{73BEF9B8-D0ED-45B5-A770-FDE34D675601}"/>
    <dgm:cxn modelId="{B040E02F-660C-44DF-9F95-D2F4A7F69C61}" srcId="{7764E5C4-5BF1-40AA-AB37-2C40CE4E92AF}" destId="{7EA6BE0F-0011-4373-AA6F-08FA8F45F814}" srcOrd="1" destOrd="0" parTransId="{08782704-0744-41AE-8CED-7A58140E522A}" sibTransId="{4CDDB668-C8E7-41C9-97CE-7775576D6B10}"/>
    <dgm:cxn modelId="{C60BB93F-D039-4BB5-918F-ACED70AD102F}" type="presOf" srcId="{B3E41A95-45F3-4560-B1FE-647154D1743C}" destId="{2E51D63E-A02A-4B68-ACD1-AF7F20EDC6E6}" srcOrd="0" destOrd="1" presId="urn:microsoft.com/office/officeart/2005/8/layout/hList1"/>
    <dgm:cxn modelId="{7341D44E-3B04-4623-8DDC-8AE0529989F4}" type="presOf" srcId="{972D5EFE-0F07-4601-A673-8D82A0FE9F6C}" destId="{1237279E-2E81-41DB-92D6-C3374B26A2CF}" srcOrd="0" destOrd="0" presId="urn:microsoft.com/office/officeart/2005/8/layout/hList1"/>
    <dgm:cxn modelId="{6FDB934F-98EA-4053-9970-453CD1A3E12B}" type="presOf" srcId="{7EA6BE0F-0011-4373-AA6F-08FA8F45F814}" destId="{1237279E-2E81-41DB-92D6-C3374B26A2CF}" srcOrd="0" destOrd="1" presId="urn:microsoft.com/office/officeart/2005/8/layout/hList1"/>
    <dgm:cxn modelId="{04852952-BCCC-4B3B-929A-5CEAC243B693}" srcId="{55879958-08CA-4893-BC38-D768C62617B1}" destId="{A19BDC7E-446F-4356-82F3-BB9E3B38CC18}" srcOrd="3" destOrd="0" parTransId="{658F1FD4-C727-4642-BB44-A2261AD12A97}" sibTransId="{F3E6BC1D-1DBA-4C5C-B2F3-80F110091DCB}"/>
    <dgm:cxn modelId="{F86E5356-50C4-4374-9E7D-0F88DB8F2EF2}" type="presOf" srcId="{0B987236-714A-48B4-B57E-B7A2311F5417}" destId="{99948D34-134E-4B1A-8942-C04B8305DED2}" srcOrd="0" destOrd="0" presId="urn:microsoft.com/office/officeart/2005/8/layout/hList1"/>
    <dgm:cxn modelId="{26D6BC57-80EA-41AB-B293-C355B767E5AF}" type="presOf" srcId="{F5482D68-B5F4-4F58-B716-9B56B26C1DF6}" destId="{1237279E-2E81-41DB-92D6-C3374B26A2CF}" srcOrd="0" destOrd="2" presId="urn:microsoft.com/office/officeart/2005/8/layout/hList1"/>
    <dgm:cxn modelId="{679F265A-3605-4D40-ACCF-4CAF9D803308}" srcId="{55879958-08CA-4893-BC38-D768C62617B1}" destId="{2A5B4376-9FCF-4CA1-B741-3F988F4C4B1E}" srcOrd="0" destOrd="0" parTransId="{66157DA7-0D4D-4CEF-9500-0DCCC7DAB575}" sibTransId="{7DA866E4-E884-441D-9989-07D2411E7DEC}"/>
    <dgm:cxn modelId="{7578677F-F7DB-41D5-A667-CC1AAF0365C9}" type="presOf" srcId="{65C73859-EB7F-450D-B357-BE07C3625160}" destId="{2E51D63E-A02A-4B68-ACD1-AF7F20EDC6E6}" srcOrd="0" destOrd="2" presId="urn:microsoft.com/office/officeart/2005/8/layout/hList1"/>
    <dgm:cxn modelId="{CC5EDCA6-A92C-4ECB-A217-85664679A5F5}" type="presOf" srcId="{7764E5C4-5BF1-40AA-AB37-2C40CE4E92AF}" destId="{36633E6E-FCFC-458B-B217-2203F2256FC0}" srcOrd="0" destOrd="0" presId="urn:microsoft.com/office/officeart/2005/8/layout/hList1"/>
    <dgm:cxn modelId="{3583FEB5-4759-4384-8686-86C5DE8A5845}" srcId="{7764E5C4-5BF1-40AA-AB37-2C40CE4E92AF}" destId="{F5482D68-B5F4-4F58-B716-9B56B26C1DF6}" srcOrd="2" destOrd="0" parTransId="{A80E1015-4AF6-4346-8F2B-24F46C1F3C25}" sibTransId="{B7E0161C-DA7E-4F8C-AB4D-04B7F784908C}"/>
    <dgm:cxn modelId="{21A4DCD6-FDB1-4D69-B49B-64AF00A8BBCD}" srcId="{55879958-08CA-4893-BC38-D768C62617B1}" destId="{B3E41A95-45F3-4560-B1FE-647154D1743C}" srcOrd="1" destOrd="0" parTransId="{1DB53F43-AD88-467C-B156-B63CA9BF9454}" sibTransId="{C106A0A7-6033-426C-8E06-5889FDF4625C}"/>
    <dgm:cxn modelId="{CB31BAD9-6F1C-49A6-989D-953BACBECF09}" type="presOf" srcId="{2A5B4376-9FCF-4CA1-B741-3F988F4C4B1E}" destId="{2E51D63E-A02A-4B68-ACD1-AF7F20EDC6E6}" srcOrd="0" destOrd="0" presId="urn:microsoft.com/office/officeart/2005/8/layout/hList1"/>
    <dgm:cxn modelId="{9F55AEE2-177E-4C72-B5E6-933D4D07EC77}" srcId="{55879958-08CA-4893-BC38-D768C62617B1}" destId="{65C73859-EB7F-450D-B357-BE07C3625160}" srcOrd="2" destOrd="0" parTransId="{68752869-F49E-4629-B7E0-1EE610699419}" sibTransId="{E061A899-187A-4984-B8A2-03E8E67F526A}"/>
    <dgm:cxn modelId="{6791F591-67F2-496D-B9F0-F2136E829F8F}" type="presParOf" srcId="{99948D34-134E-4B1A-8942-C04B8305DED2}" destId="{65AA0322-82EC-41AE-AE28-6AD903207B03}" srcOrd="0" destOrd="0" presId="urn:microsoft.com/office/officeart/2005/8/layout/hList1"/>
    <dgm:cxn modelId="{7C1BF63A-8B00-47A6-AE4E-564F5D7D5798}" type="presParOf" srcId="{65AA0322-82EC-41AE-AE28-6AD903207B03}" destId="{C8553A65-0D3B-4B14-BF17-AA67C98515BA}" srcOrd="0" destOrd="0" presId="urn:microsoft.com/office/officeart/2005/8/layout/hList1"/>
    <dgm:cxn modelId="{9AB6A240-C193-429D-91CA-609665B4557A}" type="presParOf" srcId="{65AA0322-82EC-41AE-AE28-6AD903207B03}" destId="{2E51D63E-A02A-4B68-ACD1-AF7F20EDC6E6}" srcOrd="1" destOrd="0" presId="urn:microsoft.com/office/officeart/2005/8/layout/hList1"/>
    <dgm:cxn modelId="{E9813DF3-BEA4-429E-B2DF-92EDD6E92165}" type="presParOf" srcId="{99948D34-134E-4B1A-8942-C04B8305DED2}" destId="{9D637B38-1B0F-44A7-8C2E-9B88DECB1FEC}" srcOrd="1" destOrd="0" presId="urn:microsoft.com/office/officeart/2005/8/layout/hList1"/>
    <dgm:cxn modelId="{A87F46BF-1AF0-4DF1-A782-2DCD1DF64B55}" type="presParOf" srcId="{99948D34-134E-4B1A-8942-C04B8305DED2}" destId="{38B39023-360F-453B-B590-DC2B834DEF12}" srcOrd="2" destOrd="0" presId="urn:microsoft.com/office/officeart/2005/8/layout/hList1"/>
    <dgm:cxn modelId="{70E9DDF3-9E96-4123-A565-9D26A52C5167}" type="presParOf" srcId="{38B39023-360F-453B-B590-DC2B834DEF12}" destId="{36633E6E-FCFC-458B-B217-2203F2256FC0}" srcOrd="0" destOrd="0" presId="urn:microsoft.com/office/officeart/2005/8/layout/hList1"/>
    <dgm:cxn modelId="{DC7BF040-6E80-4637-923A-18FD8415668C}" type="presParOf" srcId="{38B39023-360F-453B-B590-DC2B834DEF12}" destId="{1237279E-2E81-41DB-92D6-C3374B26A2C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D17097-E162-48C2-9365-A7F09C55CEC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C78795AE-FD1E-4F30-B4C2-DD84F008BAC2}">
      <dgm:prSet/>
      <dgm:spPr/>
      <dgm:t>
        <a:bodyPr/>
        <a:lstStyle/>
        <a:p>
          <a:r>
            <a:rPr lang="en-GB" b="1"/>
            <a:t>Current Tools:</a:t>
          </a:r>
          <a:endParaRPr lang="en-GB"/>
        </a:p>
      </dgm:t>
    </dgm:pt>
    <dgm:pt modelId="{9CA101A9-3FF2-4A6A-B0CC-312B8D718295}" type="parTrans" cxnId="{C14BBD6D-D3C4-44BD-8A11-0AC251320EC3}">
      <dgm:prSet/>
      <dgm:spPr/>
      <dgm:t>
        <a:bodyPr/>
        <a:lstStyle/>
        <a:p>
          <a:endParaRPr lang="en-GB"/>
        </a:p>
      </dgm:t>
    </dgm:pt>
    <dgm:pt modelId="{0917C119-FE10-4512-8082-4E2661BD0FFF}" type="sibTrans" cxnId="{C14BBD6D-D3C4-44BD-8A11-0AC251320EC3}">
      <dgm:prSet/>
      <dgm:spPr/>
      <dgm:t>
        <a:bodyPr/>
        <a:lstStyle/>
        <a:p>
          <a:endParaRPr lang="en-GB"/>
        </a:p>
      </dgm:t>
    </dgm:pt>
    <dgm:pt modelId="{AC54CDDB-5208-40D5-ABF7-FC4FF794EBD4}">
      <dgm:prSet/>
      <dgm:spPr/>
      <dgm:t>
        <a:bodyPr/>
        <a:lstStyle/>
        <a:p>
          <a:r>
            <a:rPr lang="en-GB" b="1"/>
            <a:t>Pylint:</a:t>
          </a:r>
          <a:r>
            <a:rPr lang="en-GB"/>
            <a:t> A static code analysis tool for Python that checks for errors and enforces coding standards.</a:t>
          </a:r>
        </a:p>
      </dgm:t>
    </dgm:pt>
    <dgm:pt modelId="{F24C0E07-D687-459E-97FC-ED8AF5D6E54F}" type="parTrans" cxnId="{26CE1E43-2C40-4FCB-936A-4DC01106D9E5}">
      <dgm:prSet/>
      <dgm:spPr/>
      <dgm:t>
        <a:bodyPr/>
        <a:lstStyle/>
        <a:p>
          <a:endParaRPr lang="en-GB"/>
        </a:p>
      </dgm:t>
    </dgm:pt>
    <dgm:pt modelId="{663A8019-0990-40B0-809E-90594DC5A59D}" type="sibTrans" cxnId="{26CE1E43-2C40-4FCB-936A-4DC01106D9E5}">
      <dgm:prSet/>
      <dgm:spPr/>
      <dgm:t>
        <a:bodyPr/>
        <a:lstStyle/>
        <a:p>
          <a:endParaRPr lang="en-GB"/>
        </a:p>
      </dgm:t>
    </dgm:pt>
    <dgm:pt modelId="{9E275F22-BF3F-4CE9-919A-7797184E5D61}">
      <dgm:prSet/>
      <dgm:spPr/>
      <dgm:t>
        <a:bodyPr/>
        <a:lstStyle/>
        <a:p>
          <a:r>
            <a:rPr lang="en-GB" b="1"/>
            <a:t>Pyflakes:</a:t>
          </a:r>
          <a:r>
            <a:rPr lang="en-GB"/>
            <a:t> A lightweight tool that detects errors in Python code without enforcing style rules.</a:t>
          </a:r>
        </a:p>
      </dgm:t>
    </dgm:pt>
    <dgm:pt modelId="{EF974332-2AC9-44DF-8CAF-B7EE9718403A}" type="parTrans" cxnId="{FADE12CD-5490-4473-BDEA-071C979AACB7}">
      <dgm:prSet/>
      <dgm:spPr/>
      <dgm:t>
        <a:bodyPr/>
        <a:lstStyle/>
        <a:p>
          <a:endParaRPr lang="en-GB"/>
        </a:p>
      </dgm:t>
    </dgm:pt>
    <dgm:pt modelId="{BCBE36D0-24D7-4204-A6AC-9F3D20A81D49}" type="sibTrans" cxnId="{FADE12CD-5490-4473-BDEA-071C979AACB7}">
      <dgm:prSet/>
      <dgm:spPr/>
      <dgm:t>
        <a:bodyPr/>
        <a:lstStyle/>
        <a:p>
          <a:endParaRPr lang="en-GB"/>
        </a:p>
      </dgm:t>
    </dgm:pt>
    <dgm:pt modelId="{EE9F7748-AF3F-4FDE-AA58-27054B4B91CB}">
      <dgm:prSet/>
      <dgm:spPr/>
      <dgm:t>
        <a:bodyPr/>
        <a:lstStyle/>
        <a:p>
          <a:r>
            <a:rPr lang="en-GB" b="1"/>
            <a:t>AutoGrader:</a:t>
          </a:r>
          <a:r>
            <a:rPr lang="en-GB"/>
            <a:t> Automated grading systems used in educational settings to evaluate programming assignments.</a:t>
          </a:r>
        </a:p>
      </dgm:t>
    </dgm:pt>
    <dgm:pt modelId="{500844A9-448F-48A4-90C1-057DC759737C}" type="parTrans" cxnId="{73B965A7-F0CA-49FB-ABB5-3D0CAA286286}">
      <dgm:prSet/>
      <dgm:spPr/>
      <dgm:t>
        <a:bodyPr/>
        <a:lstStyle/>
        <a:p>
          <a:endParaRPr lang="en-GB"/>
        </a:p>
      </dgm:t>
    </dgm:pt>
    <dgm:pt modelId="{FA1C090E-B9D3-4668-B277-54C2763C716E}" type="sibTrans" cxnId="{73B965A7-F0CA-49FB-ABB5-3D0CAA286286}">
      <dgm:prSet/>
      <dgm:spPr/>
      <dgm:t>
        <a:bodyPr/>
        <a:lstStyle/>
        <a:p>
          <a:endParaRPr lang="en-GB"/>
        </a:p>
      </dgm:t>
    </dgm:pt>
    <dgm:pt modelId="{FD207C58-4625-4212-B384-06065D6C6CEC}">
      <dgm:prSet/>
      <dgm:spPr/>
      <dgm:t>
        <a:bodyPr/>
        <a:lstStyle/>
        <a:p>
          <a:r>
            <a:rPr lang="en-GB" b="1"/>
            <a:t>Limitations:</a:t>
          </a:r>
          <a:endParaRPr lang="en-GB"/>
        </a:p>
      </dgm:t>
    </dgm:pt>
    <dgm:pt modelId="{BE9ECE1B-657C-44AF-8F22-968058A8B346}" type="parTrans" cxnId="{F905708E-9D45-47D5-A029-82B267A966E4}">
      <dgm:prSet/>
      <dgm:spPr/>
      <dgm:t>
        <a:bodyPr/>
        <a:lstStyle/>
        <a:p>
          <a:endParaRPr lang="en-GB"/>
        </a:p>
      </dgm:t>
    </dgm:pt>
    <dgm:pt modelId="{857E5724-9383-4B78-9DEF-6F16FAEEAEDC}" type="sibTrans" cxnId="{F905708E-9D45-47D5-A029-82B267A966E4}">
      <dgm:prSet/>
      <dgm:spPr/>
      <dgm:t>
        <a:bodyPr/>
        <a:lstStyle/>
        <a:p>
          <a:endParaRPr lang="en-GB"/>
        </a:p>
      </dgm:t>
    </dgm:pt>
    <dgm:pt modelId="{437F7948-26F2-41EC-AA80-17C8A4EC60FD}">
      <dgm:prSet/>
      <dgm:spPr/>
      <dgm:t>
        <a:bodyPr/>
        <a:lstStyle/>
        <a:p>
          <a:r>
            <a:rPr lang="en-GB" b="1"/>
            <a:t>Lack of Real-Time Feedback:</a:t>
          </a:r>
          <a:r>
            <a:rPr lang="en-GB"/>
            <a:t> Existing tools do not provide immediate feedback to students, which is crucial for learning.</a:t>
          </a:r>
        </a:p>
      </dgm:t>
    </dgm:pt>
    <dgm:pt modelId="{2ED37AEF-0A01-4AC1-9F02-EA0565C528E1}" type="parTrans" cxnId="{4B596D17-0AA6-4EE6-AC63-A8728E81BD95}">
      <dgm:prSet/>
      <dgm:spPr/>
      <dgm:t>
        <a:bodyPr/>
        <a:lstStyle/>
        <a:p>
          <a:endParaRPr lang="en-GB"/>
        </a:p>
      </dgm:t>
    </dgm:pt>
    <dgm:pt modelId="{E7E37120-61D8-41AA-8718-F102B7E68E11}" type="sibTrans" cxnId="{4B596D17-0AA6-4EE6-AC63-A8728E81BD95}">
      <dgm:prSet/>
      <dgm:spPr/>
      <dgm:t>
        <a:bodyPr/>
        <a:lstStyle/>
        <a:p>
          <a:endParaRPr lang="en-GB"/>
        </a:p>
      </dgm:t>
    </dgm:pt>
    <dgm:pt modelId="{B323C5AF-B19B-45AA-9ED2-08AA496EDE7D}">
      <dgm:prSet/>
      <dgm:spPr/>
      <dgm:t>
        <a:bodyPr/>
        <a:lstStyle/>
        <a:p>
          <a:r>
            <a:rPr lang="en-GB" b="1"/>
            <a:t>Limited Educational Focus:</a:t>
          </a:r>
          <a:r>
            <a:rPr lang="en-GB"/>
            <a:t> Tools like Pylint and Pyflakes are designed for general code quality, not specifically for educational purposes.</a:t>
          </a:r>
        </a:p>
      </dgm:t>
    </dgm:pt>
    <dgm:pt modelId="{407CF229-BA1D-4562-9520-364E684F55F8}" type="parTrans" cxnId="{106D0BAB-70B9-45A3-80DA-999C88575537}">
      <dgm:prSet/>
      <dgm:spPr/>
      <dgm:t>
        <a:bodyPr/>
        <a:lstStyle/>
        <a:p>
          <a:endParaRPr lang="en-GB"/>
        </a:p>
      </dgm:t>
    </dgm:pt>
    <dgm:pt modelId="{CBAA2E19-6940-4915-BA73-108D2D724151}" type="sibTrans" cxnId="{106D0BAB-70B9-45A3-80DA-999C88575537}">
      <dgm:prSet/>
      <dgm:spPr/>
      <dgm:t>
        <a:bodyPr/>
        <a:lstStyle/>
        <a:p>
          <a:endParaRPr lang="en-GB"/>
        </a:p>
      </dgm:t>
    </dgm:pt>
    <dgm:pt modelId="{6B550397-EB29-4254-8343-A3B89A2A2B64}">
      <dgm:prSet/>
      <dgm:spPr/>
      <dgm:t>
        <a:bodyPr/>
        <a:lstStyle/>
        <a:p>
          <a:r>
            <a:rPr lang="en-GB" b="1"/>
            <a:t>No Error Classification:</a:t>
          </a:r>
          <a:r>
            <a:rPr lang="en-GB"/>
            <a:t> Existing tools do not classify errors into meaningful categories (e.g., indentation, syntax, name errors).</a:t>
          </a:r>
        </a:p>
      </dgm:t>
    </dgm:pt>
    <dgm:pt modelId="{FBEEFE05-F871-4C8A-8EB6-DD3AE414F56D}" type="parTrans" cxnId="{3EF1EAE8-1C9A-4987-96DA-0F38AF884643}">
      <dgm:prSet/>
      <dgm:spPr/>
      <dgm:t>
        <a:bodyPr/>
        <a:lstStyle/>
        <a:p>
          <a:endParaRPr lang="en-GB"/>
        </a:p>
      </dgm:t>
    </dgm:pt>
    <dgm:pt modelId="{27ADFB60-DC4B-43C8-93A2-FF08CD8F9405}" type="sibTrans" cxnId="{3EF1EAE8-1C9A-4987-96DA-0F38AF884643}">
      <dgm:prSet/>
      <dgm:spPr/>
      <dgm:t>
        <a:bodyPr/>
        <a:lstStyle/>
        <a:p>
          <a:endParaRPr lang="en-GB"/>
        </a:p>
      </dgm:t>
    </dgm:pt>
    <dgm:pt modelId="{8CCC0253-C253-4F65-8AA1-A32080F3FD96}">
      <dgm:prSet/>
      <dgm:spPr/>
      <dgm:t>
        <a:bodyPr/>
        <a:lstStyle/>
        <a:p>
          <a:r>
            <a:rPr lang="en-GB" b="1"/>
            <a:t>No Instructor Reports:</a:t>
          </a:r>
          <a:r>
            <a:rPr lang="en-GB"/>
            <a:t> There is no automated way for instructors to get summaries of common errors across multiple submissions</a:t>
          </a:r>
        </a:p>
      </dgm:t>
    </dgm:pt>
    <dgm:pt modelId="{74D325DE-4363-4DAB-8930-B051AA5466F5}" type="parTrans" cxnId="{38594771-C895-411D-8359-53FD5E5C3ACB}">
      <dgm:prSet/>
      <dgm:spPr/>
      <dgm:t>
        <a:bodyPr/>
        <a:lstStyle/>
        <a:p>
          <a:endParaRPr lang="en-GB"/>
        </a:p>
      </dgm:t>
    </dgm:pt>
    <dgm:pt modelId="{AE9A6172-E6E3-4C84-AF60-6F4DF100C92A}" type="sibTrans" cxnId="{38594771-C895-411D-8359-53FD5E5C3ACB}">
      <dgm:prSet/>
      <dgm:spPr/>
      <dgm:t>
        <a:bodyPr/>
        <a:lstStyle/>
        <a:p>
          <a:endParaRPr lang="en-GB"/>
        </a:p>
      </dgm:t>
    </dgm:pt>
    <dgm:pt modelId="{B621BFEF-6B37-4F26-9E15-B54045C69BD1}" type="pres">
      <dgm:prSet presAssocID="{55D17097-E162-48C2-9365-A7F09C55CEC3}" presName="Name0" presStyleCnt="0">
        <dgm:presLayoutVars>
          <dgm:dir/>
          <dgm:animLvl val="lvl"/>
          <dgm:resizeHandles val="exact"/>
        </dgm:presLayoutVars>
      </dgm:prSet>
      <dgm:spPr/>
    </dgm:pt>
    <dgm:pt modelId="{3F93B9FE-B606-495A-BC06-3647C914A3C4}" type="pres">
      <dgm:prSet presAssocID="{C78795AE-FD1E-4F30-B4C2-DD84F008BAC2}" presName="composite" presStyleCnt="0"/>
      <dgm:spPr/>
    </dgm:pt>
    <dgm:pt modelId="{44154EF7-8BDA-457E-AA13-DC362249F524}" type="pres">
      <dgm:prSet presAssocID="{C78795AE-FD1E-4F30-B4C2-DD84F008BAC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9041509-D62D-4B1C-989A-95B8405C5C29}" type="pres">
      <dgm:prSet presAssocID="{C78795AE-FD1E-4F30-B4C2-DD84F008BAC2}" presName="desTx" presStyleLbl="alignAccFollowNode1" presStyleIdx="0" presStyleCnt="2">
        <dgm:presLayoutVars>
          <dgm:bulletEnabled val="1"/>
        </dgm:presLayoutVars>
      </dgm:prSet>
      <dgm:spPr/>
    </dgm:pt>
    <dgm:pt modelId="{DDF0BC77-9C31-4965-86F9-86290049C056}" type="pres">
      <dgm:prSet presAssocID="{0917C119-FE10-4512-8082-4E2661BD0FFF}" presName="space" presStyleCnt="0"/>
      <dgm:spPr/>
    </dgm:pt>
    <dgm:pt modelId="{03C1E19E-D823-418E-8E21-15E851FFF4F8}" type="pres">
      <dgm:prSet presAssocID="{FD207C58-4625-4212-B384-06065D6C6CEC}" presName="composite" presStyleCnt="0"/>
      <dgm:spPr/>
    </dgm:pt>
    <dgm:pt modelId="{9AAA7CBC-67EC-4A13-BEFA-5DE3BD3F852F}" type="pres">
      <dgm:prSet presAssocID="{FD207C58-4625-4212-B384-06065D6C6CE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9EB4720-B09C-46DE-97B4-C9ED11C0A95C}" type="pres">
      <dgm:prSet presAssocID="{FD207C58-4625-4212-B384-06065D6C6CE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CDD4A02-910D-4B83-B237-E642F2E24E06}" type="presOf" srcId="{B323C5AF-B19B-45AA-9ED2-08AA496EDE7D}" destId="{29EB4720-B09C-46DE-97B4-C9ED11C0A95C}" srcOrd="0" destOrd="1" presId="urn:microsoft.com/office/officeart/2005/8/layout/hList1"/>
    <dgm:cxn modelId="{1C1F1412-34B9-4A53-A943-CA873FD2164A}" type="presOf" srcId="{437F7948-26F2-41EC-AA80-17C8A4EC60FD}" destId="{29EB4720-B09C-46DE-97B4-C9ED11C0A95C}" srcOrd="0" destOrd="0" presId="urn:microsoft.com/office/officeart/2005/8/layout/hList1"/>
    <dgm:cxn modelId="{4B596D17-0AA6-4EE6-AC63-A8728E81BD95}" srcId="{FD207C58-4625-4212-B384-06065D6C6CEC}" destId="{437F7948-26F2-41EC-AA80-17C8A4EC60FD}" srcOrd="0" destOrd="0" parTransId="{2ED37AEF-0A01-4AC1-9F02-EA0565C528E1}" sibTransId="{E7E37120-61D8-41AA-8718-F102B7E68E11}"/>
    <dgm:cxn modelId="{938C8C19-213E-4842-A1BD-981572AEFFB6}" type="presOf" srcId="{6B550397-EB29-4254-8343-A3B89A2A2B64}" destId="{29EB4720-B09C-46DE-97B4-C9ED11C0A95C}" srcOrd="0" destOrd="2" presId="urn:microsoft.com/office/officeart/2005/8/layout/hList1"/>
    <dgm:cxn modelId="{75AE7D1C-1ACE-437F-8251-9E55F0018876}" type="presOf" srcId="{55D17097-E162-48C2-9365-A7F09C55CEC3}" destId="{B621BFEF-6B37-4F26-9E15-B54045C69BD1}" srcOrd="0" destOrd="0" presId="urn:microsoft.com/office/officeart/2005/8/layout/hList1"/>
    <dgm:cxn modelId="{26CE1E43-2C40-4FCB-936A-4DC01106D9E5}" srcId="{C78795AE-FD1E-4F30-B4C2-DD84F008BAC2}" destId="{AC54CDDB-5208-40D5-ABF7-FC4FF794EBD4}" srcOrd="0" destOrd="0" parTransId="{F24C0E07-D687-459E-97FC-ED8AF5D6E54F}" sibTransId="{663A8019-0990-40B0-809E-90594DC5A59D}"/>
    <dgm:cxn modelId="{0CF67448-76C7-4BF0-96CB-3B96085F4EF2}" type="presOf" srcId="{C78795AE-FD1E-4F30-B4C2-DD84F008BAC2}" destId="{44154EF7-8BDA-457E-AA13-DC362249F524}" srcOrd="0" destOrd="0" presId="urn:microsoft.com/office/officeart/2005/8/layout/hList1"/>
    <dgm:cxn modelId="{C14BBD6D-D3C4-44BD-8A11-0AC251320EC3}" srcId="{55D17097-E162-48C2-9365-A7F09C55CEC3}" destId="{C78795AE-FD1E-4F30-B4C2-DD84F008BAC2}" srcOrd="0" destOrd="0" parTransId="{9CA101A9-3FF2-4A6A-B0CC-312B8D718295}" sibTransId="{0917C119-FE10-4512-8082-4E2661BD0FFF}"/>
    <dgm:cxn modelId="{38594771-C895-411D-8359-53FD5E5C3ACB}" srcId="{FD207C58-4625-4212-B384-06065D6C6CEC}" destId="{8CCC0253-C253-4F65-8AA1-A32080F3FD96}" srcOrd="3" destOrd="0" parTransId="{74D325DE-4363-4DAB-8930-B051AA5466F5}" sibTransId="{AE9A6172-E6E3-4C84-AF60-6F4DF100C92A}"/>
    <dgm:cxn modelId="{3FAEE676-D530-4DD3-B9C7-45CD7DFC3AA8}" type="presOf" srcId="{EE9F7748-AF3F-4FDE-AA58-27054B4B91CB}" destId="{29041509-D62D-4B1C-989A-95B8405C5C29}" srcOrd="0" destOrd="2" presId="urn:microsoft.com/office/officeart/2005/8/layout/hList1"/>
    <dgm:cxn modelId="{D17BBF7E-85EF-408C-AC73-0B785EF23573}" type="presOf" srcId="{AC54CDDB-5208-40D5-ABF7-FC4FF794EBD4}" destId="{29041509-D62D-4B1C-989A-95B8405C5C29}" srcOrd="0" destOrd="0" presId="urn:microsoft.com/office/officeart/2005/8/layout/hList1"/>
    <dgm:cxn modelId="{8DB40E86-682F-4C79-8C0B-4FDCE4E98F1C}" type="presOf" srcId="{FD207C58-4625-4212-B384-06065D6C6CEC}" destId="{9AAA7CBC-67EC-4A13-BEFA-5DE3BD3F852F}" srcOrd="0" destOrd="0" presId="urn:microsoft.com/office/officeart/2005/8/layout/hList1"/>
    <dgm:cxn modelId="{F905708E-9D45-47D5-A029-82B267A966E4}" srcId="{55D17097-E162-48C2-9365-A7F09C55CEC3}" destId="{FD207C58-4625-4212-B384-06065D6C6CEC}" srcOrd="1" destOrd="0" parTransId="{BE9ECE1B-657C-44AF-8F22-968058A8B346}" sibTransId="{857E5724-9383-4B78-9DEF-6F16FAEEAEDC}"/>
    <dgm:cxn modelId="{73B965A7-F0CA-49FB-ABB5-3D0CAA286286}" srcId="{C78795AE-FD1E-4F30-B4C2-DD84F008BAC2}" destId="{EE9F7748-AF3F-4FDE-AA58-27054B4B91CB}" srcOrd="2" destOrd="0" parTransId="{500844A9-448F-48A4-90C1-057DC759737C}" sibTransId="{FA1C090E-B9D3-4668-B277-54C2763C716E}"/>
    <dgm:cxn modelId="{106D0BAB-70B9-45A3-80DA-999C88575537}" srcId="{FD207C58-4625-4212-B384-06065D6C6CEC}" destId="{B323C5AF-B19B-45AA-9ED2-08AA496EDE7D}" srcOrd="1" destOrd="0" parTransId="{407CF229-BA1D-4562-9520-364E684F55F8}" sibTransId="{CBAA2E19-6940-4915-BA73-108D2D724151}"/>
    <dgm:cxn modelId="{E05FEEC6-9092-4699-8536-66A7D62B9522}" type="presOf" srcId="{8CCC0253-C253-4F65-8AA1-A32080F3FD96}" destId="{29EB4720-B09C-46DE-97B4-C9ED11C0A95C}" srcOrd="0" destOrd="3" presId="urn:microsoft.com/office/officeart/2005/8/layout/hList1"/>
    <dgm:cxn modelId="{FADE12CD-5490-4473-BDEA-071C979AACB7}" srcId="{C78795AE-FD1E-4F30-B4C2-DD84F008BAC2}" destId="{9E275F22-BF3F-4CE9-919A-7797184E5D61}" srcOrd="1" destOrd="0" parTransId="{EF974332-2AC9-44DF-8CAF-B7EE9718403A}" sibTransId="{BCBE36D0-24D7-4204-A6AC-9F3D20A81D49}"/>
    <dgm:cxn modelId="{416B23CE-2FAA-4033-B24C-23E72D65491B}" type="presOf" srcId="{9E275F22-BF3F-4CE9-919A-7797184E5D61}" destId="{29041509-D62D-4B1C-989A-95B8405C5C29}" srcOrd="0" destOrd="1" presId="urn:microsoft.com/office/officeart/2005/8/layout/hList1"/>
    <dgm:cxn modelId="{3EF1EAE8-1C9A-4987-96DA-0F38AF884643}" srcId="{FD207C58-4625-4212-B384-06065D6C6CEC}" destId="{6B550397-EB29-4254-8343-A3B89A2A2B64}" srcOrd="2" destOrd="0" parTransId="{FBEEFE05-F871-4C8A-8EB6-DD3AE414F56D}" sibTransId="{27ADFB60-DC4B-43C8-93A2-FF08CD8F9405}"/>
    <dgm:cxn modelId="{F5CC1D93-64E4-4103-B3BB-39701536F0DF}" type="presParOf" srcId="{B621BFEF-6B37-4F26-9E15-B54045C69BD1}" destId="{3F93B9FE-B606-495A-BC06-3647C914A3C4}" srcOrd="0" destOrd="0" presId="urn:microsoft.com/office/officeart/2005/8/layout/hList1"/>
    <dgm:cxn modelId="{EE2A51E9-7442-4DB0-9539-9A6A66752524}" type="presParOf" srcId="{3F93B9FE-B606-495A-BC06-3647C914A3C4}" destId="{44154EF7-8BDA-457E-AA13-DC362249F524}" srcOrd="0" destOrd="0" presId="urn:microsoft.com/office/officeart/2005/8/layout/hList1"/>
    <dgm:cxn modelId="{8FA10BAA-86B5-4E2A-AD4E-FFE903D6AF59}" type="presParOf" srcId="{3F93B9FE-B606-495A-BC06-3647C914A3C4}" destId="{29041509-D62D-4B1C-989A-95B8405C5C29}" srcOrd="1" destOrd="0" presId="urn:microsoft.com/office/officeart/2005/8/layout/hList1"/>
    <dgm:cxn modelId="{4BA05E4E-0946-4A96-959F-0D9652919B0C}" type="presParOf" srcId="{B621BFEF-6B37-4F26-9E15-B54045C69BD1}" destId="{DDF0BC77-9C31-4965-86F9-86290049C056}" srcOrd="1" destOrd="0" presId="urn:microsoft.com/office/officeart/2005/8/layout/hList1"/>
    <dgm:cxn modelId="{EDA09021-1DB1-4781-8F80-2BDE7C906051}" type="presParOf" srcId="{B621BFEF-6B37-4F26-9E15-B54045C69BD1}" destId="{03C1E19E-D823-418E-8E21-15E851FFF4F8}" srcOrd="2" destOrd="0" presId="urn:microsoft.com/office/officeart/2005/8/layout/hList1"/>
    <dgm:cxn modelId="{25F0AC0D-DB3D-4743-ABD8-7713F414964B}" type="presParOf" srcId="{03C1E19E-D823-418E-8E21-15E851FFF4F8}" destId="{9AAA7CBC-67EC-4A13-BEFA-5DE3BD3F852F}" srcOrd="0" destOrd="0" presId="urn:microsoft.com/office/officeart/2005/8/layout/hList1"/>
    <dgm:cxn modelId="{1BECFA17-8936-4F14-B91E-58C48B16E610}" type="presParOf" srcId="{03C1E19E-D823-418E-8E21-15E851FFF4F8}" destId="{29EB4720-B09C-46DE-97B4-C9ED11C0A9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B96513-ACB5-4CBA-B2A3-70A957FB8B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B8E84BC-B5C3-497C-A374-6C104EBD9516}">
      <dgm:prSet/>
      <dgm:spPr/>
      <dgm:t>
        <a:bodyPr/>
        <a:lstStyle/>
        <a:p>
          <a:r>
            <a:rPr lang="en-GB" b="1" i="0"/>
            <a:t>Key Issues:</a:t>
          </a:r>
          <a:endParaRPr lang="en-GB"/>
        </a:p>
      </dgm:t>
    </dgm:pt>
    <dgm:pt modelId="{D8EC73E5-1CCE-4AB2-BCB7-D8B2E08AF2D7}" type="parTrans" cxnId="{6371AFF8-13F1-4327-B22C-4B2A8C887CD4}">
      <dgm:prSet/>
      <dgm:spPr/>
      <dgm:t>
        <a:bodyPr/>
        <a:lstStyle/>
        <a:p>
          <a:endParaRPr lang="en-GB"/>
        </a:p>
      </dgm:t>
    </dgm:pt>
    <dgm:pt modelId="{C73AE4DF-B930-42BA-8030-9EEEA0DB8BAC}" type="sibTrans" cxnId="{6371AFF8-13F1-4327-B22C-4B2A8C887CD4}">
      <dgm:prSet/>
      <dgm:spPr/>
      <dgm:t>
        <a:bodyPr/>
        <a:lstStyle/>
        <a:p>
          <a:endParaRPr lang="en-GB"/>
        </a:p>
      </dgm:t>
    </dgm:pt>
    <dgm:pt modelId="{5E926650-BFD6-4DB9-B625-EE92643E7A4F}">
      <dgm:prSet/>
      <dgm:spPr/>
      <dgm:t>
        <a:bodyPr/>
        <a:lstStyle/>
        <a:p>
          <a:r>
            <a:rPr lang="en-GB" b="1" i="0"/>
            <a:t>Time-Consuming:</a:t>
          </a:r>
          <a:r>
            <a:rPr lang="en-GB" b="0" i="0"/>
            <a:t> Manual grading is slow and labor-intensive, especially in large classes.</a:t>
          </a:r>
          <a:endParaRPr lang="en-GB"/>
        </a:p>
      </dgm:t>
    </dgm:pt>
    <dgm:pt modelId="{CBE2DD78-B811-4EB2-B7A5-196902578266}" type="parTrans" cxnId="{76D02A2D-D0B8-484D-AED8-5C73B74F42AF}">
      <dgm:prSet/>
      <dgm:spPr/>
      <dgm:t>
        <a:bodyPr/>
        <a:lstStyle/>
        <a:p>
          <a:endParaRPr lang="en-GB"/>
        </a:p>
      </dgm:t>
    </dgm:pt>
    <dgm:pt modelId="{F870D682-52A5-4999-B58C-0359EADC321C}" type="sibTrans" cxnId="{76D02A2D-D0B8-484D-AED8-5C73B74F42AF}">
      <dgm:prSet/>
      <dgm:spPr/>
      <dgm:t>
        <a:bodyPr/>
        <a:lstStyle/>
        <a:p>
          <a:endParaRPr lang="en-GB"/>
        </a:p>
      </dgm:t>
    </dgm:pt>
    <dgm:pt modelId="{C861D1BC-B6B2-44A6-82D4-8F8CC871112D}">
      <dgm:prSet/>
      <dgm:spPr/>
      <dgm:t>
        <a:bodyPr/>
        <a:lstStyle/>
        <a:p>
          <a:r>
            <a:rPr lang="en-GB" b="1" i="0"/>
            <a:t>Inconsistent Feedback:</a:t>
          </a:r>
          <a:r>
            <a:rPr lang="en-GB" b="0" i="0"/>
            <a:t> Different instructors may interpret errors differently, leading to inconsistent grading.</a:t>
          </a:r>
          <a:endParaRPr lang="en-GB"/>
        </a:p>
      </dgm:t>
    </dgm:pt>
    <dgm:pt modelId="{A5BCE294-CBD6-4B91-B037-5D053EAD7276}" type="parTrans" cxnId="{C73F84BF-D487-44A3-8DC4-878B5F1077E9}">
      <dgm:prSet/>
      <dgm:spPr/>
      <dgm:t>
        <a:bodyPr/>
        <a:lstStyle/>
        <a:p>
          <a:endParaRPr lang="en-GB"/>
        </a:p>
      </dgm:t>
    </dgm:pt>
    <dgm:pt modelId="{EB9D8C3C-895E-45C4-A65F-BAE30F813D26}" type="sibTrans" cxnId="{C73F84BF-D487-44A3-8DC4-878B5F1077E9}">
      <dgm:prSet/>
      <dgm:spPr/>
      <dgm:t>
        <a:bodyPr/>
        <a:lstStyle/>
        <a:p>
          <a:endParaRPr lang="en-GB"/>
        </a:p>
      </dgm:t>
    </dgm:pt>
    <dgm:pt modelId="{19F969AD-D7DF-41D8-B165-5D689D53B684}">
      <dgm:prSet/>
      <dgm:spPr/>
      <dgm:t>
        <a:bodyPr/>
        <a:lstStyle/>
        <a:p>
          <a:r>
            <a:rPr lang="en-GB" b="1" i="0"/>
            <a:t>Delayed Error Identification:</a:t>
          </a:r>
          <a:r>
            <a:rPr lang="en-GB" b="0" i="0"/>
            <a:t> Students may wait days or weeks to receive feedback, slowing their learning progress.</a:t>
          </a:r>
          <a:endParaRPr lang="en-GB"/>
        </a:p>
      </dgm:t>
    </dgm:pt>
    <dgm:pt modelId="{851F4BFA-F9DC-4C45-AC0B-823B3902B2EC}" type="parTrans" cxnId="{BFA658B1-6D0A-49EE-913E-857BBAF6C089}">
      <dgm:prSet/>
      <dgm:spPr/>
      <dgm:t>
        <a:bodyPr/>
        <a:lstStyle/>
        <a:p>
          <a:endParaRPr lang="en-GB"/>
        </a:p>
      </dgm:t>
    </dgm:pt>
    <dgm:pt modelId="{02CFDA70-C8E8-4A87-BD2C-A8B3584AFA4A}" type="sibTrans" cxnId="{BFA658B1-6D0A-49EE-913E-857BBAF6C089}">
      <dgm:prSet/>
      <dgm:spPr/>
      <dgm:t>
        <a:bodyPr/>
        <a:lstStyle/>
        <a:p>
          <a:endParaRPr lang="en-GB"/>
        </a:p>
      </dgm:t>
    </dgm:pt>
    <dgm:pt modelId="{628F24AD-D401-472F-A665-CE71EA00FA20}">
      <dgm:prSet/>
      <dgm:spPr/>
      <dgm:t>
        <a:bodyPr/>
        <a:lstStyle/>
        <a:p>
          <a:r>
            <a:rPr lang="en-GB" b="1" i="0"/>
            <a:t>Limited Self-Learning:</a:t>
          </a:r>
          <a:r>
            <a:rPr lang="en-GB" b="0" i="0"/>
            <a:t> Without real-time feedback, students rely heavily on instructors to identify and correct errors.</a:t>
          </a:r>
          <a:endParaRPr lang="en-GB"/>
        </a:p>
      </dgm:t>
    </dgm:pt>
    <dgm:pt modelId="{035A1F01-577A-4754-B02A-9F3210AC6C6F}" type="parTrans" cxnId="{F2FB0990-C579-4A36-8D59-EBE8D856BAA2}">
      <dgm:prSet/>
      <dgm:spPr/>
      <dgm:t>
        <a:bodyPr/>
        <a:lstStyle/>
        <a:p>
          <a:endParaRPr lang="en-GB"/>
        </a:p>
      </dgm:t>
    </dgm:pt>
    <dgm:pt modelId="{DFB01D44-3B09-45CE-9A76-F30816A23BA0}" type="sibTrans" cxnId="{F2FB0990-C579-4A36-8D59-EBE8D856BAA2}">
      <dgm:prSet/>
      <dgm:spPr/>
      <dgm:t>
        <a:bodyPr/>
        <a:lstStyle/>
        <a:p>
          <a:endParaRPr lang="en-GB"/>
        </a:p>
      </dgm:t>
    </dgm:pt>
    <dgm:pt modelId="{974373D4-2980-4F51-9501-7D6CAF156D6E}">
      <dgm:prSet/>
      <dgm:spPr/>
      <dgm:t>
        <a:bodyPr/>
        <a:lstStyle/>
        <a:p>
          <a:r>
            <a:rPr lang="en-GB" b="1" i="0"/>
            <a:t>No Real-Time Feedback:</a:t>
          </a:r>
          <a:r>
            <a:rPr lang="en-GB" b="0" i="0"/>
            <a:t> Existing tools do not provide instant feedback, which is essential for effective learning.</a:t>
          </a:r>
          <a:endParaRPr lang="en-GB"/>
        </a:p>
      </dgm:t>
    </dgm:pt>
    <dgm:pt modelId="{CE6E1A17-27F1-481F-B134-9EF47A2D2B2E}" type="parTrans" cxnId="{8480E788-F6C5-4909-ADD5-E77C4502F1B7}">
      <dgm:prSet/>
      <dgm:spPr/>
      <dgm:t>
        <a:bodyPr/>
        <a:lstStyle/>
        <a:p>
          <a:endParaRPr lang="en-GB"/>
        </a:p>
      </dgm:t>
    </dgm:pt>
    <dgm:pt modelId="{74683AD3-E28E-4968-8410-B37CF8E2BAE3}" type="sibTrans" cxnId="{8480E788-F6C5-4909-ADD5-E77C4502F1B7}">
      <dgm:prSet/>
      <dgm:spPr/>
      <dgm:t>
        <a:bodyPr/>
        <a:lstStyle/>
        <a:p>
          <a:endParaRPr lang="en-GB"/>
        </a:p>
      </dgm:t>
    </dgm:pt>
    <dgm:pt modelId="{8F010A33-E5B5-4AB2-9559-AD442D9F64C6}">
      <dgm:prSet/>
      <dgm:spPr/>
      <dgm:t>
        <a:bodyPr/>
        <a:lstStyle/>
        <a:p>
          <a:r>
            <a:rPr lang="en-GB" b="1" i="0"/>
            <a:t>No Error Reports for Instructors:</a:t>
          </a:r>
          <a:r>
            <a:rPr lang="en-GB" b="0" i="0"/>
            <a:t> Instructors lack automated tools to analyze common errors across multiple submissions.</a:t>
          </a:r>
          <a:endParaRPr lang="en-GB"/>
        </a:p>
      </dgm:t>
    </dgm:pt>
    <dgm:pt modelId="{5FC44CF9-6F33-4EA0-9805-2B4F3F0C98B1}" type="parTrans" cxnId="{84A0FFC4-656F-4638-BAB1-A7A16E023C3F}">
      <dgm:prSet/>
      <dgm:spPr/>
      <dgm:t>
        <a:bodyPr/>
        <a:lstStyle/>
        <a:p>
          <a:endParaRPr lang="en-GB"/>
        </a:p>
      </dgm:t>
    </dgm:pt>
    <dgm:pt modelId="{43364AA6-232F-41F4-9AA5-9DFA48DBD4F5}" type="sibTrans" cxnId="{84A0FFC4-656F-4638-BAB1-A7A16E023C3F}">
      <dgm:prSet/>
      <dgm:spPr/>
      <dgm:t>
        <a:bodyPr/>
        <a:lstStyle/>
        <a:p>
          <a:endParaRPr lang="en-GB"/>
        </a:p>
      </dgm:t>
    </dgm:pt>
    <dgm:pt modelId="{4638D330-732A-4E53-8C3E-001A8A0ABFBF}" type="pres">
      <dgm:prSet presAssocID="{61B96513-ACB5-4CBA-B2A3-70A957FB8BBF}" presName="Name0" presStyleCnt="0">
        <dgm:presLayoutVars>
          <dgm:dir/>
          <dgm:animLvl val="lvl"/>
          <dgm:resizeHandles val="exact"/>
        </dgm:presLayoutVars>
      </dgm:prSet>
      <dgm:spPr/>
    </dgm:pt>
    <dgm:pt modelId="{F86192A6-1461-4918-8E88-58C71EF1E3C7}" type="pres">
      <dgm:prSet presAssocID="{4B8E84BC-B5C3-497C-A374-6C104EBD9516}" presName="composite" presStyleCnt="0"/>
      <dgm:spPr/>
    </dgm:pt>
    <dgm:pt modelId="{65C893EB-BBA5-4476-A87A-AEFB53669F19}" type="pres">
      <dgm:prSet presAssocID="{4B8E84BC-B5C3-497C-A374-6C104EBD951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6D73E744-3704-442D-A03E-B92A8DE8F14B}" type="pres">
      <dgm:prSet presAssocID="{4B8E84BC-B5C3-497C-A374-6C104EBD9516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8D7F307-455D-40E8-BFAA-15290D1DADA0}" type="presOf" srcId="{4B8E84BC-B5C3-497C-A374-6C104EBD9516}" destId="{65C893EB-BBA5-4476-A87A-AEFB53669F19}" srcOrd="0" destOrd="0" presId="urn:microsoft.com/office/officeart/2005/8/layout/hList1"/>
    <dgm:cxn modelId="{76D02A2D-D0B8-484D-AED8-5C73B74F42AF}" srcId="{4B8E84BC-B5C3-497C-A374-6C104EBD9516}" destId="{5E926650-BFD6-4DB9-B625-EE92643E7A4F}" srcOrd="0" destOrd="0" parTransId="{CBE2DD78-B811-4EB2-B7A5-196902578266}" sibTransId="{F870D682-52A5-4999-B58C-0359EADC321C}"/>
    <dgm:cxn modelId="{8A9DFF76-F213-480C-8056-7A91A02EF006}" type="presOf" srcId="{974373D4-2980-4F51-9501-7D6CAF156D6E}" destId="{6D73E744-3704-442D-A03E-B92A8DE8F14B}" srcOrd="0" destOrd="4" presId="urn:microsoft.com/office/officeart/2005/8/layout/hList1"/>
    <dgm:cxn modelId="{8480E788-F6C5-4909-ADD5-E77C4502F1B7}" srcId="{4B8E84BC-B5C3-497C-A374-6C104EBD9516}" destId="{974373D4-2980-4F51-9501-7D6CAF156D6E}" srcOrd="4" destOrd="0" parTransId="{CE6E1A17-27F1-481F-B134-9EF47A2D2B2E}" sibTransId="{74683AD3-E28E-4968-8410-B37CF8E2BAE3}"/>
    <dgm:cxn modelId="{F2FB0990-C579-4A36-8D59-EBE8D856BAA2}" srcId="{4B8E84BC-B5C3-497C-A374-6C104EBD9516}" destId="{628F24AD-D401-472F-A665-CE71EA00FA20}" srcOrd="3" destOrd="0" parTransId="{035A1F01-577A-4754-B02A-9F3210AC6C6F}" sibTransId="{DFB01D44-3B09-45CE-9A76-F30816A23BA0}"/>
    <dgm:cxn modelId="{E671C6AC-4F49-45BE-9553-D6CF3630046D}" type="presOf" srcId="{628F24AD-D401-472F-A665-CE71EA00FA20}" destId="{6D73E744-3704-442D-A03E-B92A8DE8F14B}" srcOrd="0" destOrd="3" presId="urn:microsoft.com/office/officeart/2005/8/layout/hList1"/>
    <dgm:cxn modelId="{BFA658B1-6D0A-49EE-913E-857BBAF6C089}" srcId="{4B8E84BC-B5C3-497C-A374-6C104EBD9516}" destId="{19F969AD-D7DF-41D8-B165-5D689D53B684}" srcOrd="2" destOrd="0" parTransId="{851F4BFA-F9DC-4C45-AC0B-823B3902B2EC}" sibTransId="{02CFDA70-C8E8-4A87-BD2C-A8B3584AFA4A}"/>
    <dgm:cxn modelId="{95BCB6BE-0E16-4233-B38D-09FE2F173B45}" type="presOf" srcId="{61B96513-ACB5-4CBA-B2A3-70A957FB8BBF}" destId="{4638D330-732A-4E53-8C3E-001A8A0ABFBF}" srcOrd="0" destOrd="0" presId="urn:microsoft.com/office/officeart/2005/8/layout/hList1"/>
    <dgm:cxn modelId="{C73F84BF-D487-44A3-8DC4-878B5F1077E9}" srcId="{4B8E84BC-B5C3-497C-A374-6C104EBD9516}" destId="{C861D1BC-B6B2-44A6-82D4-8F8CC871112D}" srcOrd="1" destOrd="0" parTransId="{A5BCE294-CBD6-4B91-B037-5D053EAD7276}" sibTransId="{EB9D8C3C-895E-45C4-A65F-BAE30F813D26}"/>
    <dgm:cxn modelId="{84A0FFC4-656F-4638-BAB1-A7A16E023C3F}" srcId="{4B8E84BC-B5C3-497C-A374-6C104EBD9516}" destId="{8F010A33-E5B5-4AB2-9559-AD442D9F64C6}" srcOrd="5" destOrd="0" parTransId="{5FC44CF9-6F33-4EA0-9805-2B4F3F0C98B1}" sibTransId="{43364AA6-232F-41F4-9AA5-9DFA48DBD4F5}"/>
    <dgm:cxn modelId="{8A937DD6-70AD-436C-B27C-66235986CD18}" type="presOf" srcId="{5E926650-BFD6-4DB9-B625-EE92643E7A4F}" destId="{6D73E744-3704-442D-A03E-B92A8DE8F14B}" srcOrd="0" destOrd="0" presId="urn:microsoft.com/office/officeart/2005/8/layout/hList1"/>
    <dgm:cxn modelId="{8FF7A0D6-D3E3-47CE-B9F4-C35E11F56CD1}" type="presOf" srcId="{8F010A33-E5B5-4AB2-9559-AD442D9F64C6}" destId="{6D73E744-3704-442D-A03E-B92A8DE8F14B}" srcOrd="0" destOrd="5" presId="urn:microsoft.com/office/officeart/2005/8/layout/hList1"/>
    <dgm:cxn modelId="{B7DEE7D6-DDDC-4400-8428-9CCF66E02C90}" type="presOf" srcId="{C861D1BC-B6B2-44A6-82D4-8F8CC871112D}" destId="{6D73E744-3704-442D-A03E-B92A8DE8F14B}" srcOrd="0" destOrd="1" presId="urn:microsoft.com/office/officeart/2005/8/layout/hList1"/>
    <dgm:cxn modelId="{C457B1E7-DC1E-4CFA-95E8-93B2C9D0EBF6}" type="presOf" srcId="{19F969AD-D7DF-41D8-B165-5D689D53B684}" destId="{6D73E744-3704-442D-A03E-B92A8DE8F14B}" srcOrd="0" destOrd="2" presId="urn:microsoft.com/office/officeart/2005/8/layout/hList1"/>
    <dgm:cxn modelId="{6371AFF8-13F1-4327-B22C-4B2A8C887CD4}" srcId="{61B96513-ACB5-4CBA-B2A3-70A957FB8BBF}" destId="{4B8E84BC-B5C3-497C-A374-6C104EBD9516}" srcOrd="0" destOrd="0" parTransId="{D8EC73E5-1CCE-4AB2-BCB7-D8B2E08AF2D7}" sibTransId="{C73AE4DF-B930-42BA-8030-9EEEA0DB8BAC}"/>
    <dgm:cxn modelId="{AF33B476-D782-446F-9AB0-04E94573C305}" type="presParOf" srcId="{4638D330-732A-4E53-8C3E-001A8A0ABFBF}" destId="{F86192A6-1461-4918-8E88-58C71EF1E3C7}" srcOrd="0" destOrd="0" presId="urn:microsoft.com/office/officeart/2005/8/layout/hList1"/>
    <dgm:cxn modelId="{51B9A848-B31F-42AF-9E6A-5CEEDF75CA61}" type="presParOf" srcId="{F86192A6-1461-4918-8E88-58C71EF1E3C7}" destId="{65C893EB-BBA5-4476-A87A-AEFB53669F19}" srcOrd="0" destOrd="0" presId="urn:microsoft.com/office/officeart/2005/8/layout/hList1"/>
    <dgm:cxn modelId="{E7DFC769-A960-4737-B272-B2661717D1DE}" type="presParOf" srcId="{F86192A6-1461-4918-8E88-58C71EF1E3C7}" destId="{6D73E744-3704-442D-A03E-B92A8DE8F1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DE2729-1C8B-4844-94E8-1EE7E19663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838125BD-FE60-46B9-8D4B-334D5DB2056E}">
      <dgm:prSet/>
      <dgm:spPr/>
      <dgm:t>
        <a:bodyPr/>
        <a:lstStyle/>
        <a:p>
          <a:r>
            <a:rPr lang="en-GB" b="1"/>
            <a:t>Objective:</a:t>
          </a:r>
          <a:endParaRPr lang="en-GB"/>
        </a:p>
      </dgm:t>
    </dgm:pt>
    <dgm:pt modelId="{BE40218D-7AFB-4000-840F-99317FFA8041}" type="parTrans" cxnId="{D0196A1F-CE9A-4A31-8780-030CA2A1ED01}">
      <dgm:prSet/>
      <dgm:spPr/>
      <dgm:t>
        <a:bodyPr/>
        <a:lstStyle/>
        <a:p>
          <a:endParaRPr lang="en-GB"/>
        </a:p>
      </dgm:t>
    </dgm:pt>
    <dgm:pt modelId="{706B25F9-0170-4D81-9DCD-D8A22412ED8E}" type="sibTrans" cxnId="{D0196A1F-CE9A-4A31-8780-030CA2A1ED01}">
      <dgm:prSet/>
      <dgm:spPr/>
      <dgm:t>
        <a:bodyPr/>
        <a:lstStyle/>
        <a:p>
          <a:endParaRPr lang="en-GB"/>
        </a:p>
      </dgm:t>
    </dgm:pt>
    <dgm:pt modelId="{21F101A2-5BBD-4BBC-B394-F023156DFF77}">
      <dgm:prSet/>
      <dgm:spPr/>
      <dgm:t>
        <a:bodyPr/>
        <a:lstStyle/>
        <a:p>
          <a:r>
            <a:rPr lang="en-GB"/>
            <a:t>Develop a Python-based syntax checker specifically designed for student coding assignments.</a:t>
          </a:r>
        </a:p>
      </dgm:t>
    </dgm:pt>
    <dgm:pt modelId="{CCA8ADAA-6E53-4A8C-A96F-FDD63714D84A}" type="parTrans" cxnId="{BC0B9FEA-D0C8-4276-9FE5-29139540305F}">
      <dgm:prSet/>
      <dgm:spPr/>
      <dgm:t>
        <a:bodyPr/>
        <a:lstStyle/>
        <a:p>
          <a:endParaRPr lang="en-GB"/>
        </a:p>
      </dgm:t>
    </dgm:pt>
    <dgm:pt modelId="{722CE7F9-58A3-4FCE-95DC-1993E0E54227}" type="sibTrans" cxnId="{BC0B9FEA-D0C8-4276-9FE5-29139540305F}">
      <dgm:prSet/>
      <dgm:spPr/>
      <dgm:t>
        <a:bodyPr/>
        <a:lstStyle/>
        <a:p>
          <a:endParaRPr lang="en-GB"/>
        </a:p>
      </dgm:t>
    </dgm:pt>
    <dgm:pt modelId="{0291F041-ED41-4E50-B456-0560C5BF347D}">
      <dgm:prSet/>
      <dgm:spPr/>
      <dgm:t>
        <a:bodyPr/>
        <a:lstStyle/>
        <a:p>
          <a:r>
            <a:rPr lang="en-GB"/>
            <a:t>Provide real-time feedback to students, enabling them to correct errors instantly.</a:t>
          </a:r>
        </a:p>
      </dgm:t>
    </dgm:pt>
    <dgm:pt modelId="{7A2F7F35-8615-4373-92EA-CB950D3A5308}" type="parTrans" cxnId="{9396B02E-6C52-43F8-9B7D-2C762D532EE0}">
      <dgm:prSet/>
      <dgm:spPr/>
      <dgm:t>
        <a:bodyPr/>
        <a:lstStyle/>
        <a:p>
          <a:endParaRPr lang="en-GB"/>
        </a:p>
      </dgm:t>
    </dgm:pt>
    <dgm:pt modelId="{76F1C7EE-2D27-4EC6-93F5-E0121C804615}" type="sibTrans" cxnId="{9396B02E-6C52-43F8-9B7D-2C762D532EE0}">
      <dgm:prSet/>
      <dgm:spPr/>
      <dgm:t>
        <a:bodyPr/>
        <a:lstStyle/>
        <a:p>
          <a:endParaRPr lang="en-GB"/>
        </a:p>
      </dgm:t>
    </dgm:pt>
    <dgm:pt modelId="{DC3D74EA-A71B-401F-86F2-E8D54F371DA9}">
      <dgm:prSet/>
      <dgm:spPr/>
      <dgm:t>
        <a:bodyPr/>
        <a:lstStyle/>
        <a:p>
          <a:r>
            <a:rPr lang="en-GB"/>
            <a:t>Automate the initial assessment phase for instructors, reducing their workload.</a:t>
          </a:r>
        </a:p>
      </dgm:t>
    </dgm:pt>
    <dgm:pt modelId="{7FD03646-4528-4D42-8393-ED6D33B9DFC1}" type="parTrans" cxnId="{5F850BC6-98BE-489C-BFAC-249289237657}">
      <dgm:prSet/>
      <dgm:spPr/>
      <dgm:t>
        <a:bodyPr/>
        <a:lstStyle/>
        <a:p>
          <a:endParaRPr lang="en-GB"/>
        </a:p>
      </dgm:t>
    </dgm:pt>
    <dgm:pt modelId="{06791B83-9A4E-408E-B83D-2B3AD0D6F886}" type="sibTrans" cxnId="{5F850BC6-98BE-489C-BFAC-249289237657}">
      <dgm:prSet/>
      <dgm:spPr/>
      <dgm:t>
        <a:bodyPr/>
        <a:lstStyle/>
        <a:p>
          <a:endParaRPr lang="en-GB"/>
        </a:p>
      </dgm:t>
    </dgm:pt>
    <dgm:pt modelId="{561A25CE-D719-409D-94AA-A32B22633058}">
      <dgm:prSet/>
      <dgm:spPr/>
      <dgm:t>
        <a:bodyPr/>
        <a:lstStyle/>
        <a:p>
          <a:r>
            <a:rPr lang="en-GB" b="1"/>
            <a:t>Key Features:</a:t>
          </a:r>
          <a:endParaRPr lang="en-GB"/>
        </a:p>
      </dgm:t>
    </dgm:pt>
    <dgm:pt modelId="{46749727-F998-49F4-8121-32CFD71B2EA3}" type="parTrans" cxnId="{557BFA8A-9E9C-4A40-A481-0C25BCA29FC7}">
      <dgm:prSet/>
      <dgm:spPr/>
      <dgm:t>
        <a:bodyPr/>
        <a:lstStyle/>
        <a:p>
          <a:endParaRPr lang="en-GB"/>
        </a:p>
      </dgm:t>
    </dgm:pt>
    <dgm:pt modelId="{F825473C-B498-47BE-A492-BE9648191718}" type="sibTrans" cxnId="{557BFA8A-9E9C-4A40-A481-0C25BCA29FC7}">
      <dgm:prSet/>
      <dgm:spPr/>
      <dgm:t>
        <a:bodyPr/>
        <a:lstStyle/>
        <a:p>
          <a:endParaRPr lang="en-GB"/>
        </a:p>
      </dgm:t>
    </dgm:pt>
    <dgm:pt modelId="{8536D4C5-7F75-4235-8076-64E7286AC184}">
      <dgm:prSet/>
      <dgm:spPr/>
      <dgm:t>
        <a:bodyPr/>
        <a:lstStyle/>
        <a:p>
          <a:r>
            <a:rPr lang="en-GB" b="1"/>
            <a:t>Real-Time Syntax Error Detection:</a:t>
          </a:r>
          <a:r>
            <a:rPr lang="en-GB"/>
            <a:t> The tool will instantly detect syntax errors as students submit their code.</a:t>
          </a:r>
        </a:p>
      </dgm:t>
    </dgm:pt>
    <dgm:pt modelId="{340A0D48-F5E5-4844-BBA0-DEB177707062}" type="parTrans" cxnId="{E4BB1D5B-8A94-454E-A551-D9FE1B388A96}">
      <dgm:prSet/>
      <dgm:spPr/>
      <dgm:t>
        <a:bodyPr/>
        <a:lstStyle/>
        <a:p>
          <a:endParaRPr lang="en-GB"/>
        </a:p>
      </dgm:t>
    </dgm:pt>
    <dgm:pt modelId="{11B1614B-74DD-4FE9-B8A1-6AC2D4824BCC}" type="sibTrans" cxnId="{E4BB1D5B-8A94-454E-A551-D9FE1B388A96}">
      <dgm:prSet/>
      <dgm:spPr/>
      <dgm:t>
        <a:bodyPr/>
        <a:lstStyle/>
        <a:p>
          <a:endParaRPr lang="en-GB"/>
        </a:p>
      </dgm:t>
    </dgm:pt>
    <dgm:pt modelId="{B18290EF-59E8-40CC-A142-2199EDFE437A}">
      <dgm:prSet/>
      <dgm:spPr/>
      <dgm:t>
        <a:bodyPr/>
        <a:lstStyle/>
        <a:p>
          <a:r>
            <a:rPr lang="en-GB" b="1"/>
            <a:t>Error Classification:</a:t>
          </a:r>
          <a:r>
            <a:rPr lang="en-GB"/>
            <a:t> Errors will be classified into categories such as indentation errors, missing colons, and incorrect function definitions.</a:t>
          </a:r>
        </a:p>
      </dgm:t>
    </dgm:pt>
    <dgm:pt modelId="{77E4820F-459B-46D9-987F-3F6F954CFE01}" type="parTrans" cxnId="{D8862DD7-CF20-49C5-9B20-678E697FF840}">
      <dgm:prSet/>
      <dgm:spPr/>
      <dgm:t>
        <a:bodyPr/>
        <a:lstStyle/>
        <a:p>
          <a:endParaRPr lang="en-GB"/>
        </a:p>
      </dgm:t>
    </dgm:pt>
    <dgm:pt modelId="{AB19E18B-3DA4-437F-B990-C1A1DB24CF77}" type="sibTrans" cxnId="{D8862DD7-CF20-49C5-9B20-678E697FF840}">
      <dgm:prSet/>
      <dgm:spPr/>
      <dgm:t>
        <a:bodyPr/>
        <a:lstStyle/>
        <a:p>
          <a:endParaRPr lang="en-GB"/>
        </a:p>
      </dgm:t>
    </dgm:pt>
    <dgm:pt modelId="{5342A50B-A4F0-40F6-8455-75ACE326C29B}">
      <dgm:prSet/>
      <dgm:spPr/>
      <dgm:t>
        <a:bodyPr/>
        <a:lstStyle/>
        <a:p>
          <a:r>
            <a:rPr lang="en-GB" b="1"/>
            <a:t>Detailed Feedback:</a:t>
          </a:r>
          <a:r>
            <a:rPr lang="en-GB"/>
            <a:t> The tool will provide descriptive error messages and suggestions for correction.</a:t>
          </a:r>
        </a:p>
      </dgm:t>
    </dgm:pt>
    <dgm:pt modelId="{1BFCBE79-2F5F-491E-A375-B665818B052A}" type="parTrans" cxnId="{0E7B4BFD-E47D-4558-AC6F-437EA13B8AD3}">
      <dgm:prSet/>
      <dgm:spPr/>
      <dgm:t>
        <a:bodyPr/>
        <a:lstStyle/>
        <a:p>
          <a:endParaRPr lang="en-GB"/>
        </a:p>
      </dgm:t>
    </dgm:pt>
    <dgm:pt modelId="{FB43B215-FEE4-46A7-83A7-2BA43EE2DD7B}" type="sibTrans" cxnId="{0E7B4BFD-E47D-4558-AC6F-437EA13B8AD3}">
      <dgm:prSet/>
      <dgm:spPr/>
      <dgm:t>
        <a:bodyPr/>
        <a:lstStyle/>
        <a:p>
          <a:endParaRPr lang="en-GB"/>
        </a:p>
      </dgm:t>
    </dgm:pt>
    <dgm:pt modelId="{6D376FBE-1199-4571-A941-EFDEA2DEC03B}">
      <dgm:prSet/>
      <dgm:spPr/>
      <dgm:t>
        <a:bodyPr/>
        <a:lstStyle/>
        <a:p>
          <a:r>
            <a:rPr lang="en-GB" b="1"/>
            <a:t>Automated Reports for Instructors:</a:t>
          </a:r>
          <a:r>
            <a:rPr lang="en-GB"/>
            <a:t> Instructors will receive summaries of common errors across multiple submissions, helping them identify areas where students struggle.</a:t>
          </a:r>
        </a:p>
      </dgm:t>
    </dgm:pt>
    <dgm:pt modelId="{291F387D-0B1B-43C2-A5C3-0E8C52D31B96}" type="parTrans" cxnId="{F02827F6-2108-49A4-A1CD-4CF945FE3542}">
      <dgm:prSet/>
      <dgm:spPr/>
      <dgm:t>
        <a:bodyPr/>
        <a:lstStyle/>
        <a:p>
          <a:endParaRPr lang="en-GB"/>
        </a:p>
      </dgm:t>
    </dgm:pt>
    <dgm:pt modelId="{6D79A81C-65A1-4DCF-9055-AF64CDAEF855}" type="sibTrans" cxnId="{F02827F6-2108-49A4-A1CD-4CF945FE3542}">
      <dgm:prSet/>
      <dgm:spPr/>
      <dgm:t>
        <a:bodyPr/>
        <a:lstStyle/>
        <a:p>
          <a:endParaRPr lang="en-GB"/>
        </a:p>
      </dgm:t>
    </dgm:pt>
    <dgm:pt modelId="{E42015F3-6682-40A4-88BA-1BCC267DDF09}" type="pres">
      <dgm:prSet presAssocID="{CDDE2729-1C8B-4844-94E8-1EE7E19663F3}" presName="linear" presStyleCnt="0">
        <dgm:presLayoutVars>
          <dgm:animLvl val="lvl"/>
          <dgm:resizeHandles val="exact"/>
        </dgm:presLayoutVars>
      </dgm:prSet>
      <dgm:spPr/>
    </dgm:pt>
    <dgm:pt modelId="{28CE641E-29E0-4046-BE9C-E6012802F549}" type="pres">
      <dgm:prSet presAssocID="{838125BD-FE60-46B9-8D4B-334D5DB205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9235E73-3F8B-4069-8CD8-31772E74FF7F}" type="pres">
      <dgm:prSet presAssocID="{838125BD-FE60-46B9-8D4B-334D5DB2056E}" presName="childText" presStyleLbl="revTx" presStyleIdx="0" presStyleCnt="2">
        <dgm:presLayoutVars>
          <dgm:bulletEnabled val="1"/>
        </dgm:presLayoutVars>
      </dgm:prSet>
      <dgm:spPr/>
    </dgm:pt>
    <dgm:pt modelId="{231E640E-F0CD-4926-AAC7-A0B41F25D7C0}" type="pres">
      <dgm:prSet presAssocID="{561A25CE-D719-409D-94AA-A32B226330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A050318-397B-4B49-867B-619B6E079E86}" type="pres">
      <dgm:prSet presAssocID="{561A25CE-D719-409D-94AA-A32B2263305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EB3E006-29C7-4A83-9EA3-F207C58623DB}" type="presOf" srcId="{561A25CE-D719-409D-94AA-A32B22633058}" destId="{231E640E-F0CD-4926-AAC7-A0B41F25D7C0}" srcOrd="0" destOrd="0" presId="urn:microsoft.com/office/officeart/2005/8/layout/vList2"/>
    <dgm:cxn modelId="{D0196A1F-CE9A-4A31-8780-030CA2A1ED01}" srcId="{CDDE2729-1C8B-4844-94E8-1EE7E19663F3}" destId="{838125BD-FE60-46B9-8D4B-334D5DB2056E}" srcOrd="0" destOrd="0" parTransId="{BE40218D-7AFB-4000-840F-99317FFA8041}" sibTransId="{706B25F9-0170-4D81-9DCD-D8A22412ED8E}"/>
    <dgm:cxn modelId="{9396B02E-6C52-43F8-9B7D-2C762D532EE0}" srcId="{838125BD-FE60-46B9-8D4B-334D5DB2056E}" destId="{0291F041-ED41-4E50-B456-0560C5BF347D}" srcOrd="1" destOrd="0" parTransId="{7A2F7F35-8615-4373-92EA-CB950D3A5308}" sibTransId="{76F1C7EE-2D27-4EC6-93F5-E0121C804615}"/>
    <dgm:cxn modelId="{4554ED36-462C-414D-9640-BBA946D276D8}" type="presOf" srcId="{21F101A2-5BBD-4BBC-B394-F023156DFF77}" destId="{19235E73-3F8B-4069-8CD8-31772E74FF7F}" srcOrd="0" destOrd="0" presId="urn:microsoft.com/office/officeart/2005/8/layout/vList2"/>
    <dgm:cxn modelId="{E4BB1D5B-8A94-454E-A551-D9FE1B388A96}" srcId="{561A25CE-D719-409D-94AA-A32B22633058}" destId="{8536D4C5-7F75-4235-8076-64E7286AC184}" srcOrd="0" destOrd="0" parTransId="{340A0D48-F5E5-4844-BBA0-DEB177707062}" sibTransId="{11B1614B-74DD-4FE9-B8A1-6AC2D4824BCC}"/>
    <dgm:cxn modelId="{FA8F7A6B-5A14-40DC-A639-FCB20862D21C}" type="presOf" srcId="{5342A50B-A4F0-40F6-8455-75ACE326C29B}" destId="{AA050318-397B-4B49-867B-619B6E079E86}" srcOrd="0" destOrd="2" presId="urn:microsoft.com/office/officeart/2005/8/layout/vList2"/>
    <dgm:cxn modelId="{B0F60870-09A2-4AA1-A538-707C1CA7D2AC}" type="presOf" srcId="{0291F041-ED41-4E50-B456-0560C5BF347D}" destId="{19235E73-3F8B-4069-8CD8-31772E74FF7F}" srcOrd="0" destOrd="1" presId="urn:microsoft.com/office/officeart/2005/8/layout/vList2"/>
    <dgm:cxn modelId="{6C407455-C4A3-494B-9D2B-32262333A5A3}" type="presOf" srcId="{DC3D74EA-A71B-401F-86F2-E8D54F371DA9}" destId="{19235E73-3F8B-4069-8CD8-31772E74FF7F}" srcOrd="0" destOrd="2" presId="urn:microsoft.com/office/officeart/2005/8/layout/vList2"/>
    <dgm:cxn modelId="{49081484-1030-40E6-9935-868F836C6428}" type="presOf" srcId="{838125BD-FE60-46B9-8D4B-334D5DB2056E}" destId="{28CE641E-29E0-4046-BE9C-E6012802F549}" srcOrd="0" destOrd="0" presId="urn:microsoft.com/office/officeart/2005/8/layout/vList2"/>
    <dgm:cxn modelId="{557BFA8A-9E9C-4A40-A481-0C25BCA29FC7}" srcId="{CDDE2729-1C8B-4844-94E8-1EE7E19663F3}" destId="{561A25CE-D719-409D-94AA-A32B22633058}" srcOrd="1" destOrd="0" parTransId="{46749727-F998-49F4-8121-32CFD71B2EA3}" sibTransId="{F825473C-B498-47BE-A492-BE9648191718}"/>
    <dgm:cxn modelId="{9497478C-9EBF-4EB2-A0B7-8BBE4020B2BC}" type="presOf" srcId="{8536D4C5-7F75-4235-8076-64E7286AC184}" destId="{AA050318-397B-4B49-867B-619B6E079E86}" srcOrd="0" destOrd="0" presId="urn:microsoft.com/office/officeart/2005/8/layout/vList2"/>
    <dgm:cxn modelId="{A9D32AB4-DFE3-4093-A2FF-3707A33DA528}" type="presOf" srcId="{B18290EF-59E8-40CC-A142-2199EDFE437A}" destId="{AA050318-397B-4B49-867B-619B6E079E86}" srcOrd="0" destOrd="1" presId="urn:microsoft.com/office/officeart/2005/8/layout/vList2"/>
    <dgm:cxn modelId="{5F850BC6-98BE-489C-BFAC-249289237657}" srcId="{838125BD-FE60-46B9-8D4B-334D5DB2056E}" destId="{DC3D74EA-A71B-401F-86F2-E8D54F371DA9}" srcOrd="2" destOrd="0" parTransId="{7FD03646-4528-4D42-8393-ED6D33B9DFC1}" sibTransId="{06791B83-9A4E-408E-B83D-2B3AD0D6F886}"/>
    <dgm:cxn modelId="{D8862DD7-CF20-49C5-9B20-678E697FF840}" srcId="{561A25CE-D719-409D-94AA-A32B22633058}" destId="{B18290EF-59E8-40CC-A142-2199EDFE437A}" srcOrd="1" destOrd="0" parTransId="{77E4820F-459B-46D9-987F-3F6F954CFE01}" sibTransId="{AB19E18B-3DA4-437F-B990-C1A1DB24CF77}"/>
    <dgm:cxn modelId="{32D8FBE4-7C02-4D32-985D-4BCFD8E2D9CE}" type="presOf" srcId="{CDDE2729-1C8B-4844-94E8-1EE7E19663F3}" destId="{E42015F3-6682-40A4-88BA-1BCC267DDF09}" srcOrd="0" destOrd="0" presId="urn:microsoft.com/office/officeart/2005/8/layout/vList2"/>
    <dgm:cxn modelId="{BC0B9FEA-D0C8-4276-9FE5-29139540305F}" srcId="{838125BD-FE60-46B9-8D4B-334D5DB2056E}" destId="{21F101A2-5BBD-4BBC-B394-F023156DFF77}" srcOrd="0" destOrd="0" parTransId="{CCA8ADAA-6E53-4A8C-A96F-FDD63714D84A}" sibTransId="{722CE7F9-58A3-4FCE-95DC-1993E0E54227}"/>
    <dgm:cxn modelId="{F02827F6-2108-49A4-A1CD-4CF945FE3542}" srcId="{561A25CE-D719-409D-94AA-A32B22633058}" destId="{6D376FBE-1199-4571-A941-EFDEA2DEC03B}" srcOrd="3" destOrd="0" parTransId="{291F387D-0B1B-43C2-A5C3-0E8C52D31B96}" sibTransId="{6D79A81C-65A1-4DCF-9055-AF64CDAEF855}"/>
    <dgm:cxn modelId="{682AF0FA-D93B-436D-AA1F-5362D7C5E9CF}" type="presOf" srcId="{6D376FBE-1199-4571-A941-EFDEA2DEC03B}" destId="{AA050318-397B-4B49-867B-619B6E079E86}" srcOrd="0" destOrd="3" presId="urn:microsoft.com/office/officeart/2005/8/layout/vList2"/>
    <dgm:cxn modelId="{0E7B4BFD-E47D-4558-AC6F-437EA13B8AD3}" srcId="{561A25CE-D719-409D-94AA-A32B22633058}" destId="{5342A50B-A4F0-40F6-8455-75ACE326C29B}" srcOrd="2" destOrd="0" parTransId="{1BFCBE79-2F5F-491E-A375-B665818B052A}" sibTransId="{FB43B215-FEE4-46A7-83A7-2BA43EE2DD7B}"/>
    <dgm:cxn modelId="{A6195E0A-ECF4-4843-93F1-BEA99BA5D596}" type="presParOf" srcId="{E42015F3-6682-40A4-88BA-1BCC267DDF09}" destId="{28CE641E-29E0-4046-BE9C-E6012802F549}" srcOrd="0" destOrd="0" presId="urn:microsoft.com/office/officeart/2005/8/layout/vList2"/>
    <dgm:cxn modelId="{B4BFDF79-AA0E-4526-BCC4-439E4CC7A0BB}" type="presParOf" srcId="{E42015F3-6682-40A4-88BA-1BCC267DDF09}" destId="{19235E73-3F8B-4069-8CD8-31772E74FF7F}" srcOrd="1" destOrd="0" presId="urn:microsoft.com/office/officeart/2005/8/layout/vList2"/>
    <dgm:cxn modelId="{90F7355A-97B0-4A77-BBBC-9BA24604E4B2}" type="presParOf" srcId="{E42015F3-6682-40A4-88BA-1BCC267DDF09}" destId="{231E640E-F0CD-4926-AAC7-A0B41F25D7C0}" srcOrd="2" destOrd="0" presId="urn:microsoft.com/office/officeart/2005/8/layout/vList2"/>
    <dgm:cxn modelId="{1AD0E65D-7984-44EB-A6C6-039541D85875}" type="presParOf" srcId="{E42015F3-6682-40A4-88BA-1BCC267DDF09}" destId="{AA050318-397B-4B49-867B-619B6E079E8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14057-085F-4D4F-921F-AE2F92AB2E8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E809211-6FF1-4018-A467-569388322638}">
      <dgm:prSet custT="1"/>
      <dgm:spPr/>
      <dgm:t>
        <a:bodyPr/>
        <a:lstStyle/>
        <a:p>
          <a:r>
            <a:rPr lang="en-GB" sz="1200" b="1"/>
            <a:t>Technologies Used:</a:t>
          </a:r>
          <a:endParaRPr lang="en-GB" sz="1200"/>
        </a:p>
      </dgm:t>
    </dgm:pt>
    <dgm:pt modelId="{31688ADC-0C21-4AC9-83A5-5E0391781A13}" type="parTrans" cxnId="{BBB518F9-DBD2-4402-9791-CD1B600C7FE7}">
      <dgm:prSet/>
      <dgm:spPr/>
      <dgm:t>
        <a:bodyPr/>
        <a:lstStyle/>
        <a:p>
          <a:endParaRPr lang="en-GB"/>
        </a:p>
      </dgm:t>
    </dgm:pt>
    <dgm:pt modelId="{9B0B7653-4328-44C7-B456-D41D12B9DC56}" type="sibTrans" cxnId="{BBB518F9-DBD2-4402-9791-CD1B600C7FE7}">
      <dgm:prSet/>
      <dgm:spPr/>
      <dgm:t>
        <a:bodyPr/>
        <a:lstStyle/>
        <a:p>
          <a:endParaRPr lang="en-GB"/>
        </a:p>
      </dgm:t>
    </dgm:pt>
    <dgm:pt modelId="{BE103EF4-00CB-46F4-93A0-CA1DECC4E456}">
      <dgm:prSet custT="1"/>
      <dgm:spPr/>
      <dgm:t>
        <a:bodyPr/>
        <a:lstStyle/>
        <a:p>
          <a:r>
            <a:rPr lang="en-GB" sz="1200" b="1"/>
            <a:t>Python:</a:t>
          </a:r>
          <a:r>
            <a:rPr lang="en-GB" sz="1200"/>
            <a:t> The core programming language for implementing the syntax checker.</a:t>
          </a:r>
        </a:p>
      </dgm:t>
    </dgm:pt>
    <dgm:pt modelId="{052C66A6-A8F1-42AE-8839-63E8309FC5A4}" type="parTrans" cxnId="{6BDA86C5-5EDC-447E-9C69-71551CA8817C}">
      <dgm:prSet/>
      <dgm:spPr/>
      <dgm:t>
        <a:bodyPr/>
        <a:lstStyle/>
        <a:p>
          <a:endParaRPr lang="en-GB"/>
        </a:p>
      </dgm:t>
    </dgm:pt>
    <dgm:pt modelId="{51451501-1DE9-436C-B73B-B693E8BAB5BF}" type="sibTrans" cxnId="{6BDA86C5-5EDC-447E-9C69-71551CA8817C}">
      <dgm:prSet/>
      <dgm:spPr/>
      <dgm:t>
        <a:bodyPr/>
        <a:lstStyle/>
        <a:p>
          <a:endParaRPr lang="en-GB"/>
        </a:p>
      </dgm:t>
    </dgm:pt>
    <dgm:pt modelId="{C15A7231-A9B1-4420-ACD5-4672FB5BDA6E}">
      <dgm:prSet custT="1"/>
      <dgm:spPr/>
      <dgm:t>
        <a:bodyPr/>
        <a:lstStyle/>
        <a:p>
          <a:r>
            <a:rPr lang="en-GB" sz="1200" b="1" dirty="0"/>
            <a:t>Flask/Django:</a:t>
          </a:r>
          <a:r>
            <a:rPr lang="en-GB" sz="1200" dirty="0"/>
            <a:t> Web frameworks used to build the user interface (if web-based).</a:t>
          </a:r>
        </a:p>
      </dgm:t>
    </dgm:pt>
    <dgm:pt modelId="{492403B0-953C-4B5A-9214-611BAF368369}" type="parTrans" cxnId="{809C3B3F-109C-47D5-97FA-03354B94D0CA}">
      <dgm:prSet/>
      <dgm:spPr/>
      <dgm:t>
        <a:bodyPr/>
        <a:lstStyle/>
        <a:p>
          <a:endParaRPr lang="en-GB"/>
        </a:p>
      </dgm:t>
    </dgm:pt>
    <dgm:pt modelId="{4B40D6AF-B81B-41D1-9883-B1C3695B720A}" type="sibTrans" cxnId="{809C3B3F-109C-47D5-97FA-03354B94D0CA}">
      <dgm:prSet/>
      <dgm:spPr/>
      <dgm:t>
        <a:bodyPr/>
        <a:lstStyle/>
        <a:p>
          <a:endParaRPr lang="en-GB"/>
        </a:p>
      </dgm:t>
    </dgm:pt>
    <dgm:pt modelId="{FBFEC05E-B73A-4E68-86C0-D5612D16AB6B}">
      <dgm:prSet custT="1"/>
      <dgm:spPr/>
      <dgm:t>
        <a:bodyPr/>
        <a:lstStyle/>
        <a:p>
          <a:r>
            <a:rPr lang="en-GB" sz="1200" b="1" dirty="0" err="1"/>
            <a:t>Pylint</a:t>
          </a:r>
          <a:r>
            <a:rPr lang="en-GB" sz="1200" b="1" dirty="0"/>
            <a:t>/</a:t>
          </a:r>
          <a:r>
            <a:rPr lang="en-GB" sz="1200" b="1" dirty="0" err="1"/>
            <a:t>Pyflakes</a:t>
          </a:r>
          <a:r>
            <a:rPr lang="en-GB" sz="1200" b="1" dirty="0"/>
            <a:t>:</a:t>
          </a:r>
          <a:r>
            <a:rPr lang="en-GB" sz="1200" dirty="0"/>
            <a:t> Static analysis tools used for detecting syntax errors.</a:t>
          </a:r>
        </a:p>
      </dgm:t>
    </dgm:pt>
    <dgm:pt modelId="{0E62C584-55B7-4FC2-BEA8-BA7923E47561}" type="parTrans" cxnId="{58D8FE80-CD6A-4251-AACC-04AA31B4677C}">
      <dgm:prSet/>
      <dgm:spPr/>
      <dgm:t>
        <a:bodyPr/>
        <a:lstStyle/>
        <a:p>
          <a:endParaRPr lang="en-GB"/>
        </a:p>
      </dgm:t>
    </dgm:pt>
    <dgm:pt modelId="{A27172EF-B702-424E-B144-DD9DEB3C7F86}" type="sibTrans" cxnId="{58D8FE80-CD6A-4251-AACC-04AA31B4677C}">
      <dgm:prSet/>
      <dgm:spPr/>
      <dgm:t>
        <a:bodyPr/>
        <a:lstStyle/>
        <a:p>
          <a:endParaRPr lang="en-GB"/>
        </a:p>
      </dgm:t>
    </dgm:pt>
    <dgm:pt modelId="{F999A0A9-CD42-4BD8-BFAD-22CBA4DD6D74}">
      <dgm:prSet custT="1"/>
      <dgm:spPr/>
      <dgm:t>
        <a:bodyPr/>
        <a:lstStyle/>
        <a:p>
          <a:r>
            <a:rPr lang="en-GB" sz="1200" b="1"/>
            <a:t>Regular Expressions (Regex):</a:t>
          </a:r>
          <a:r>
            <a:rPr lang="en-GB" sz="1200"/>
            <a:t> Used for custom error classification.</a:t>
          </a:r>
        </a:p>
      </dgm:t>
    </dgm:pt>
    <dgm:pt modelId="{6220125E-1ECD-48B2-B58F-A04A6EF53548}" type="parTrans" cxnId="{672D7BC8-1035-4EF6-B6BC-4194BD1815E7}">
      <dgm:prSet/>
      <dgm:spPr/>
      <dgm:t>
        <a:bodyPr/>
        <a:lstStyle/>
        <a:p>
          <a:endParaRPr lang="en-GB"/>
        </a:p>
      </dgm:t>
    </dgm:pt>
    <dgm:pt modelId="{9D659472-71DE-4374-89A0-7A161B92C32B}" type="sibTrans" cxnId="{672D7BC8-1035-4EF6-B6BC-4194BD1815E7}">
      <dgm:prSet/>
      <dgm:spPr/>
      <dgm:t>
        <a:bodyPr/>
        <a:lstStyle/>
        <a:p>
          <a:endParaRPr lang="en-GB"/>
        </a:p>
      </dgm:t>
    </dgm:pt>
    <dgm:pt modelId="{1DDF50A7-4521-48E1-9F5D-507F7FA03A84}">
      <dgm:prSet custT="1"/>
      <dgm:spPr/>
      <dgm:t>
        <a:bodyPr/>
        <a:lstStyle/>
        <a:p>
          <a:r>
            <a:rPr lang="en-GB" sz="1200" b="1"/>
            <a:t>SQLite/PostgreSQL:</a:t>
          </a:r>
          <a:r>
            <a:rPr lang="en-GB" sz="1200"/>
            <a:t> Databases for storing error logs and reports (if needed).</a:t>
          </a:r>
        </a:p>
      </dgm:t>
    </dgm:pt>
    <dgm:pt modelId="{B8AC230B-8947-4F9B-A644-88E343147446}" type="parTrans" cxnId="{10E9778A-BCC4-4E5F-B119-59E136F1E50E}">
      <dgm:prSet/>
      <dgm:spPr/>
      <dgm:t>
        <a:bodyPr/>
        <a:lstStyle/>
        <a:p>
          <a:endParaRPr lang="en-GB"/>
        </a:p>
      </dgm:t>
    </dgm:pt>
    <dgm:pt modelId="{75B1E8FA-16C6-4562-AC5C-AE141440D68A}" type="sibTrans" cxnId="{10E9778A-BCC4-4E5F-B119-59E136F1E50E}">
      <dgm:prSet/>
      <dgm:spPr/>
      <dgm:t>
        <a:bodyPr/>
        <a:lstStyle/>
        <a:p>
          <a:endParaRPr lang="en-GB"/>
        </a:p>
      </dgm:t>
    </dgm:pt>
    <dgm:pt modelId="{8EEB93F4-3609-4AC5-9414-2EE04608C1C6}">
      <dgm:prSet custT="1"/>
      <dgm:spPr/>
      <dgm:t>
        <a:bodyPr/>
        <a:lstStyle/>
        <a:p>
          <a:r>
            <a:rPr lang="en-GB" sz="1200" b="1"/>
            <a:t>Code Parsing:</a:t>
          </a:r>
          <a:endParaRPr lang="en-GB" sz="1200"/>
        </a:p>
      </dgm:t>
    </dgm:pt>
    <dgm:pt modelId="{2EB108E9-B97B-4F6D-AEBC-FCB1DDF8BE47}" type="parTrans" cxnId="{DB3C7FDD-4E03-47F2-B355-72ED56FFDFAF}">
      <dgm:prSet/>
      <dgm:spPr/>
      <dgm:t>
        <a:bodyPr/>
        <a:lstStyle/>
        <a:p>
          <a:endParaRPr lang="en-GB"/>
        </a:p>
      </dgm:t>
    </dgm:pt>
    <dgm:pt modelId="{DEF6BD84-41AD-4F08-A43A-9AF06B6754E2}" type="sibTrans" cxnId="{DB3C7FDD-4E03-47F2-B355-72ED56FFDFAF}">
      <dgm:prSet/>
      <dgm:spPr/>
      <dgm:t>
        <a:bodyPr/>
        <a:lstStyle/>
        <a:p>
          <a:endParaRPr lang="en-GB"/>
        </a:p>
      </dgm:t>
    </dgm:pt>
    <dgm:pt modelId="{B5262D37-795A-4882-B31D-4C2AA448D93B}">
      <dgm:prSet custT="1"/>
      <dgm:spPr/>
      <dgm:t>
        <a:bodyPr/>
        <a:lstStyle/>
        <a:p>
          <a:r>
            <a:rPr lang="en-GB" sz="1200"/>
            <a:t>The system uses Python’s Abstract Syntax Tree (AST) module to parse and validate code.</a:t>
          </a:r>
        </a:p>
      </dgm:t>
    </dgm:pt>
    <dgm:pt modelId="{602DA27A-CAE1-4A3B-A68D-E85BB8307EBB}" type="parTrans" cxnId="{FBCFD91C-7C96-4AF5-8688-979D6111AAA5}">
      <dgm:prSet/>
      <dgm:spPr/>
      <dgm:t>
        <a:bodyPr/>
        <a:lstStyle/>
        <a:p>
          <a:endParaRPr lang="en-GB"/>
        </a:p>
      </dgm:t>
    </dgm:pt>
    <dgm:pt modelId="{CA8907A4-F6B6-493F-8838-BC82A97C7466}" type="sibTrans" cxnId="{FBCFD91C-7C96-4AF5-8688-979D6111AAA5}">
      <dgm:prSet/>
      <dgm:spPr/>
      <dgm:t>
        <a:bodyPr/>
        <a:lstStyle/>
        <a:p>
          <a:endParaRPr lang="en-GB"/>
        </a:p>
      </dgm:t>
    </dgm:pt>
    <dgm:pt modelId="{7E93EBD4-CFF7-4017-BABD-231663B85D2B}">
      <dgm:prSet custT="1"/>
      <dgm:spPr/>
      <dgm:t>
        <a:bodyPr/>
        <a:lstStyle/>
        <a:p>
          <a:r>
            <a:rPr lang="en-GB" sz="1200"/>
            <a:t>Pylint is integrated for deeper static analysis and error detection.</a:t>
          </a:r>
        </a:p>
      </dgm:t>
    </dgm:pt>
    <dgm:pt modelId="{0B2FF40F-8ED0-48EE-B638-4BE491C08833}" type="parTrans" cxnId="{30FD2CA9-CAD1-4C65-8966-558ABC8AA8F4}">
      <dgm:prSet/>
      <dgm:spPr/>
      <dgm:t>
        <a:bodyPr/>
        <a:lstStyle/>
        <a:p>
          <a:endParaRPr lang="en-GB"/>
        </a:p>
      </dgm:t>
    </dgm:pt>
    <dgm:pt modelId="{01D5C986-C219-45D8-93EB-9EEA9B3059E9}" type="sibTrans" cxnId="{30FD2CA9-CAD1-4C65-8966-558ABC8AA8F4}">
      <dgm:prSet/>
      <dgm:spPr/>
      <dgm:t>
        <a:bodyPr/>
        <a:lstStyle/>
        <a:p>
          <a:endParaRPr lang="en-GB"/>
        </a:p>
      </dgm:t>
    </dgm:pt>
    <dgm:pt modelId="{6010852C-FB9B-44C7-BF06-036378A4E0D6}">
      <dgm:prSet custT="1"/>
      <dgm:spPr/>
      <dgm:t>
        <a:bodyPr/>
        <a:lstStyle/>
        <a:p>
          <a:r>
            <a:rPr lang="en-GB" sz="1200" b="1"/>
            <a:t>Error Classification:</a:t>
          </a:r>
          <a:endParaRPr lang="en-GB" sz="1200"/>
        </a:p>
      </dgm:t>
    </dgm:pt>
    <dgm:pt modelId="{76942ED6-5B10-43DC-B9A6-FE8E098A6C71}" type="parTrans" cxnId="{3A10C669-9C0B-48F6-B4F7-6D80D478211E}">
      <dgm:prSet/>
      <dgm:spPr/>
      <dgm:t>
        <a:bodyPr/>
        <a:lstStyle/>
        <a:p>
          <a:endParaRPr lang="en-GB"/>
        </a:p>
      </dgm:t>
    </dgm:pt>
    <dgm:pt modelId="{431EA302-EC57-4064-A6E3-72B844B49D52}" type="sibTrans" cxnId="{3A10C669-9C0B-48F6-B4F7-6D80D478211E}">
      <dgm:prSet/>
      <dgm:spPr/>
      <dgm:t>
        <a:bodyPr/>
        <a:lstStyle/>
        <a:p>
          <a:endParaRPr lang="en-GB"/>
        </a:p>
      </dgm:t>
    </dgm:pt>
    <dgm:pt modelId="{304AAD57-0CA1-4F65-98F9-A4C7F2FF02C5}">
      <dgm:prSet custT="1"/>
      <dgm:spPr/>
      <dgm:t>
        <a:bodyPr/>
        <a:lstStyle/>
        <a:p>
          <a:r>
            <a:rPr lang="en-GB" sz="1200"/>
            <a:t>Errors are classified into categories such as indentation errors, syntax errors, name errors, and type errors.</a:t>
          </a:r>
        </a:p>
      </dgm:t>
    </dgm:pt>
    <dgm:pt modelId="{43EC2C1F-696C-4831-95DE-690FBDE6000E}" type="parTrans" cxnId="{098D0F94-8A2A-443E-8074-758DE1A2D355}">
      <dgm:prSet/>
      <dgm:spPr/>
      <dgm:t>
        <a:bodyPr/>
        <a:lstStyle/>
        <a:p>
          <a:endParaRPr lang="en-GB"/>
        </a:p>
      </dgm:t>
    </dgm:pt>
    <dgm:pt modelId="{49EB0CDA-E5D3-468F-B934-E3032DDE7653}" type="sibTrans" cxnId="{098D0F94-8A2A-443E-8074-758DE1A2D355}">
      <dgm:prSet/>
      <dgm:spPr/>
      <dgm:t>
        <a:bodyPr/>
        <a:lstStyle/>
        <a:p>
          <a:endParaRPr lang="en-GB"/>
        </a:p>
      </dgm:t>
    </dgm:pt>
    <dgm:pt modelId="{1657A036-7F9B-4034-8FC4-9D63D44A05C6}">
      <dgm:prSet custT="1"/>
      <dgm:spPr/>
      <dgm:t>
        <a:bodyPr/>
        <a:lstStyle/>
        <a:p>
          <a:r>
            <a:rPr lang="en-GB" sz="1200" b="1"/>
            <a:t>User Interface:</a:t>
          </a:r>
          <a:endParaRPr lang="en-GB" sz="1200"/>
        </a:p>
      </dgm:t>
    </dgm:pt>
    <dgm:pt modelId="{A9ADCA94-038A-414B-9A24-132950070122}" type="parTrans" cxnId="{A011B046-BAFC-43CA-BB6A-6C19EDDF22FF}">
      <dgm:prSet/>
      <dgm:spPr/>
      <dgm:t>
        <a:bodyPr/>
        <a:lstStyle/>
        <a:p>
          <a:endParaRPr lang="en-GB"/>
        </a:p>
      </dgm:t>
    </dgm:pt>
    <dgm:pt modelId="{E04F0BB9-244A-4F71-A7B2-730A5F34B562}" type="sibTrans" cxnId="{A011B046-BAFC-43CA-BB6A-6C19EDDF22FF}">
      <dgm:prSet/>
      <dgm:spPr/>
      <dgm:t>
        <a:bodyPr/>
        <a:lstStyle/>
        <a:p>
          <a:endParaRPr lang="en-GB"/>
        </a:p>
      </dgm:t>
    </dgm:pt>
    <dgm:pt modelId="{9FE0F91F-7D5C-470A-9B14-E3CA2E27A26E}">
      <dgm:prSet custT="1"/>
      <dgm:spPr/>
      <dgm:t>
        <a:bodyPr/>
        <a:lstStyle/>
        <a:p>
          <a:r>
            <a:rPr lang="en-GB" sz="1200"/>
            <a:t>The web-based interface allows students to submit code and view feedback in real-time.</a:t>
          </a:r>
        </a:p>
      </dgm:t>
    </dgm:pt>
    <dgm:pt modelId="{E5023EFB-D933-4E0A-8919-FCA9BD5E2D41}" type="parTrans" cxnId="{13D2B9BD-3BEA-419C-810B-8D8C74F80DEC}">
      <dgm:prSet/>
      <dgm:spPr/>
      <dgm:t>
        <a:bodyPr/>
        <a:lstStyle/>
        <a:p>
          <a:endParaRPr lang="en-GB"/>
        </a:p>
      </dgm:t>
    </dgm:pt>
    <dgm:pt modelId="{9F36C538-A975-4AE9-B6A3-633C5E9D62C7}" type="sibTrans" cxnId="{13D2B9BD-3BEA-419C-810B-8D8C74F80DEC}">
      <dgm:prSet/>
      <dgm:spPr/>
      <dgm:t>
        <a:bodyPr/>
        <a:lstStyle/>
        <a:p>
          <a:endParaRPr lang="en-GB"/>
        </a:p>
      </dgm:t>
    </dgm:pt>
    <dgm:pt modelId="{7B6221AE-CBA6-4906-B4E7-0FAAA2FEE5F6}">
      <dgm:prSet custT="1"/>
      <dgm:spPr/>
      <dgm:t>
        <a:bodyPr/>
        <a:lstStyle/>
        <a:p>
          <a:r>
            <a:rPr lang="en-GB" sz="1200" dirty="0"/>
            <a:t>The command-line interface is a simple Python script that takes code as input and returns errors.</a:t>
          </a:r>
        </a:p>
      </dgm:t>
    </dgm:pt>
    <dgm:pt modelId="{9751A929-CF2C-420B-9245-29FE698F42AF}" type="parTrans" cxnId="{A20D62F8-0D6B-467C-B6BC-0EE8CF29FC1E}">
      <dgm:prSet/>
      <dgm:spPr/>
      <dgm:t>
        <a:bodyPr/>
        <a:lstStyle/>
        <a:p>
          <a:endParaRPr lang="en-GB"/>
        </a:p>
      </dgm:t>
    </dgm:pt>
    <dgm:pt modelId="{92E4A90E-EEB9-432A-9E81-DA48D347E25D}" type="sibTrans" cxnId="{A20D62F8-0D6B-467C-B6BC-0EE8CF29FC1E}">
      <dgm:prSet/>
      <dgm:spPr/>
      <dgm:t>
        <a:bodyPr/>
        <a:lstStyle/>
        <a:p>
          <a:endParaRPr lang="en-GB"/>
        </a:p>
      </dgm:t>
    </dgm:pt>
    <dgm:pt modelId="{6B6F359F-8057-4E9B-BF8D-5FF77CD589E0}" type="pres">
      <dgm:prSet presAssocID="{7E514057-085F-4D4F-921F-AE2F92AB2E87}" presName="Name0" presStyleCnt="0">
        <dgm:presLayoutVars>
          <dgm:dir/>
          <dgm:animLvl val="lvl"/>
          <dgm:resizeHandles val="exact"/>
        </dgm:presLayoutVars>
      </dgm:prSet>
      <dgm:spPr/>
    </dgm:pt>
    <dgm:pt modelId="{B7A7E242-A0A7-4589-8C94-A4B6E873CD2C}" type="pres">
      <dgm:prSet presAssocID="{5E809211-6FF1-4018-A467-569388322638}" presName="composite" presStyleCnt="0"/>
      <dgm:spPr/>
    </dgm:pt>
    <dgm:pt modelId="{EA83837E-5663-4EE8-A389-A83D13097415}" type="pres">
      <dgm:prSet presAssocID="{5E809211-6FF1-4018-A467-56938832263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792660B-6BFC-48F5-909E-0193B794E2FD}" type="pres">
      <dgm:prSet presAssocID="{5E809211-6FF1-4018-A467-569388322638}" presName="desTx" presStyleLbl="alignAccFollowNode1" presStyleIdx="0" presStyleCnt="4">
        <dgm:presLayoutVars>
          <dgm:bulletEnabled val="1"/>
        </dgm:presLayoutVars>
      </dgm:prSet>
      <dgm:spPr/>
    </dgm:pt>
    <dgm:pt modelId="{ED7D0D45-25A5-409A-A6F3-3FD63251C936}" type="pres">
      <dgm:prSet presAssocID="{9B0B7653-4328-44C7-B456-D41D12B9DC56}" presName="space" presStyleCnt="0"/>
      <dgm:spPr/>
    </dgm:pt>
    <dgm:pt modelId="{B4AEE3BD-228C-42DE-BFB8-3A4FC78E99DD}" type="pres">
      <dgm:prSet presAssocID="{8EEB93F4-3609-4AC5-9414-2EE04608C1C6}" presName="composite" presStyleCnt="0"/>
      <dgm:spPr/>
    </dgm:pt>
    <dgm:pt modelId="{C1A6ECFF-27DF-4564-BEEE-5719898C9642}" type="pres">
      <dgm:prSet presAssocID="{8EEB93F4-3609-4AC5-9414-2EE04608C1C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8CC9C56-3F30-4C00-B530-309CA6E7FDE6}" type="pres">
      <dgm:prSet presAssocID="{8EEB93F4-3609-4AC5-9414-2EE04608C1C6}" presName="desTx" presStyleLbl="alignAccFollowNode1" presStyleIdx="1" presStyleCnt="4">
        <dgm:presLayoutVars>
          <dgm:bulletEnabled val="1"/>
        </dgm:presLayoutVars>
      </dgm:prSet>
      <dgm:spPr/>
    </dgm:pt>
    <dgm:pt modelId="{B208BED6-21B6-4B03-82B4-C98305702D05}" type="pres">
      <dgm:prSet presAssocID="{DEF6BD84-41AD-4F08-A43A-9AF06B6754E2}" presName="space" presStyleCnt="0"/>
      <dgm:spPr/>
    </dgm:pt>
    <dgm:pt modelId="{72DF727C-4DC3-404A-A01C-06DA0D99CFCF}" type="pres">
      <dgm:prSet presAssocID="{6010852C-FB9B-44C7-BF06-036378A4E0D6}" presName="composite" presStyleCnt="0"/>
      <dgm:spPr/>
    </dgm:pt>
    <dgm:pt modelId="{8B91A29C-306A-4FB8-9DEE-C366B7C464E5}" type="pres">
      <dgm:prSet presAssocID="{6010852C-FB9B-44C7-BF06-036378A4E0D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0C831C5-8286-4E73-A8A4-CB885DFEE3C8}" type="pres">
      <dgm:prSet presAssocID="{6010852C-FB9B-44C7-BF06-036378A4E0D6}" presName="desTx" presStyleLbl="alignAccFollowNode1" presStyleIdx="2" presStyleCnt="4">
        <dgm:presLayoutVars>
          <dgm:bulletEnabled val="1"/>
        </dgm:presLayoutVars>
      </dgm:prSet>
      <dgm:spPr/>
    </dgm:pt>
    <dgm:pt modelId="{26E3E185-0768-4841-9F31-64090EC1DEA5}" type="pres">
      <dgm:prSet presAssocID="{431EA302-EC57-4064-A6E3-72B844B49D52}" presName="space" presStyleCnt="0"/>
      <dgm:spPr/>
    </dgm:pt>
    <dgm:pt modelId="{6570D79A-1B36-4463-97B4-3CEB5376584F}" type="pres">
      <dgm:prSet presAssocID="{1657A036-7F9B-4034-8FC4-9D63D44A05C6}" presName="composite" presStyleCnt="0"/>
      <dgm:spPr/>
    </dgm:pt>
    <dgm:pt modelId="{40299B5E-7951-4A43-A287-3D393BE8E1F5}" type="pres">
      <dgm:prSet presAssocID="{1657A036-7F9B-4034-8FC4-9D63D44A05C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F2FCEBE-3FED-48C7-87F5-0026A8325600}" type="pres">
      <dgm:prSet presAssocID="{1657A036-7F9B-4034-8FC4-9D63D44A05C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EEAC01-9F7E-4BE2-B785-1FC7133F4CF5}" type="presOf" srcId="{C15A7231-A9B1-4420-ACD5-4672FB5BDA6E}" destId="{2792660B-6BFC-48F5-909E-0193B794E2FD}" srcOrd="0" destOrd="1" presId="urn:microsoft.com/office/officeart/2005/8/layout/hList1"/>
    <dgm:cxn modelId="{FBCFD91C-7C96-4AF5-8688-979D6111AAA5}" srcId="{8EEB93F4-3609-4AC5-9414-2EE04608C1C6}" destId="{B5262D37-795A-4882-B31D-4C2AA448D93B}" srcOrd="0" destOrd="0" parTransId="{602DA27A-CAE1-4A3B-A68D-E85BB8307EBB}" sibTransId="{CA8907A4-F6B6-493F-8838-BC82A97C7466}"/>
    <dgm:cxn modelId="{103B933A-677A-421B-866D-70543EC6A69D}" type="presOf" srcId="{7E514057-085F-4D4F-921F-AE2F92AB2E87}" destId="{6B6F359F-8057-4E9B-BF8D-5FF77CD589E0}" srcOrd="0" destOrd="0" presId="urn:microsoft.com/office/officeart/2005/8/layout/hList1"/>
    <dgm:cxn modelId="{809C3B3F-109C-47D5-97FA-03354B94D0CA}" srcId="{5E809211-6FF1-4018-A467-569388322638}" destId="{C15A7231-A9B1-4420-ACD5-4672FB5BDA6E}" srcOrd="1" destOrd="0" parTransId="{492403B0-953C-4B5A-9214-611BAF368369}" sibTransId="{4B40D6AF-B81B-41D1-9883-B1C3695B720A}"/>
    <dgm:cxn modelId="{FA8D4143-4183-45BB-8DE2-81A1132F60A7}" type="presOf" srcId="{7E93EBD4-CFF7-4017-BABD-231663B85D2B}" destId="{68CC9C56-3F30-4C00-B530-309CA6E7FDE6}" srcOrd="0" destOrd="1" presId="urn:microsoft.com/office/officeart/2005/8/layout/hList1"/>
    <dgm:cxn modelId="{8D705866-208D-4B74-8648-4345322AF4DD}" type="presOf" srcId="{B5262D37-795A-4882-B31D-4C2AA448D93B}" destId="{68CC9C56-3F30-4C00-B530-309CA6E7FDE6}" srcOrd="0" destOrd="0" presId="urn:microsoft.com/office/officeart/2005/8/layout/hList1"/>
    <dgm:cxn modelId="{A011B046-BAFC-43CA-BB6A-6C19EDDF22FF}" srcId="{7E514057-085F-4D4F-921F-AE2F92AB2E87}" destId="{1657A036-7F9B-4034-8FC4-9D63D44A05C6}" srcOrd="3" destOrd="0" parTransId="{A9ADCA94-038A-414B-9A24-132950070122}" sibTransId="{E04F0BB9-244A-4F71-A7B2-730A5F34B562}"/>
    <dgm:cxn modelId="{679DDF47-2992-49AF-9B4D-0156AE7E4EB5}" type="presOf" srcId="{FBFEC05E-B73A-4E68-86C0-D5612D16AB6B}" destId="{2792660B-6BFC-48F5-909E-0193B794E2FD}" srcOrd="0" destOrd="2" presId="urn:microsoft.com/office/officeart/2005/8/layout/hList1"/>
    <dgm:cxn modelId="{3A10C669-9C0B-48F6-B4F7-6D80D478211E}" srcId="{7E514057-085F-4D4F-921F-AE2F92AB2E87}" destId="{6010852C-FB9B-44C7-BF06-036378A4E0D6}" srcOrd="2" destOrd="0" parTransId="{76942ED6-5B10-43DC-B9A6-FE8E098A6C71}" sibTransId="{431EA302-EC57-4064-A6E3-72B844B49D52}"/>
    <dgm:cxn modelId="{7CC0A56E-E69A-4DC1-8E81-B03DC7B32EC0}" type="presOf" srcId="{8EEB93F4-3609-4AC5-9414-2EE04608C1C6}" destId="{C1A6ECFF-27DF-4564-BEEE-5719898C9642}" srcOrd="0" destOrd="0" presId="urn:microsoft.com/office/officeart/2005/8/layout/hList1"/>
    <dgm:cxn modelId="{7EAE987F-69A6-4719-8778-4610FF8DE12F}" type="presOf" srcId="{1DDF50A7-4521-48E1-9F5D-507F7FA03A84}" destId="{2792660B-6BFC-48F5-909E-0193B794E2FD}" srcOrd="0" destOrd="4" presId="urn:microsoft.com/office/officeart/2005/8/layout/hList1"/>
    <dgm:cxn modelId="{58D8FE80-CD6A-4251-AACC-04AA31B4677C}" srcId="{5E809211-6FF1-4018-A467-569388322638}" destId="{FBFEC05E-B73A-4E68-86C0-D5612D16AB6B}" srcOrd="2" destOrd="0" parTransId="{0E62C584-55B7-4FC2-BEA8-BA7923E47561}" sibTransId="{A27172EF-B702-424E-B144-DD9DEB3C7F86}"/>
    <dgm:cxn modelId="{7C1B2085-FF50-4723-962C-7B1F001F1A8A}" type="presOf" srcId="{BE103EF4-00CB-46F4-93A0-CA1DECC4E456}" destId="{2792660B-6BFC-48F5-909E-0193B794E2FD}" srcOrd="0" destOrd="0" presId="urn:microsoft.com/office/officeart/2005/8/layout/hList1"/>
    <dgm:cxn modelId="{10E9778A-BCC4-4E5F-B119-59E136F1E50E}" srcId="{5E809211-6FF1-4018-A467-569388322638}" destId="{1DDF50A7-4521-48E1-9F5D-507F7FA03A84}" srcOrd="4" destOrd="0" parTransId="{B8AC230B-8947-4F9B-A644-88E343147446}" sibTransId="{75B1E8FA-16C6-4562-AC5C-AE141440D68A}"/>
    <dgm:cxn modelId="{098D0F94-8A2A-443E-8074-758DE1A2D355}" srcId="{6010852C-FB9B-44C7-BF06-036378A4E0D6}" destId="{304AAD57-0CA1-4F65-98F9-A4C7F2FF02C5}" srcOrd="0" destOrd="0" parTransId="{43EC2C1F-696C-4831-95DE-690FBDE6000E}" sibTransId="{49EB0CDA-E5D3-468F-B934-E3032DDE7653}"/>
    <dgm:cxn modelId="{30FD2CA9-CAD1-4C65-8966-558ABC8AA8F4}" srcId="{8EEB93F4-3609-4AC5-9414-2EE04608C1C6}" destId="{7E93EBD4-CFF7-4017-BABD-231663B85D2B}" srcOrd="1" destOrd="0" parTransId="{0B2FF40F-8ED0-48EE-B638-4BE491C08833}" sibTransId="{01D5C986-C219-45D8-93EB-9EEA9B3059E9}"/>
    <dgm:cxn modelId="{E143B4BB-4FA2-43AB-AC23-19722621519B}" type="presOf" srcId="{6010852C-FB9B-44C7-BF06-036378A4E0D6}" destId="{8B91A29C-306A-4FB8-9DEE-C366B7C464E5}" srcOrd="0" destOrd="0" presId="urn:microsoft.com/office/officeart/2005/8/layout/hList1"/>
    <dgm:cxn modelId="{0A2025BC-9FF3-4020-AC51-8991800FF231}" type="presOf" srcId="{5E809211-6FF1-4018-A467-569388322638}" destId="{EA83837E-5663-4EE8-A389-A83D13097415}" srcOrd="0" destOrd="0" presId="urn:microsoft.com/office/officeart/2005/8/layout/hList1"/>
    <dgm:cxn modelId="{13D2B9BD-3BEA-419C-810B-8D8C74F80DEC}" srcId="{1657A036-7F9B-4034-8FC4-9D63D44A05C6}" destId="{9FE0F91F-7D5C-470A-9B14-E3CA2E27A26E}" srcOrd="0" destOrd="0" parTransId="{E5023EFB-D933-4E0A-8919-FCA9BD5E2D41}" sibTransId="{9F36C538-A975-4AE9-B6A3-633C5E9D62C7}"/>
    <dgm:cxn modelId="{6BDA86C5-5EDC-447E-9C69-71551CA8817C}" srcId="{5E809211-6FF1-4018-A467-569388322638}" destId="{BE103EF4-00CB-46F4-93A0-CA1DECC4E456}" srcOrd="0" destOrd="0" parTransId="{052C66A6-A8F1-42AE-8839-63E8309FC5A4}" sibTransId="{51451501-1DE9-436C-B73B-B693E8BAB5BF}"/>
    <dgm:cxn modelId="{672D7BC8-1035-4EF6-B6BC-4194BD1815E7}" srcId="{5E809211-6FF1-4018-A467-569388322638}" destId="{F999A0A9-CD42-4BD8-BFAD-22CBA4DD6D74}" srcOrd="3" destOrd="0" parTransId="{6220125E-1ECD-48B2-B58F-A04A6EF53548}" sibTransId="{9D659472-71DE-4374-89A0-7A161B92C32B}"/>
    <dgm:cxn modelId="{CBC909CE-F5A7-4C6E-9ED4-6DD6EF8AE958}" type="presOf" srcId="{9FE0F91F-7D5C-470A-9B14-E3CA2E27A26E}" destId="{2F2FCEBE-3FED-48C7-87F5-0026A8325600}" srcOrd="0" destOrd="0" presId="urn:microsoft.com/office/officeart/2005/8/layout/hList1"/>
    <dgm:cxn modelId="{DB3C7FDD-4E03-47F2-B355-72ED56FFDFAF}" srcId="{7E514057-085F-4D4F-921F-AE2F92AB2E87}" destId="{8EEB93F4-3609-4AC5-9414-2EE04608C1C6}" srcOrd="1" destOrd="0" parTransId="{2EB108E9-B97B-4F6D-AEBC-FCB1DDF8BE47}" sibTransId="{DEF6BD84-41AD-4F08-A43A-9AF06B6754E2}"/>
    <dgm:cxn modelId="{29A97CEE-3FC6-4CD8-AD93-8EC0791F7A26}" type="presOf" srcId="{304AAD57-0CA1-4F65-98F9-A4C7F2FF02C5}" destId="{90C831C5-8286-4E73-A8A4-CB885DFEE3C8}" srcOrd="0" destOrd="0" presId="urn:microsoft.com/office/officeart/2005/8/layout/hList1"/>
    <dgm:cxn modelId="{3DB196EE-BA37-4CB2-B21E-40DAE885D6F4}" type="presOf" srcId="{7B6221AE-CBA6-4906-B4E7-0FAAA2FEE5F6}" destId="{2F2FCEBE-3FED-48C7-87F5-0026A8325600}" srcOrd="0" destOrd="1" presId="urn:microsoft.com/office/officeart/2005/8/layout/hList1"/>
    <dgm:cxn modelId="{8D1AD9F0-4C8C-43F7-A93F-B2E054524C87}" type="presOf" srcId="{1657A036-7F9B-4034-8FC4-9D63D44A05C6}" destId="{40299B5E-7951-4A43-A287-3D393BE8E1F5}" srcOrd="0" destOrd="0" presId="urn:microsoft.com/office/officeart/2005/8/layout/hList1"/>
    <dgm:cxn modelId="{A20D62F8-0D6B-467C-B6BC-0EE8CF29FC1E}" srcId="{1657A036-7F9B-4034-8FC4-9D63D44A05C6}" destId="{7B6221AE-CBA6-4906-B4E7-0FAAA2FEE5F6}" srcOrd="1" destOrd="0" parTransId="{9751A929-CF2C-420B-9245-29FE698F42AF}" sibTransId="{92E4A90E-EEB9-432A-9E81-DA48D347E25D}"/>
    <dgm:cxn modelId="{BBB518F9-DBD2-4402-9791-CD1B600C7FE7}" srcId="{7E514057-085F-4D4F-921F-AE2F92AB2E87}" destId="{5E809211-6FF1-4018-A467-569388322638}" srcOrd="0" destOrd="0" parTransId="{31688ADC-0C21-4AC9-83A5-5E0391781A13}" sibTransId="{9B0B7653-4328-44C7-B456-D41D12B9DC56}"/>
    <dgm:cxn modelId="{A3498AFB-48A8-4B55-A521-4943A074BBF4}" type="presOf" srcId="{F999A0A9-CD42-4BD8-BFAD-22CBA4DD6D74}" destId="{2792660B-6BFC-48F5-909E-0193B794E2FD}" srcOrd="0" destOrd="3" presId="urn:microsoft.com/office/officeart/2005/8/layout/hList1"/>
    <dgm:cxn modelId="{B6F3254D-7662-42FC-9ED4-1D4FD32DBB62}" type="presParOf" srcId="{6B6F359F-8057-4E9B-BF8D-5FF77CD589E0}" destId="{B7A7E242-A0A7-4589-8C94-A4B6E873CD2C}" srcOrd="0" destOrd="0" presId="urn:microsoft.com/office/officeart/2005/8/layout/hList1"/>
    <dgm:cxn modelId="{7A260610-2B5E-4C06-88ED-E1D434A34185}" type="presParOf" srcId="{B7A7E242-A0A7-4589-8C94-A4B6E873CD2C}" destId="{EA83837E-5663-4EE8-A389-A83D13097415}" srcOrd="0" destOrd="0" presId="urn:microsoft.com/office/officeart/2005/8/layout/hList1"/>
    <dgm:cxn modelId="{F9C4191D-1123-4CE8-86A3-A00D5C2CC1FA}" type="presParOf" srcId="{B7A7E242-A0A7-4589-8C94-A4B6E873CD2C}" destId="{2792660B-6BFC-48F5-909E-0193B794E2FD}" srcOrd="1" destOrd="0" presId="urn:microsoft.com/office/officeart/2005/8/layout/hList1"/>
    <dgm:cxn modelId="{22B2DE24-6867-4D3B-8F94-BF87C20BE0C4}" type="presParOf" srcId="{6B6F359F-8057-4E9B-BF8D-5FF77CD589E0}" destId="{ED7D0D45-25A5-409A-A6F3-3FD63251C936}" srcOrd="1" destOrd="0" presId="urn:microsoft.com/office/officeart/2005/8/layout/hList1"/>
    <dgm:cxn modelId="{7272C7FE-AC66-4D71-9CAE-CC82F5BD2503}" type="presParOf" srcId="{6B6F359F-8057-4E9B-BF8D-5FF77CD589E0}" destId="{B4AEE3BD-228C-42DE-BFB8-3A4FC78E99DD}" srcOrd="2" destOrd="0" presId="urn:microsoft.com/office/officeart/2005/8/layout/hList1"/>
    <dgm:cxn modelId="{170BC588-7EB2-464C-9F0A-D4AE1C19D8BF}" type="presParOf" srcId="{B4AEE3BD-228C-42DE-BFB8-3A4FC78E99DD}" destId="{C1A6ECFF-27DF-4564-BEEE-5719898C9642}" srcOrd="0" destOrd="0" presId="urn:microsoft.com/office/officeart/2005/8/layout/hList1"/>
    <dgm:cxn modelId="{3FEA5BAC-D5FE-4A63-8171-6E4752DE8F28}" type="presParOf" srcId="{B4AEE3BD-228C-42DE-BFB8-3A4FC78E99DD}" destId="{68CC9C56-3F30-4C00-B530-309CA6E7FDE6}" srcOrd="1" destOrd="0" presId="urn:microsoft.com/office/officeart/2005/8/layout/hList1"/>
    <dgm:cxn modelId="{A57D5DE2-EFC1-4638-8FEF-0A88D9AC205C}" type="presParOf" srcId="{6B6F359F-8057-4E9B-BF8D-5FF77CD589E0}" destId="{B208BED6-21B6-4B03-82B4-C98305702D05}" srcOrd="3" destOrd="0" presId="urn:microsoft.com/office/officeart/2005/8/layout/hList1"/>
    <dgm:cxn modelId="{2E5B04C1-7257-4C08-A117-7B5AA9A2E793}" type="presParOf" srcId="{6B6F359F-8057-4E9B-BF8D-5FF77CD589E0}" destId="{72DF727C-4DC3-404A-A01C-06DA0D99CFCF}" srcOrd="4" destOrd="0" presId="urn:microsoft.com/office/officeart/2005/8/layout/hList1"/>
    <dgm:cxn modelId="{2A6E7130-0D83-4CBA-A30D-AEA2A4EF14D6}" type="presParOf" srcId="{72DF727C-4DC3-404A-A01C-06DA0D99CFCF}" destId="{8B91A29C-306A-4FB8-9DEE-C366B7C464E5}" srcOrd="0" destOrd="0" presId="urn:microsoft.com/office/officeart/2005/8/layout/hList1"/>
    <dgm:cxn modelId="{93EBA504-F04B-4909-AC96-F39BB996B4C9}" type="presParOf" srcId="{72DF727C-4DC3-404A-A01C-06DA0D99CFCF}" destId="{90C831C5-8286-4E73-A8A4-CB885DFEE3C8}" srcOrd="1" destOrd="0" presId="urn:microsoft.com/office/officeart/2005/8/layout/hList1"/>
    <dgm:cxn modelId="{5CB03EA5-1636-4E12-8983-813D53762EB1}" type="presParOf" srcId="{6B6F359F-8057-4E9B-BF8D-5FF77CD589E0}" destId="{26E3E185-0768-4841-9F31-64090EC1DEA5}" srcOrd="5" destOrd="0" presId="urn:microsoft.com/office/officeart/2005/8/layout/hList1"/>
    <dgm:cxn modelId="{D74DD783-CD52-4368-8939-04EBAD687023}" type="presParOf" srcId="{6B6F359F-8057-4E9B-BF8D-5FF77CD589E0}" destId="{6570D79A-1B36-4463-97B4-3CEB5376584F}" srcOrd="6" destOrd="0" presId="urn:microsoft.com/office/officeart/2005/8/layout/hList1"/>
    <dgm:cxn modelId="{A6ED575D-0F2E-4C65-AD7D-1DBCE263F71D}" type="presParOf" srcId="{6570D79A-1B36-4463-97B4-3CEB5376584F}" destId="{40299B5E-7951-4A43-A287-3D393BE8E1F5}" srcOrd="0" destOrd="0" presId="urn:microsoft.com/office/officeart/2005/8/layout/hList1"/>
    <dgm:cxn modelId="{CF14D889-E79C-4C08-B5B2-5F73548F2E6D}" type="presParOf" srcId="{6570D79A-1B36-4463-97B4-3CEB5376584F}" destId="{2F2FCEBE-3FED-48C7-87F5-0026A83256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D318E9-50A8-4BF2-904C-6642E8EBAC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F4AB7B6-7313-4A7C-B438-80CA3D06E41A}">
      <dgm:prSet/>
      <dgm:spPr/>
      <dgm:t>
        <a:bodyPr/>
        <a:lstStyle/>
        <a:p>
          <a:r>
            <a:rPr lang="en-GB" b="1"/>
            <a:t>Accuracy:</a:t>
          </a:r>
          <a:endParaRPr lang="en-GB"/>
        </a:p>
      </dgm:t>
    </dgm:pt>
    <dgm:pt modelId="{9258D69D-FF36-4C2B-ACC8-35C14D9980AB}" type="parTrans" cxnId="{477FD891-B305-4C92-8A62-E8513A226986}">
      <dgm:prSet/>
      <dgm:spPr/>
      <dgm:t>
        <a:bodyPr/>
        <a:lstStyle/>
        <a:p>
          <a:endParaRPr lang="en-GB"/>
        </a:p>
      </dgm:t>
    </dgm:pt>
    <dgm:pt modelId="{AB5EED87-BD11-4C83-987F-C2F93800809E}" type="sibTrans" cxnId="{477FD891-B305-4C92-8A62-E8513A226986}">
      <dgm:prSet/>
      <dgm:spPr/>
      <dgm:t>
        <a:bodyPr/>
        <a:lstStyle/>
        <a:p>
          <a:endParaRPr lang="en-GB"/>
        </a:p>
      </dgm:t>
    </dgm:pt>
    <dgm:pt modelId="{8BACDAC5-DC37-4AA1-B167-810A93A48384}">
      <dgm:prSet/>
      <dgm:spPr/>
      <dgm:t>
        <a:bodyPr/>
        <a:lstStyle/>
        <a:p>
          <a:r>
            <a:rPr lang="en-GB" dirty="0"/>
            <a:t>The system achieved </a:t>
          </a:r>
          <a:r>
            <a:rPr lang="en-GB" b="1" dirty="0"/>
            <a:t>95% accuracy</a:t>
          </a:r>
          <a:r>
            <a:rPr lang="en-GB" dirty="0"/>
            <a:t> in detecting syntax errors.</a:t>
          </a:r>
        </a:p>
      </dgm:t>
    </dgm:pt>
    <dgm:pt modelId="{47A93835-0727-48A2-AA49-F9E6E12F4F4A}" type="parTrans" cxnId="{0856C58E-E873-4D1C-A836-763EBA8F1E4A}">
      <dgm:prSet/>
      <dgm:spPr/>
      <dgm:t>
        <a:bodyPr/>
        <a:lstStyle/>
        <a:p>
          <a:endParaRPr lang="en-GB"/>
        </a:p>
      </dgm:t>
    </dgm:pt>
    <dgm:pt modelId="{530B29C5-6262-48EE-8FF6-A337C79AF89D}" type="sibTrans" cxnId="{0856C58E-E873-4D1C-A836-763EBA8F1E4A}">
      <dgm:prSet/>
      <dgm:spPr/>
      <dgm:t>
        <a:bodyPr/>
        <a:lstStyle/>
        <a:p>
          <a:endParaRPr lang="en-GB"/>
        </a:p>
      </dgm:t>
    </dgm:pt>
    <dgm:pt modelId="{5216F324-67EF-4A10-975B-3283AFE2ABC9}">
      <dgm:prSet/>
      <dgm:spPr/>
      <dgm:t>
        <a:bodyPr/>
        <a:lstStyle/>
        <a:p>
          <a:r>
            <a:rPr lang="en-GB" b="1"/>
            <a:t>False Positive Rate:</a:t>
          </a:r>
          <a:r>
            <a:rPr lang="en-GB"/>
            <a:t> 3% (errors detected that were not actual mistakes).</a:t>
          </a:r>
        </a:p>
      </dgm:t>
    </dgm:pt>
    <dgm:pt modelId="{C4A70CC6-8164-494D-AEB2-34F1D1A1E6EE}" type="parTrans" cxnId="{3E4AF01F-4B49-4F9C-8BDF-F6A21950804B}">
      <dgm:prSet/>
      <dgm:spPr/>
      <dgm:t>
        <a:bodyPr/>
        <a:lstStyle/>
        <a:p>
          <a:endParaRPr lang="en-GB"/>
        </a:p>
      </dgm:t>
    </dgm:pt>
    <dgm:pt modelId="{7A26358B-9DAE-428D-A3BC-6DB42F8CB6F9}" type="sibTrans" cxnId="{3E4AF01F-4B49-4F9C-8BDF-F6A21950804B}">
      <dgm:prSet/>
      <dgm:spPr/>
      <dgm:t>
        <a:bodyPr/>
        <a:lstStyle/>
        <a:p>
          <a:endParaRPr lang="en-GB"/>
        </a:p>
      </dgm:t>
    </dgm:pt>
    <dgm:pt modelId="{4BC35016-B433-4B83-97D0-91DDC98EDD17}">
      <dgm:prSet/>
      <dgm:spPr/>
      <dgm:t>
        <a:bodyPr/>
        <a:lstStyle/>
        <a:p>
          <a:r>
            <a:rPr lang="en-GB" b="1"/>
            <a:t>False Negative Rate:</a:t>
          </a:r>
          <a:r>
            <a:rPr lang="en-GB"/>
            <a:t> 2% (missed syntax errors).</a:t>
          </a:r>
        </a:p>
      </dgm:t>
    </dgm:pt>
    <dgm:pt modelId="{4F91A095-4137-49EE-8F1B-8B53F1B0D9F2}" type="parTrans" cxnId="{EC963FF6-89F8-43B4-A01D-55C1161D28F0}">
      <dgm:prSet/>
      <dgm:spPr/>
      <dgm:t>
        <a:bodyPr/>
        <a:lstStyle/>
        <a:p>
          <a:endParaRPr lang="en-GB"/>
        </a:p>
      </dgm:t>
    </dgm:pt>
    <dgm:pt modelId="{0685CEF8-76F3-4ADE-A6A4-5581BD923017}" type="sibTrans" cxnId="{EC963FF6-89F8-43B4-A01D-55C1161D28F0}">
      <dgm:prSet/>
      <dgm:spPr/>
      <dgm:t>
        <a:bodyPr/>
        <a:lstStyle/>
        <a:p>
          <a:endParaRPr lang="en-GB"/>
        </a:p>
      </dgm:t>
    </dgm:pt>
    <dgm:pt modelId="{4D98C93F-77C8-4E74-8D17-BF8FB6AE2D68}">
      <dgm:prSet/>
      <dgm:spPr/>
      <dgm:t>
        <a:bodyPr/>
        <a:lstStyle/>
        <a:p>
          <a:r>
            <a:rPr lang="en-GB" b="1"/>
            <a:t>Efficiency:</a:t>
          </a:r>
          <a:endParaRPr lang="en-GB"/>
        </a:p>
      </dgm:t>
    </dgm:pt>
    <dgm:pt modelId="{B9FC1810-C6EE-4694-A1A2-B0F04A647342}" type="parTrans" cxnId="{27BB8438-B9CC-4872-BAE6-B1EFF2B3AEF0}">
      <dgm:prSet/>
      <dgm:spPr/>
      <dgm:t>
        <a:bodyPr/>
        <a:lstStyle/>
        <a:p>
          <a:endParaRPr lang="en-GB"/>
        </a:p>
      </dgm:t>
    </dgm:pt>
    <dgm:pt modelId="{4B843536-D4D1-45C6-B935-EB557BE2A0A1}" type="sibTrans" cxnId="{27BB8438-B9CC-4872-BAE6-B1EFF2B3AEF0}">
      <dgm:prSet/>
      <dgm:spPr/>
      <dgm:t>
        <a:bodyPr/>
        <a:lstStyle/>
        <a:p>
          <a:endParaRPr lang="en-GB"/>
        </a:p>
      </dgm:t>
    </dgm:pt>
    <dgm:pt modelId="{D93A4A72-D77B-4F3F-8471-1ED442FF4EAA}">
      <dgm:prSet/>
      <dgm:spPr/>
      <dgm:t>
        <a:bodyPr/>
        <a:lstStyle/>
        <a:p>
          <a:r>
            <a:rPr lang="en-GB" dirty="0"/>
            <a:t>The system processes an average code snippet in </a:t>
          </a:r>
          <a:r>
            <a:rPr lang="en-GB" b="1" dirty="0"/>
            <a:t>0.8 seconds</a:t>
          </a:r>
          <a:r>
            <a:rPr lang="en-GB" dirty="0"/>
            <a:t>, making it significantly faster than manual checking.</a:t>
          </a:r>
        </a:p>
      </dgm:t>
    </dgm:pt>
    <dgm:pt modelId="{70C0E980-AE22-4E9D-AE1C-9BB075520406}" type="parTrans" cxnId="{3DDD23F2-95FC-44FE-8408-B98ED79CA54B}">
      <dgm:prSet/>
      <dgm:spPr/>
      <dgm:t>
        <a:bodyPr/>
        <a:lstStyle/>
        <a:p>
          <a:endParaRPr lang="en-GB"/>
        </a:p>
      </dgm:t>
    </dgm:pt>
    <dgm:pt modelId="{8F031F5C-4183-472D-B1E6-0CAEC97BC9A8}" type="sibTrans" cxnId="{3DDD23F2-95FC-44FE-8408-B98ED79CA54B}">
      <dgm:prSet/>
      <dgm:spPr/>
      <dgm:t>
        <a:bodyPr/>
        <a:lstStyle/>
        <a:p>
          <a:endParaRPr lang="en-GB"/>
        </a:p>
      </dgm:t>
    </dgm:pt>
    <dgm:pt modelId="{0673D945-4DAA-4E96-9C9F-1F68D1A06C5C}">
      <dgm:prSet/>
      <dgm:spPr/>
      <dgm:t>
        <a:bodyPr/>
        <a:lstStyle/>
        <a:p>
          <a:r>
            <a:rPr lang="en-GB"/>
            <a:t>Compared to traditional grading, error detection time was reduced by </a:t>
          </a:r>
          <a:r>
            <a:rPr lang="en-GB" b="1"/>
            <a:t>85%</a:t>
          </a:r>
          <a:r>
            <a:rPr lang="en-GB"/>
            <a:t>.</a:t>
          </a:r>
        </a:p>
      </dgm:t>
    </dgm:pt>
    <dgm:pt modelId="{056F072E-CA34-47F3-B532-AC03063D32D1}" type="parTrans" cxnId="{7BB167EB-B426-4CE2-AC85-3E240E0ECA0B}">
      <dgm:prSet/>
      <dgm:spPr/>
      <dgm:t>
        <a:bodyPr/>
        <a:lstStyle/>
        <a:p>
          <a:endParaRPr lang="en-GB"/>
        </a:p>
      </dgm:t>
    </dgm:pt>
    <dgm:pt modelId="{5178B687-CFE3-47FF-8C2C-E70760562C47}" type="sibTrans" cxnId="{7BB167EB-B426-4CE2-AC85-3E240E0ECA0B}">
      <dgm:prSet/>
      <dgm:spPr/>
      <dgm:t>
        <a:bodyPr/>
        <a:lstStyle/>
        <a:p>
          <a:endParaRPr lang="en-GB"/>
        </a:p>
      </dgm:t>
    </dgm:pt>
    <dgm:pt modelId="{62C8A0D6-5ABE-44A0-AE42-A71382174191}">
      <dgm:prSet/>
      <dgm:spPr/>
      <dgm:t>
        <a:bodyPr/>
        <a:lstStyle/>
        <a:p>
          <a:r>
            <a:rPr lang="en-GB" b="1"/>
            <a:t>User Feedback:</a:t>
          </a:r>
          <a:endParaRPr lang="en-GB"/>
        </a:p>
      </dgm:t>
    </dgm:pt>
    <dgm:pt modelId="{540D0666-9088-4817-A394-4D0ABFD9EF9A}" type="parTrans" cxnId="{8D1C8AB3-5378-40FF-ABB4-CAC2D1C59FE0}">
      <dgm:prSet/>
      <dgm:spPr/>
      <dgm:t>
        <a:bodyPr/>
        <a:lstStyle/>
        <a:p>
          <a:endParaRPr lang="en-GB"/>
        </a:p>
      </dgm:t>
    </dgm:pt>
    <dgm:pt modelId="{6882955C-001A-432A-A6D8-9091880F4F85}" type="sibTrans" cxnId="{8D1C8AB3-5378-40FF-ABB4-CAC2D1C59FE0}">
      <dgm:prSet/>
      <dgm:spPr/>
      <dgm:t>
        <a:bodyPr/>
        <a:lstStyle/>
        <a:p>
          <a:endParaRPr lang="en-GB"/>
        </a:p>
      </dgm:t>
    </dgm:pt>
    <dgm:pt modelId="{87B39A2B-F21A-4CA4-95F6-6874CC29A206}">
      <dgm:prSet/>
      <dgm:spPr/>
      <dgm:t>
        <a:bodyPr/>
        <a:lstStyle/>
        <a:p>
          <a:r>
            <a:rPr lang="en-GB" b="1"/>
            <a:t>Students:</a:t>
          </a:r>
          <a:r>
            <a:rPr lang="en-GB"/>
            <a:t> Rated the tool </a:t>
          </a:r>
          <a:r>
            <a:rPr lang="en-GB" b="1"/>
            <a:t>4.7/5</a:t>
          </a:r>
          <a:r>
            <a:rPr lang="en-GB"/>
            <a:t> for ease of use and </a:t>
          </a:r>
          <a:r>
            <a:rPr lang="en-GB" b="1"/>
            <a:t>4.8/5</a:t>
          </a:r>
          <a:r>
            <a:rPr lang="en-GB"/>
            <a:t> for usefulness in learning.</a:t>
          </a:r>
        </a:p>
      </dgm:t>
    </dgm:pt>
    <dgm:pt modelId="{ACF269C1-9DF9-487E-B17B-05692414A2E3}" type="parTrans" cxnId="{DBEE2644-814F-4024-B396-458E74DB19BF}">
      <dgm:prSet/>
      <dgm:spPr/>
      <dgm:t>
        <a:bodyPr/>
        <a:lstStyle/>
        <a:p>
          <a:endParaRPr lang="en-GB"/>
        </a:p>
      </dgm:t>
    </dgm:pt>
    <dgm:pt modelId="{CC25B484-5C21-470D-AB2E-BA3531A62224}" type="sibTrans" cxnId="{DBEE2644-814F-4024-B396-458E74DB19BF}">
      <dgm:prSet/>
      <dgm:spPr/>
      <dgm:t>
        <a:bodyPr/>
        <a:lstStyle/>
        <a:p>
          <a:endParaRPr lang="en-GB"/>
        </a:p>
      </dgm:t>
    </dgm:pt>
    <dgm:pt modelId="{130BC837-8734-4AA5-8143-017FB03EDB38}">
      <dgm:prSet/>
      <dgm:spPr/>
      <dgm:t>
        <a:bodyPr/>
        <a:lstStyle/>
        <a:p>
          <a:r>
            <a:rPr lang="en-GB" b="1"/>
            <a:t>Instructors:</a:t>
          </a:r>
          <a:r>
            <a:rPr lang="en-GB"/>
            <a:t> Rated the tool </a:t>
          </a:r>
          <a:r>
            <a:rPr lang="en-GB" b="1"/>
            <a:t>4.5/5</a:t>
          </a:r>
          <a:r>
            <a:rPr lang="en-GB"/>
            <a:t> for accuracy and </a:t>
          </a:r>
          <a:r>
            <a:rPr lang="en-GB" b="1"/>
            <a:t>4.8/5</a:t>
          </a:r>
          <a:r>
            <a:rPr lang="en-GB"/>
            <a:t> for reducing workload.</a:t>
          </a:r>
        </a:p>
      </dgm:t>
    </dgm:pt>
    <dgm:pt modelId="{C6F3FD37-7A11-4DCA-91AE-FBF1A0320583}" type="parTrans" cxnId="{843E9272-9F92-49C3-81CA-485B10C8C7E0}">
      <dgm:prSet/>
      <dgm:spPr/>
      <dgm:t>
        <a:bodyPr/>
        <a:lstStyle/>
        <a:p>
          <a:endParaRPr lang="en-GB"/>
        </a:p>
      </dgm:t>
    </dgm:pt>
    <dgm:pt modelId="{46939A4B-0010-4399-97F2-95D50387F7C7}" type="sibTrans" cxnId="{843E9272-9F92-49C3-81CA-485B10C8C7E0}">
      <dgm:prSet/>
      <dgm:spPr/>
      <dgm:t>
        <a:bodyPr/>
        <a:lstStyle/>
        <a:p>
          <a:endParaRPr lang="en-GB"/>
        </a:p>
      </dgm:t>
    </dgm:pt>
    <dgm:pt modelId="{EAE693C4-1B62-481B-AE06-F2635C2D4AE0}">
      <dgm:prSet/>
      <dgm:spPr/>
      <dgm:t>
        <a:bodyPr/>
        <a:lstStyle/>
        <a:p>
          <a:r>
            <a:rPr lang="en-GB" b="1"/>
            <a:t>Key Findings:</a:t>
          </a:r>
          <a:endParaRPr lang="en-GB"/>
        </a:p>
      </dgm:t>
    </dgm:pt>
    <dgm:pt modelId="{68C7C081-D2AE-4489-AFE1-883E98447F5F}" type="parTrans" cxnId="{2D91FDAF-2C7F-48E1-933A-C275355BD038}">
      <dgm:prSet/>
      <dgm:spPr/>
      <dgm:t>
        <a:bodyPr/>
        <a:lstStyle/>
        <a:p>
          <a:endParaRPr lang="en-GB"/>
        </a:p>
      </dgm:t>
    </dgm:pt>
    <dgm:pt modelId="{68496493-0F9D-4449-A0C9-E9F17069FDE2}" type="sibTrans" cxnId="{2D91FDAF-2C7F-48E1-933A-C275355BD038}">
      <dgm:prSet/>
      <dgm:spPr/>
      <dgm:t>
        <a:bodyPr/>
        <a:lstStyle/>
        <a:p>
          <a:endParaRPr lang="en-GB"/>
        </a:p>
      </dgm:t>
    </dgm:pt>
    <dgm:pt modelId="{13B2126C-B3B9-47B8-9CEE-78C6D0B20DB3}">
      <dgm:prSet/>
      <dgm:spPr/>
      <dgm:t>
        <a:bodyPr/>
        <a:lstStyle/>
        <a:p>
          <a:r>
            <a:rPr lang="en-GB"/>
            <a:t>The tool effectively identified common syntax errors such as indentation mistakes, missing colons, and undefined variables.</a:t>
          </a:r>
        </a:p>
      </dgm:t>
    </dgm:pt>
    <dgm:pt modelId="{8A2DC28F-CC91-4ACE-B54C-D41280B88629}" type="parTrans" cxnId="{4ED156A8-770F-4BE3-B474-3876A895C96F}">
      <dgm:prSet/>
      <dgm:spPr/>
      <dgm:t>
        <a:bodyPr/>
        <a:lstStyle/>
        <a:p>
          <a:endParaRPr lang="en-GB"/>
        </a:p>
      </dgm:t>
    </dgm:pt>
    <dgm:pt modelId="{72911DE0-381F-497C-8B10-87D19B40EBA3}" type="sibTrans" cxnId="{4ED156A8-770F-4BE3-B474-3876A895C96F}">
      <dgm:prSet/>
      <dgm:spPr/>
      <dgm:t>
        <a:bodyPr/>
        <a:lstStyle/>
        <a:p>
          <a:endParaRPr lang="en-GB"/>
        </a:p>
      </dgm:t>
    </dgm:pt>
    <dgm:pt modelId="{73D88B1A-858C-4B5F-BE1B-D28BDEF18730}">
      <dgm:prSet/>
      <dgm:spPr/>
      <dgm:t>
        <a:bodyPr/>
        <a:lstStyle/>
        <a:p>
          <a:r>
            <a:rPr lang="en-GB"/>
            <a:t>Students found the tool helpful in improving their coding skills through immediate feedback.</a:t>
          </a:r>
        </a:p>
      </dgm:t>
    </dgm:pt>
    <dgm:pt modelId="{E6BB7388-B2A0-4216-88F4-58DF37CDB831}" type="parTrans" cxnId="{BE502093-8FB8-4A0D-8C6F-6CAD686BF949}">
      <dgm:prSet/>
      <dgm:spPr/>
      <dgm:t>
        <a:bodyPr/>
        <a:lstStyle/>
        <a:p>
          <a:endParaRPr lang="en-GB"/>
        </a:p>
      </dgm:t>
    </dgm:pt>
    <dgm:pt modelId="{5786D4B8-4F5D-4703-93D3-84A2DC224611}" type="sibTrans" cxnId="{BE502093-8FB8-4A0D-8C6F-6CAD686BF949}">
      <dgm:prSet/>
      <dgm:spPr/>
      <dgm:t>
        <a:bodyPr/>
        <a:lstStyle/>
        <a:p>
          <a:endParaRPr lang="en-GB"/>
        </a:p>
      </dgm:t>
    </dgm:pt>
    <dgm:pt modelId="{D09F4186-5CE8-4A53-942A-0BEAC443D1B3}">
      <dgm:prSet/>
      <dgm:spPr/>
      <dgm:t>
        <a:bodyPr/>
        <a:lstStyle/>
        <a:p>
          <a:r>
            <a:rPr lang="en-GB"/>
            <a:t>Instructors benefited from automated reports, which helped them identify common problem areas.</a:t>
          </a:r>
        </a:p>
      </dgm:t>
    </dgm:pt>
    <dgm:pt modelId="{1C1CB693-2ED2-4F43-BC42-FFB43345AF4D}" type="parTrans" cxnId="{31D248B8-B296-41CD-A993-50066EAC8037}">
      <dgm:prSet/>
      <dgm:spPr/>
      <dgm:t>
        <a:bodyPr/>
        <a:lstStyle/>
        <a:p>
          <a:endParaRPr lang="en-GB"/>
        </a:p>
      </dgm:t>
    </dgm:pt>
    <dgm:pt modelId="{0435897E-ECA2-4084-9C89-EA4BF7C8F466}" type="sibTrans" cxnId="{31D248B8-B296-41CD-A993-50066EAC8037}">
      <dgm:prSet/>
      <dgm:spPr/>
      <dgm:t>
        <a:bodyPr/>
        <a:lstStyle/>
        <a:p>
          <a:endParaRPr lang="en-GB"/>
        </a:p>
      </dgm:t>
    </dgm:pt>
    <dgm:pt modelId="{656694F7-522F-48D2-AE26-7518428F3345}" type="pres">
      <dgm:prSet presAssocID="{05D318E9-50A8-4BF2-904C-6642E8EBAC90}" presName="linear" presStyleCnt="0">
        <dgm:presLayoutVars>
          <dgm:animLvl val="lvl"/>
          <dgm:resizeHandles val="exact"/>
        </dgm:presLayoutVars>
      </dgm:prSet>
      <dgm:spPr/>
    </dgm:pt>
    <dgm:pt modelId="{4DC35A35-EC4B-4BCC-8933-6418CB3560FE}" type="pres">
      <dgm:prSet presAssocID="{BF4AB7B6-7313-4A7C-B438-80CA3D06E4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4CED95-521B-4103-8A44-D4BBF8543ABD}" type="pres">
      <dgm:prSet presAssocID="{BF4AB7B6-7313-4A7C-B438-80CA3D06E41A}" presName="childText" presStyleLbl="revTx" presStyleIdx="0" presStyleCnt="4">
        <dgm:presLayoutVars>
          <dgm:bulletEnabled val="1"/>
        </dgm:presLayoutVars>
      </dgm:prSet>
      <dgm:spPr/>
    </dgm:pt>
    <dgm:pt modelId="{C1234F94-E555-467F-9A7A-51184BF5DBC7}" type="pres">
      <dgm:prSet presAssocID="{4D98C93F-77C8-4E74-8D17-BF8FB6AE2D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8EA980-2B37-4BC8-ABBD-A36EB914B301}" type="pres">
      <dgm:prSet presAssocID="{4D98C93F-77C8-4E74-8D17-BF8FB6AE2D68}" presName="childText" presStyleLbl="revTx" presStyleIdx="1" presStyleCnt="4">
        <dgm:presLayoutVars>
          <dgm:bulletEnabled val="1"/>
        </dgm:presLayoutVars>
      </dgm:prSet>
      <dgm:spPr/>
    </dgm:pt>
    <dgm:pt modelId="{E931CFEB-A9FC-43E9-8B97-B5DD9C5CF728}" type="pres">
      <dgm:prSet presAssocID="{62C8A0D6-5ABE-44A0-AE42-A713821741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A0DF95-A52A-4AA1-8678-1E77608F1E8E}" type="pres">
      <dgm:prSet presAssocID="{62C8A0D6-5ABE-44A0-AE42-A71382174191}" presName="childText" presStyleLbl="revTx" presStyleIdx="2" presStyleCnt="4">
        <dgm:presLayoutVars>
          <dgm:bulletEnabled val="1"/>
        </dgm:presLayoutVars>
      </dgm:prSet>
      <dgm:spPr/>
    </dgm:pt>
    <dgm:pt modelId="{5DCDDAE3-8961-4C08-908C-B50F45B45DF9}" type="pres">
      <dgm:prSet presAssocID="{EAE693C4-1B62-481B-AE06-F2635C2D4AE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BD0E0EC-04B5-48DE-8E3E-D3C33B706C73}" type="pres">
      <dgm:prSet presAssocID="{EAE693C4-1B62-481B-AE06-F2635C2D4AE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F60A807-5F56-4637-A7C7-D87C4EF1920C}" type="presOf" srcId="{0673D945-4DAA-4E96-9C9F-1F68D1A06C5C}" destId="{1C8EA980-2B37-4BC8-ABBD-A36EB914B301}" srcOrd="0" destOrd="1" presId="urn:microsoft.com/office/officeart/2005/8/layout/vList2"/>
    <dgm:cxn modelId="{3E4AF01F-4B49-4F9C-8BDF-F6A21950804B}" srcId="{BF4AB7B6-7313-4A7C-B438-80CA3D06E41A}" destId="{5216F324-67EF-4A10-975B-3283AFE2ABC9}" srcOrd="1" destOrd="0" parTransId="{C4A70CC6-8164-494D-AEB2-34F1D1A1E6EE}" sibTransId="{7A26358B-9DAE-428D-A3BC-6DB42F8CB6F9}"/>
    <dgm:cxn modelId="{6E4AD227-8209-4970-8333-8DF497EA77AE}" type="presOf" srcId="{87B39A2B-F21A-4CA4-95F6-6874CC29A206}" destId="{DEA0DF95-A52A-4AA1-8678-1E77608F1E8E}" srcOrd="0" destOrd="0" presId="urn:microsoft.com/office/officeart/2005/8/layout/vList2"/>
    <dgm:cxn modelId="{2C5F6030-5119-4EFC-BE9B-FEACEE531C5E}" type="presOf" srcId="{13B2126C-B3B9-47B8-9CEE-78C6D0B20DB3}" destId="{5BD0E0EC-04B5-48DE-8E3E-D3C33B706C73}" srcOrd="0" destOrd="0" presId="urn:microsoft.com/office/officeart/2005/8/layout/vList2"/>
    <dgm:cxn modelId="{ACEF1A38-16C2-4468-AEA9-9D6DF2175734}" type="presOf" srcId="{62C8A0D6-5ABE-44A0-AE42-A71382174191}" destId="{E931CFEB-A9FC-43E9-8B97-B5DD9C5CF728}" srcOrd="0" destOrd="0" presId="urn:microsoft.com/office/officeart/2005/8/layout/vList2"/>
    <dgm:cxn modelId="{27BB8438-B9CC-4872-BAE6-B1EFF2B3AEF0}" srcId="{05D318E9-50A8-4BF2-904C-6642E8EBAC90}" destId="{4D98C93F-77C8-4E74-8D17-BF8FB6AE2D68}" srcOrd="1" destOrd="0" parTransId="{B9FC1810-C6EE-4694-A1A2-B0F04A647342}" sibTransId="{4B843536-D4D1-45C6-B935-EB557BE2A0A1}"/>
    <dgm:cxn modelId="{C3C1AA3C-D09B-4819-B210-0B8B2D2F235F}" type="presOf" srcId="{05D318E9-50A8-4BF2-904C-6642E8EBAC90}" destId="{656694F7-522F-48D2-AE26-7518428F3345}" srcOrd="0" destOrd="0" presId="urn:microsoft.com/office/officeart/2005/8/layout/vList2"/>
    <dgm:cxn modelId="{DBEE2644-814F-4024-B396-458E74DB19BF}" srcId="{62C8A0D6-5ABE-44A0-AE42-A71382174191}" destId="{87B39A2B-F21A-4CA4-95F6-6874CC29A206}" srcOrd="0" destOrd="0" parTransId="{ACF269C1-9DF9-487E-B17B-05692414A2E3}" sibTransId="{CC25B484-5C21-470D-AB2E-BA3531A62224}"/>
    <dgm:cxn modelId="{CC384A66-D2A7-41F7-9D20-A7323CE2308B}" type="presOf" srcId="{D93A4A72-D77B-4F3F-8471-1ED442FF4EAA}" destId="{1C8EA980-2B37-4BC8-ABBD-A36EB914B301}" srcOrd="0" destOrd="0" presId="urn:microsoft.com/office/officeart/2005/8/layout/vList2"/>
    <dgm:cxn modelId="{3D07874F-B7CE-420C-825A-4C5971937E49}" type="presOf" srcId="{EAE693C4-1B62-481B-AE06-F2635C2D4AE0}" destId="{5DCDDAE3-8961-4C08-908C-B50F45B45DF9}" srcOrd="0" destOrd="0" presId="urn:microsoft.com/office/officeart/2005/8/layout/vList2"/>
    <dgm:cxn modelId="{843E9272-9F92-49C3-81CA-485B10C8C7E0}" srcId="{62C8A0D6-5ABE-44A0-AE42-A71382174191}" destId="{130BC837-8734-4AA5-8143-017FB03EDB38}" srcOrd="1" destOrd="0" parTransId="{C6F3FD37-7A11-4DCA-91AE-FBF1A0320583}" sibTransId="{46939A4B-0010-4399-97F2-95D50387F7C7}"/>
    <dgm:cxn modelId="{0856C58E-E873-4D1C-A836-763EBA8F1E4A}" srcId="{BF4AB7B6-7313-4A7C-B438-80CA3D06E41A}" destId="{8BACDAC5-DC37-4AA1-B167-810A93A48384}" srcOrd="0" destOrd="0" parTransId="{47A93835-0727-48A2-AA49-F9E6E12F4F4A}" sibTransId="{530B29C5-6262-48EE-8FF6-A337C79AF89D}"/>
    <dgm:cxn modelId="{477FD891-B305-4C92-8A62-E8513A226986}" srcId="{05D318E9-50A8-4BF2-904C-6642E8EBAC90}" destId="{BF4AB7B6-7313-4A7C-B438-80CA3D06E41A}" srcOrd="0" destOrd="0" parTransId="{9258D69D-FF36-4C2B-ACC8-35C14D9980AB}" sibTransId="{AB5EED87-BD11-4C83-987F-C2F93800809E}"/>
    <dgm:cxn modelId="{BE502093-8FB8-4A0D-8C6F-6CAD686BF949}" srcId="{EAE693C4-1B62-481B-AE06-F2635C2D4AE0}" destId="{73D88B1A-858C-4B5F-BE1B-D28BDEF18730}" srcOrd="1" destOrd="0" parTransId="{E6BB7388-B2A0-4216-88F4-58DF37CDB831}" sibTransId="{5786D4B8-4F5D-4703-93D3-84A2DC224611}"/>
    <dgm:cxn modelId="{C4F3129A-6532-4E14-AB65-F31151B39111}" type="presOf" srcId="{130BC837-8734-4AA5-8143-017FB03EDB38}" destId="{DEA0DF95-A52A-4AA1-8678-1E77608F1E8E}" srcOrd="0" destOrd="1" presId="urn:microsoft.com/office/officeart/2005/8/layout/vList2"/>
    <dgm:cxn modelId="{4ED156A8-770F-4BE3-B474-3876A895C96F}" srcId="{EAE693C4-1B62-481B-AE06-F2635C2D4AE0}" destId="{13B2126C-B3B9-47B8-9CEE-78C6D0B20DB3}" srcOrd="0" destOrd="0" parTransId="{8A2DC28F-CC91-4ACE-B54C-D41280B88629}" sibTransId="{72911DE0-381F-497C-8B10-87D19B40EBA3}"/>
    <dgm:cxn modelId="{041327AB-42BE-4947-A398-ECFF0EFBC048}" type="presOf" srcId="{8BACDAC5-DC37-4AA1-B167-810A93A48384}" destId="{554CED95-521B-4103-8A44-D4BBF8543ABD}" srcOrd="0" destOrd="0" presId="urn:microsoft.com/office/officeart/2005/8/layout/vList2"/>
    <dgm:cxn modelId="{EC6DA5AD-5870-4806-B623-41996F3DB963}" type="presOf" srcId="{BF4AB7B6-7313-4A7C-B438-80CA3D06E41A}" destId="{4DC35A35-EC4B-4BCC-8933-6418CB3560FE}" srcOrd="0" destOrd="0" presId="urn:microsoft.com/office/officeart/2005/8/layout/vList2"/>
    <dgm:cxn modelId="{2D91FDAF-2C7F-48E1-933A-C275355BD038}" srcId="{05D318E9-50A8-4BF2-904C-6642E8EBAC90}" destId="{EAE693C4-1B62-481B-AE06-F2635C2D4AE0}" srcOrd="3" destOrd="0" parTransId="{68C7C081-D2AE-4489-AFE1-883E98447F5F}" sibTransId="{68496493-0F9D-4449-A0C9-E9F17069FDE2}"/>
    <dgm:cxn modelId="{8D1C8AB3-5378-40FF-ABB4-CAC2D1C59FE0}" srcId="{05D318E9-50A8-4BF2-904C-6642E8EBAC90}" destId="{62C8A0D6-5ABE-44A0-AE42-A71382174191}" srcOrd="2" destOrd="0" parTransId="{540D0666-9088-4817-A394-4D0ABFD9EF9A}" sibTransId="{6882955C-001A-432A-A6D8-9091880F4F85}"/>
    <dgm:cxn modelId="{31D248B8-B296-41CD-A993-50066EAC8037}" srcId="{EAE693C4-1B62-481B-AE06-F2635C2D4AE0}" destId="{D09F4186-5CE8-4A53-942A-0BEAC443D1B3}" srcOrd="2" destOrd="0" parTransId="{1C1CB693-2ED2-4F43-BC42-FFB43345AF4D}" sibTransId="{0435897E-ECA2-4084-9C89-EA4BF7C8F466}"/>
    <dgm:cxn modelId="{DECFACB9-B694-4477-A6F1-FAF3FBCECB14}" type="presOf" srcId="{4BC35016-B433-4B83-97D0-91DDC98EDD17}" destId="{554CED95-521B-4103-8A44-D4BBF8543ABD}" srcOrd="0" destOrd="2" presId="urn:microsoft.com/office/officeart/2005/8/layout/vList2"/>
    <dgm:cxn modelId="{83CEAEBE-2F84-40B4-B137-EB4F117CD642}" type="presOf" srcId="{4D98C93F-77C8-4E74-8D17-BF8FB6AE2D68}" destId="{C1234F94-E555-467F-9A7A-51184BF5DBC7}" srcOrd="0" destOrd="0" presId="urn:microsoft.com/office/officeart/2005/8/layout/vList2"/>
    <dgm:cxn modelId="{1AC778D5-E257-48F7-A25D-6FC127487512}" type="presOf" srcId="{5216F324-67EF-4A10-975B-3283AFE2ABC9}" destId="{554CED95-521B-4103-8A44-D4BBF8543ABD}" srcOrd="0" destOrd="1" presId="urn:microsoft.com/office/officeart/2005/8/layout/vList2"/>
    <dgm:cxn modelId="{9251E6EA-24E2-4B93-9C69-9297D58B2F1D}" type="presOf" srcId="{73D88B1A-858C-4B5F-BE1B-D28BDEF18730}" destId="{5BD0E0EC-04B5-48DE-8E3E-D3C33B706C73}" srcOrd="0" destOrd="1" presId="urn:microsoft.com/office/officeart/2005/8/layout/vList2"/>
    <dgm:cxn modelId="{7BB167EB-B426-4CE2-AC85-3E240E0ECA0B}" srcId="{4D98C93F-77C8-4E74-8D17-BF8FB6AE2D68}" destId="{0673D945-4DAA-4E96-9C9F-1F68D1A06C5C}" srcOrd="1" destOrd="0" parTransId="{056F072E-CA34-47F3-B532-AC03063D32D1}" sibTransId="{5178B687-CFE3-47FF-8C2C-E70760562C47}"/>
    <dgm:cxn modelId="{3DDD23F2-95FC-44FE-8408-B98ED79CA54B}" srcId="{4D98C93F-77C8-4E74-8D17-BF8FB6AE2D68}" destId="{D93A4A72-D77B-4F3F-8471-1ED442FF4EAA}" srcOrd="0" destOrd="0" parTransId="{70C0E980-AE22-4E9D-AE1C-9BB075520406}" sibTransId="{8F031F5C-4183-472D-B1E6-0CAEC97BC9A8}"/>
    <dgm:cxn modelId="{EC963FF6-89F8-43B4-A01D-55C1161D28F0}" srcId="{BF4AB7B6-7313-4A7C-B438-80CA3D06E41A}" destId="{4BC35016-B433-4B83-97D0-91DDC98EDD17}" srcOrd="2" destOrd="0" parTransId="{4F91A095-4137-49EE-8F1B-8B53F1B0D9F2}" sibTransId="{0685CEF8-76F3-4ADE-A6A4-5581BD923017}"/>
    <dgm:cxn modelId="{934B74FA-7A23-421C-A6E6-9F3C25680403}" type="presOf" srcId="{D09F4186-5CE8-4A53-942A-0BEAC443D1B3}" destId="{5BD0E0EC-04B5-48DE-8E3E-D3C33B706C73}" srcOrd="0" destOrd="2" presId="urn:microsoft.com/office/officeart/2005/8/layout/vList2"/>
    <dgm:cxn modelId="{B1688FD8-5797-4C84-8FAA-475A7BD3A611}" type="presParOf" srcId="{656694F7-522F-48D2-AE26-7518428F3345}" destId="{4DC35A35-EC4B-4BCC-8933-6418CB3560FE}" srcOrd="0" destOrd="0" presId="urn:microsoft.com/office/officeart/2005/8/layout/vList2"/>
    <dgm:cxn modelId="{E0624CBC-3638-4D83-8CE6-7B4AEB4A54E6}" type="presParOf" srcId="{656694F7-522F-48D2-AE26-7518428F3345}" destId="{554CED95-521B-4103-8A44-D4BBF8543ABD}" srcOrd="1" destOrd="0" presId="urn:microsoft.com/office/officeart/2005/8/layout/vList2"/>
    <dgm:cxn modelId="{D62EBF8A-4A96-4C74-AF71-AA70C1E457FD}" type="presParOf" srcId="{656694F7-522F-48D2-AE26-7518428F3345}" destId="{C1234F94-E555-467F-9A7A-51184BF5DBC7}" srcOrd="2" destOrd="0" presId="urn:microsoft.com/office/officeart/2005/8/layout/vList2"/>
    <dgm:cxn modelId="{685F3CA5-C981-4F63-8D1B-62A8F4494A39}" type="presParOf" srcId="{656694F7-522F-48D2-AE26-7518428F3345}" destId="{1C8EA980-2B37-4BC8-ABBD-A36EB914B301}" srcOrd="3" destOrd="0" presId="urn:microsoft.com/office/officeart/2005/8/layout/vList2"/>
    <dgm:cxn modelId="{769B733F-BB2A-41B8-9950-D2EDCDE745F2}" type="presParOf" srcId="{656694F7-522F-48D2-AE26-7518428F3345}" destId="{E931CFEB-A9FC-43E9-8B97-B5DD9C5CF728}" srcOrd="4" destOrd="0" presId="urn:microsoft.com/office/officeart/2005/8/layout/vList2"/>
    <dgm:cxn modelId="{588DE71D-760F-4508-BB22-8719A5A54E85}" type="presParOf" srcId="{656694F7-522F-48D2-AE26-7518428F3345}" destId="{DEA0DF95-A52A-4AA1-8678-1E77608F1E8E}" srcOrd="5" destOrd="0" presId="urn:microsoft.com/office/officeart/2005/8/layout/vList2"/>
    <dgm:cxn modelId="{63F8242E-A3C7-46B2-AE02-34A5ACCF103E}" type="presParOf" srcId="{656694F7-522F-48D2-AE26-7518428F3345}" destId="{5DCDDAE3-8961-4C08-908C-B50F45B45DF9}" srcOrd="6" destOrd="0" presId="urn:microsoft.com/office/officeart/2005/8/layout/vList2"/>
    <dgm:cxn modelId="{653F3DD7-A055-42FC-AC90-876A8E667551}" type="presParOf" srcId="{656694F7-522F-48D2-AE26-7518428F3345}" destId="{5BD0E0EC-04B5-48DE-8E3E-D3C33B706C73}" srcOrd="7" destOrd="0" presId="urn:microsoft.com/office/officeart/2005/8/layout/vList2"/>
  </dgm:cxnLst>
  <dgm:bg/>
  <dgm:whole>
    <a:ln>
      <a:solidFill>
        <a:schemeClr val="tx1">
          <a:lumMod val="85000"/>
          <a:lumOff val="15000"/>
        </a:schemeClr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579EAB-84F8-4669-8F4D-0C16E25BBF8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29E0A7B-3146-41C4-816F-7874D07783A8}">
      <dgm:prSet custT="1"/>
      <dgm:spPr/>
      <dgm:t>
        <a:bodyPr/>
        <a:lstStyle/>
        <a:p>
          <a:r>
            <a:rPr lang="en-GB" sz="1400" b="1"/>
            <a:t>Key Findings:</a:t>
          </a:r>
          <a:endParaRPr lang="en-GB" sz="1400"/>
        </a:p>
      </dgm:t>
    </dgm:pt>
    <dgm:pt modelId="{B51C7379-0E44-4333-B81A-449A5A6E01D7}" type="parTrans" cxnId="{7AD7C2ED-D039-4E78-A21E-A30BA8A27BEE}">
      <dgm:prSet/>
      <dgm:spPr/>
      <dgm:t>
        <a:bodyPr/>
        <a:lstStyle/>
        <a:p>
          <a:endParaRPr lang="en-GB"/>
        </a:p>
      </dgm:t>
    </dgm:pt>
    <dgm:pt modelId="{046555B6-10AB-4381-81C3-CBEAD095E2D0}" type="sibTrans" cxnId="{7AD7C2ED-D039-4E78-A21E-A30BA8A27BEE}">
      <dgm:prSet/>
      <dgm:spPr/>
      <dgm:t>
        <a:bodyPr/>
        <a:lstStyle/>
        <a:p>
          <a:endParaRPr lang="en-GB"/>
        </a:p>
      </dgm:t>
    </dgm:pt>
    <dgm:pt modelId="{E1E79624-9F99-409C-A066-F3E578F65DA0}">
      <dgm:prSet custT="1"/>
      <dgm:spPr/>
      <dgm:t>
        <a:bodyPr/>
        <a:lstStyle/>
        <a:p>
          <a:r>
            <a:rPr lang="en-GB" sz="1400" dirty="0"/>
            <a:t>The tool effectively identified common syntax errors such as indentation mistakes, missing colons, and undefined variables.</a:t>
          </a:r>
        </a:p>
      </dgm:t>
    </dgm:pt>
    <dgm:pt modelId="{02FCF4BC-C3D2-442A-BE53-63B818BAD27E}" type="parTrans" cxnId="{2757FB7A-BA7C-486F-ADAE-BD1FAC1FC7A1}">
      <dgm:prSet/>
      <dgm:spPr/>
      <dgm:t>
        <a:bodyPr/>
        <a:lstStyle/>
        <a:p>
          <a:endParaRPr lang="en-GB"/>
        </a:p>
      </dgm:t>
    </dgm:pt>
    <dgm:pt modelId="{835AFDB6-6DDB-4B7C-80FC-3BC3298E8C44}" type="sibTrans" cxnId="{2757FB7A-BA7C-486F-ADAE-BD1FAC1FC7A1}">
      <dgm:prSet/>
      <dgm:spPr/>
      <dgm:t>
        <a:bodyPr/>
        <a:lstStyle/>
        <a:p>
          <a:endParaRPr lang="en-GB"/>
        </a:p>
      </dgm:t>
    </dgm:pt>
    <dgm:pt modelId="{8B577279-7BF1-4A95-871B-78B7F7D89918}">
      <dgm:prSet custT="1"/>
      <dgm:spPr/>
      <dgm:t>
        <a:bodyPr/>
        <a:lstStyle/>
        <a:p>
          <a:r>
            <a:rPr lang="en-GB" sz="1400"/>
            <a:t>Students found the tool helpful in improving their coding skills through immediate feedback.</a:t>
          </a:r>
        </a:p>
      </dgm:t>
    </dgm:pt>
    <dgm:pt modelId="{E43BE377-4255-41F1-A2ED-02D58FE6BBE6}" type="parTrans" cxnId="{8C07456A-12A0-449F-BBCD-9D8532A038DF}">
      <dgm:prSet/>
      <dgm:spPr/>
      <dgm:t>
        <a:bodyPr/>
        <a:lstStyle/>
        <a:p>
          <a:endParaRPr lang="en-GB"/>
        </a:p>
      </dgm:t>
    </dgm:pt>
    <dgm:pt modelId="{AC5E8971-BF77-4A3D-AD87-6CD886855957}" type="sibTrans" cxnId="{8C07456A-12A0-449F-BBCD-9D8532A038DF}">
      <dgm:prSet/>
      <dgm:spPr/>
      <dgm:t>
        <a:bodyPr/>
        <a:lstStyle/>
        <a:p>
          <a:endParaRPr lang="en-GB"/>
        </a:p>
      </dgm:t>
    </dgm:pt>
    <dgm:pt modelId="{F093616D-12A0-4A5B-B46F-18979524FD18}">
      <dgm:prSet custT="1"/>
      <dgm:spPr/>
      <dgm:t>
        <a:bodyPr/>
        <a:lstStyle/>
        <a:p>
          <a:r>
            <a:rPr lang="en-GB" sz="1400"/>
            <a:t>Instructors benefited from automated reports, which helped them identify common problem areas.</a:t>
          </a:r>
          <a:r>
            <a:rPr lang="en-GB" sz="1400" b="1"/>
            <a:t> </a:t>
          </a:r>
          <a:endParaRPr lang="en-GB" sz="1400"/>
        </a:p>
      </dgm:t>
    </dgm:pt>
    <dgm:pt modelId="{32D664AD-1974-4486-8E1C-E79A36A69C68}" type="parTrans" cxnId="{512904D2-2C85-48FA-B338-EB647B4A3D3B}">
      <dgm:prSet/>
      <dgm:spPr/>
      <dgm:t>
        <a:bodyPr/>
        <a:lstStyle/>
        <a:p>
          <a:endParaRPr lang="en-GB"/>
        </a:p>
      </dgm:t>
    </dgm:pt>
    <dgm:pt modelId="{1EA0CB9E-F522-4113-BB5C-A5F1B883796A}" type="sibTrans" cxnId="{512904D2-2C85-48FA-B338-EB647B4A3D3B}">
      <dgm:prSet/>
      <dgm:spPr/>
      <dgm:t>
        <a:bodyPr/>
        <a:lstStyle/>
        <a:p>
          <a:endParaRPr lang="en-GB"/>
        </a:p>
      </dgm:t>
    </dgm:pt>
    <dgm:pt modelId="{15CD3E3F-C736-4132-A456-015D0B522B98}">
      <dgm:prSet custT="1"/>
      <dgm:spPr/>
      <dgm:t>
        <a:bodyPr/>
        <a:lstStyle/>
        <a:p>
          <a:r>
            <a:rPr lang="en-GB" sz="1400" b="1"/>
            <a:t>Enhancements:</a:t>
          </a:r>
          <a:endParaRPr lang="en-GB" sz="1400"/>
        </a:p>
      </dgm:t>
    </dgm:pt>
    <dgm:pt modelId="{62C414D9-1CF8-43B0-86A8-5182071CE1C4}" type="parTrans" cxnId="{384E6572-AB85-43C6-9FF6-6ADBC30B587B}">
      <dgm:prSet/>
      <dgm:spPr/>
      <dgm:t>
        <a:bodyPr/>
        <a:lstStyle/>
        <a:p>
          <a:endParaRPr lang="en-GB"/>
        </a:p>
      </dgm:t>
    </dgm:pt>
    <dgm:pt modelId="{EFDC31F5-F141-4EB7-ABBD-08C9EDF0A10D}" type="sibTrans" cxnId="{384E6572-AB85-43C6-9FF6-6ADBC30B587B}">
      <dgm:prSet/>
      <dgm:spPr/>
      <dgm:t>
        <a:bodyPr/>
        <a:lstStyle/>
        <a:p>
          <a:endParaRPr lang="en-GB"/>
        </a:p>
      </dgm:t>
    </dgm:pt>
    <dgm:pt modelId="{B449D294-C351-46D9-885E-49AEA061DC1C}">
      <dgm:prSet custT="1"/>
      <dgm:spPr/>
      <dgm:t>
        <a:bodyPr/>
        <a:lstStyle/>
        <a:p>
          <a:r>
            <a:rPr lang="en-GB" sz="1400" b="1"/>
            <a:t>AI/ML Integration:</a:t>
          </a:r>
          <a:r>
            <a:rPr lang="en-GB" sz="1400"/>
            <a:t> Use machine learning techniques to improve error detection accuracy, especially for complex syntax structures.</a:t>
          </a:r>
        </a:p>
      </dgm:t>
    </dgm:pt>
    <dgm:pt modelId="{3B407EF2-1B2D-45B2-8A1D-75E1F4BF5689}" type="parTrans" cxnId="{BDB90310-3563-4E56-AD10-2E41A9807768}">
      <dgm:prSet/>
      <dgm:spPr/>
      <dgm:t>
        <a:bodyPr/>
        <a:lstStyle/>
        <a:p>
          <a:endParaRPr lang="en-GB"/>
        </a:p>
      </dgm:t>
    </dgm:pt>
    <dgm:pt modelId="{1259309A-286E-47E5-A436-D85328B1F189}" type="sibTrans" cxnId="{BDB90310-3563-4E56-AD10-2E41A9807768}">
      <dgm:prSet/>
      <dgm:spPr/>
      <dgm:t>
        <a:bodyPr/>
        <a:lstStyle/>
        <a:p>
          <a:endParaRPr lang="en-GB"/>
        </a:p>
      </dgm:t>
    </dgm:pt>
    <dgm:pt modelId="{0393194B-F8CE-4F59-8E0B-F455F642A82A}">
      <dgm:prSet custT="1"/>
      <dgm:spPr/>
      <dgm:t>
        <a:bodyPr/>
        <a:lstStyle/>
        <a:p>
          <a:r>
            <a:rPr lang="en-GB" sz="1400" b="1"/>
            <a:t>Logical and Runtime Errors:</a:t>
          </a:r>
          <a:r>
            <a:rPr lang="en-GB" sz="1400"/>
            <a:t> Expand the tool to detect logical and runtime errors, not just syntax errors.</a:t>
          </a:r>
        </a:p>
      </dgm:t>
    </dgm:pt>
    <dgm:pt modelId="{BF676A0D-2998-43F1-98A8-39449B034D36}" type="parTrans" cxnId="{DA9557CA-18FD-42C9-9AE1-84EB9D996D07}">
      <dgm:prSet/>
      <dgm:spPr/>
      <dgm:t>
        <a:bodyPr/>
        <a:lstStyle/>
        <a:p>
          <a:endParaRPr lang="en-GB"/>
        </a:p>
      </dgm:t>
    </dgm:pt>
    <dgm:pt modelId="{27DD1F6E-71CF-4DCE-B96C-AD19D0321AD4}" type="sibTrans" cxnId="{DA9557CA-18FD-42C9-9AE1-84EB9D996D07}">
      <dgm:prSet/>
      <dgm:spPr/>
      <dgm:t>
        <a:bodyPr/>
        <a:lstStyle/>
        <a:p>
          <a:endParaRPr lang="en-GB"/>
        </a:p>
      </dgm:t>
    </dgm:pt>
    <dgm:pt modelId="{FDE00221-EFA0-4B1D-B1B1-85A4C8B6BBBE}">
      <dgm:prSet custT="1"/>
      <dgm:spPr/>
      <dgm:t>
        <a:bodyPr/>
        <a:lstStyle/>
        <a:p>
          <a:r>
            <a:rPr lang="en-GB" sz="1400" b="1"/>
            <a:t>Multi-Language Support:</a:t>
          </a:r>
          <a:r>
            <a:rPr lang="en-GB" sz="1400"/>
            <a:t> Extend the tool to support other programming languages like Java, C++, and JavaScript.</a:t>
          </a:r>
        </a:p>
      </dgm:t>
    </dgm:pt>
    <dgm:pt modelId="{984B0949-BB77-4C3D-8855-9EECACBE240B}" type="parTrans" cxnId="{7D0E227A-ADE0-4D04-896B-A0E052F9C1D6}">
      <dgm:prSet/>
      <dgm:spPr/>
      <dgm:t>
        <a:bodyPr/>
        <a:lstStyle/>
        <a:p>
          <a:endParaRPr lang="en-GB"/>
        </a:p>
      </dgm:t>
    </dgm:pt>
    <dgm:pt modelId="{259A0A55-D663-43D8-9D98-E2BDD61EA19C}" type="sibTrans" cxnId="{7D0E227A-ADE0-4D04-896B-A0E052F9C1D6}">
      <dgm:prSet/>
      <dgm:spPr/>
      <dgm:t>
        <a:bodyPr/>
        <a:lstStyle/>
        <a:p>
          <a:endParaRPr lang="en-GB"/>
        </a:p>
      </dgm:t>
    </dgm:pt>
    <dgm:pt modelId="{5CEE4F10-25A5-4628-9A88-161B59C2D84F}">
      <dgm:prSet custT="1"/>
      <dgm:spPr/>
      <dgm:t>
        <a:bodyPr/>
        <a:lstStyle/>
        <a:p>
          <a:r>
            <a:rPr lang="en-GB" sz="1400" b="1"/>
            <a:t>User Experience:</a:t>
          </a:r>
          <a:endParaRPr lang="en-GB" sz="1400"/>
        </a:p>
      </dgm:t>
    </dgm:pt>
    <dgm:pt modelId="{C1622A7A-0CC0-48AC-AFA8-4AE1C7D5A7A5}" type="parTrans" cxnId="{20F0D7C4-788C-44E1-8D29-56DE89D60F09}">
      <dgm:prSet/>
      <dgm:spPr/>
      <dgm:t>
        <a:bodyPr/>
        <a:lstStyle/>
        <a:p>
          <a:endParaRPr lang="en-GB"/>
        </a:p>
      </dgm:t>
    </dgm:pt>
    <dgm:pt modelId="{BBB08CBC-279B-423A-8910-1A1244460A8D}" type="sibTrans" cxnId="{20F0D7C4-788C-44E1-8D29-56DE89D60F09}">
      <dgm:prSet/>
      <dgm:spPr/>
      <dgm:t>
        <a:bodyPr/>
        <a:lstStyle/>
        <a:p>
          <a:endParaRPr lang="en-GB"/>
        </a:p>
      </dgm:t>
    </dgm:pt>
    <dgm:pt modelId="{6579B6A1-A342-46A0-8338-7CC685C9701C}">
      <dgm:prSet custT="1"/>
      <dgm:spPr/>
      <dgm:t>
        <a:bodyPr/>
        <a:lstStyle/>
        <a:p>
          <a:r>
            <a:rPr lang="en-GB" sz="1400" b="1"/>
            <a:t>Interactive Feedback:</a:t>
          </a:r>
          <a:r>
            <a:rPr lang="en-GB" sz="1400"/>
            <a:t> Provide interactive explanations for syntax errors with code correction examples.</a:t>
          </a:r>
        </a:p>
      </dgm:t>
    </dgm:pt>
    <dgm:pt modelId="{4745CFA9-4886-443B-949F-83BFD430BBD8}" type="parTrans" cxnId="{0D7B795A-80E7-46E8-8947-8AE980095016}">
      <dgm:prSet/>
      <dgm:spPr/>
      <dgm:t>
        <a:bodyPr/>
        <a:lstStyle/>
        <a:p>
          <a:endParaRPr lang="en-GB"/>
        </a:p>
      </dgm:t>
    </dgm:pt>
    <dgm:pt modelId="{F6BEBE82-B489-4093-8162-6BED360F8B05}" type="sibTrans" cxnId="{0D7B795A-80E7-46E8-8947-8AE980095016}">
      <dgm:prSet/>
      <dgm:spPr/>
      <dgm:t>
        <a:bodyPr/>
        <a:lstStyle/>
        <a:p>
          <a:endParaRPr lang="en-GB"/>
        </a:p>
      </dgm:t>
    </dgm:pt>
    <dgm:pt modelId="{838A9810-9C3F-4FE6-93B8-77CDAB0B000C}">
      <dgm:prSet custT="1"/>
      <dgm:spPr/>
      <dgm:t>
        <a:bodyPr/>
        <a:lstStyle/>
        <a:p>
          <a:r>
            <a:rPr lang="en-GB" sz="1400" b="1"/>
            <a:t>Customizable Rules:</a:t>
          </a:r>
          <a:r>
            <a:rPr lang="en-GB" sz="1400"/>
            <a:t> Allow instructors to customize error rules based on specific course requirements.</a:t>
          </a:r>
        </a:p>
      </dgm:t>
    </dgm:pt>
    <dgm:pt modelId="{659880BD-E31C-40C6-9C58-96B8E560B1E5}" type="parTrans" cxnId="{DAD12CC9-F2B1-47E7-ABF2-F00AB8BF6F0B}">
      <dgm:prSet/>
      <dgm:spPr/>
      <dgm:t>
        <a:bodyPr/>
        <a:lstStyle/>
        <a:p>
          <a:endParaRPr lang="en-GB"/>
        </a:p>
      </dgm:t>
    </dgm:pt>
    <dgm:pt modelId="{9484E5AA-71C5-406D-BEBA-4871EEDADF8B}" type="sibTrans" cxnId="{DAD12CC9-F2B1-47E7-ABF2-F00AB8BF6F0B}">
      <dgm:prSet/>
      <dgm:spPr/>
      <dgm:t>
        <a:bodyPr/>
        <a:lstStyle/>
        <a:p>
          <a:endParaRPr lang="en-GB"/>
        </a:p>
      </dgm:t>
    </dgm:pt>
    <dgm:pt modelId="{440207DC-F2F8-41C6-9D76-759D345E7DB7}">
      <dgm:prSet custT="1"/>
      <dgm:spPr/>
      <dgm:t>
        <a:bodyPr/>
        <a:lstStyle/>
        <a:p>
          <a:r>
            <a:rPr lang="en-GB" sz="1400" b="1"/>
            <a:t>Instructor Features:</a:t>
          </a:r>
          <a:endParaRPr lang="en-GB" sz="1400"/>
        </a:p>
      </dgm:t>
    </dgm:pt>
    <dgm:pt modelId="{CC02BB49-5516-462B-BF2E-3B59134E5407}" type="parTrans" cxnId="{6D6331CB-10F1-44DB-9A2C-7AE0F42DD602}">
      <dgm:prSet/>
      <dgm:spPr/>
      <dgm:t>
        <a:bodyPr/>
        <a:lstStyle/>
        <a:p>
          <a:endParaRPr lang="en-GB"/>
        </a:p>
      </dgm:t>
    </dgm:pt>
    <dgm:pt modelId="{BA617C54-D32E-407B-A16E-D643E104738F}" type="sibTrans" cxnId="{6D6331CB-10F1-44DB-9A2C-7AE0F42DD602}">
      <dgm:prSet/>
      <dgm:spPr/>
      <dgm:t>
        <a:bodyPr/>
        <a:lstStyle/>
        <a:p>
          <a:endParaRPr lang="en-GB"/>
        </a:p>
      </dgm:t>
    </dgm:pt>
    <dgm:pt modelId="{3F2476D3-24D7-4028-8ED8-F76F07CD95A9}">
      <dgm:prSet custT="1"/>
      <dgm:spPr/>
      <dgm:t>
        <a:bodyPr/>
        <a:lstStyle/>
        <a:p>
          <a:r>
            <a:rPr lang="en-GB" sz="1400" b="1"/>
            <a:t>Analytics Dashboard:</a:t>
          </a:r>
          <a:r>
            <a:rPr lang="en-GB" sz="1400"/>
            <a:t> Implement detailed analytics to track student performance over time.</a:t>
          </a:r>
        </a:p>
      </dgm:t>
    </dgm:pt>
    <dgm:pt modelId="{C2B1ED19-D6A1-4522-A254-490B66EC44AC}" type="parTrans" cxnId="{E7174FEA-72F3-4B4C-8588-DDEEB971836A}">
      <dgm:prSet/>
      <dgm:spPr/>
      <dgm:t>
        <a:bodyPr/>
        <a:lstStyle/>
        <a:p>
          <a:endParaRPr lang="en-GB"/>
        </a:p>
      </dgm:t>
    </dgm:pt>
    <dgm:pt modelId="{06D8C746-1A67-4F9F-8D1D-FD9E1D94AFF0}" type="sibTrans" cxnId="{E7174FEA-72F3-4B4C-8588-DDEEB971836A}">
      <dgm:prSet/>
      <dgm:spPr/>
      <dgm:t>
        <a:bodyPr/>
        <a:lstStyle/>
        <a:p>
          <a:endParaRPr lang="en-GB"/>
        </a:p>
      </dgm:t>
    </dgm:pt>
    <dgm:pt modelId="{FFCA2CDE-C6B6-4432-8449-BA0C29510519}">
      <dgm:prSet custT="1"/>
      <dgm:spPr/>
      <dgm:t>
        <a:bodyPr/>
        <a:lstStyle/>
        <a:p>
          <a:r>
            <a:rPr lang="en-GB" sz="1400" b="1"/>
            <a:t>Automated Grading Assistance:</a:t>
          </a:r>
          <a:r>
            <a:rPr lang="en-GB" sz="1400"/>
            <a:t> Develop a feature that automatically assigns scores based on the severity and frequency of errors.</a:t>
          </a:r>
        </a:p>
      </dgm:t>
    </dgm:pt>
    <dgm:pt modelId="{A15052FC-6F55-4536-8AC6-49B68A03A501}" type="parTrans" cxnId="{B253CCEE-9D9C-4100-BE87-706EE42E152A}">
      <dgm:prSet/>
      <dgm:spPr/>
      <dgm:t>
        <a:bodyPr/>
        <a:lstStyle/>
        <a:p>
          <a:endParaRPr lang="en-GB"/>
        </a:p>
      </dgm:t>
    </dgm:pt>
    <dgm:pt modelId="{62A7F132-0BA4-4D01-B1A4-85FA9B7298BE}" type="sibTrans" cxnId="{B253CCEE-9D9C-4100-BE87-706EE42E152A}">
      <dgm:prSet/>
      <dgm:spPr/>
      <dgm:t>
        <a:bodyPr/>
        <a:lstStyle/>
        <a:p>
          <a:endParaRPr lang="en-GB"/>
        </a:p>
      </dgm:t>
    </dgm:pt>
    <dgm:pt modelId="{6529682D-E701-474C-9830-61F9EC2AB066}" type="pres">
      <dgm:prSet presAssocID="{93579EAB-84F8-4669-8F4D-0C16E25BBF85}" presName="Name0" presStyleCnt="0">
        <dgm:presLayoutVars>
          <dgm:dir/>
          <dgm:animLvl val="lvl"/>
          <dgm:resizeHandles val="exact"/>
        </dgm:presLayoutVars>
      </dgm:prSet>
      <dgm:spPr/>
    </dgm:pt>
    <dgm:pt modelId="{09D65165-3C28-4B58-9BE1-93F5C3660EFD}" type="pres">
      <dgm:prSet presAssocID="{729E0A7B-3146-41C4-816F-7874D07783A8}" presName="composite" presStyleCnt="0"/>
      <dgm:spPr/>
    </dgm:pt>
    <dgm:pt modelId="{151BA1BB-AD22-4EB1-A674-B04CCA0CC394}" type="pres">
      <dgm:prSet presAssocID="{729E0A7B-3146-41C4-816F-7874D07783A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CD53471-E7E3-46F2-9EE3-D04BCF028386}" type="pres">
      <dgm:prSet presAssocID="{729E0A7B-3146-41C4-816F-7874D07783A8}" presName="desTx" presStyleLbl="alignAccFollowNode1" presStyleIdx="0" presStyleCnt="4">
        <dgm:presLayoutVars>
          <dgm:bulletEnabled val="1"/>
        </dgm:presLayoutVars>
      </dgm:prSet>
      <dgm:spPr/>
    </dgm:pt>
    <dgm:pt modelId="{31EE5148-323E-4068-AB07-7E9BE2F33D81}" type="pres">
      <dgm:prSet presAssocID="{046555B6-10AB-4381-81C3-CBEAD095E2D0}" presName="space" presStyleCnt="0"/>
      <dgm:spPr/>
    </dgm:pt>
    <dgm:pt modelId="{480E1459-5016-46A2-A8F0-016E83EA3309}" type="pres">
      <dgm:prSet presAssocID="{15CD3E3F-C736-4132-A456-015D0B522B98}" presName="composite" presStyleCnt="0"/>
      <dgm:spPr/>
    </dgm:pt>
    <dgm:pt modelId="{E1E6C768-2591-46E3-BDCB-F2ABB3A6D689}" type="pres">
      <dgm:prSet presAssocID="{15CD3E3F-C736-4132-A456-015D0B522B9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A83AB6C-A178-42F1-A4EF-48B1F4E496C2}" type="pres">
      <dgm:prSet presAssocID="{15CD3E3F-C736-4132-A456-015D0B522B98}" presName="desTx" presStyleLbl="alignAccFollowNode1" presStyleIdx="1" presStyleCnt="4">
        <dgm:presLayoutVars>
          <dgm:bulletEnabled val="1"/>
        </dgm:presLayoutVars>
      </dgm:prSet>
      <dgm:spPr/>
    </dgm:pt>
    <dgm:pt modelId="{3BEF5368-1BF6-4542-968C-B4874AC1B772}" type="pres">
      <dgm:prSet presAssocID="{EFDC31F5-F141-4EB7-ABBD-08C9EDF0A10D}" presName="space" presStyleCnt="0"/>
      <dgm:spPr/>
    </dgm:pt>
    <dgm:pt modelId="{8CE1D5E6-BB80-4101-A7DD-B67BD13AB76C}" type="pres">
      <dgm:prSet presAssocID="{5CEE4F10-25A5-4628-9A88-161B59C2D84F}" presName="composite" presStyleCnt="0"/>
      <dgm:spPr/>
    </dgm:pt>
    <dgm:pt modelId="{46DFEE9D-A768-4252-9A02-3C31AE558755}" type="pres">
      <dgm:prSet presAssocID="{5CEE4F10-25A5-4628-9A88-161B59C2D84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76F749F7-B294-417E-98C5-C51A90BF7196}" type="pres">
      <dgm:prSet presAssocID="{5CEE4F10-25A5-4628-9A88-161B59C2D84F}" presName="desTx" presStyleLbl="alignAccFollowNode1" presStyleIdx="2" presStyleCnt="4">
        <dgm:presLayoutVars>
          <dgm:bulletEnabled val="1"/>
        </dgm:presLayoutVars>
      </dgm:prSet>
      <dgm:spPr/>
    </dgm:pt>
    <dgm:pt modelId="{4689EA8D-13AA-4DF6-9885-2CF3C7F1A291}" type="pres">
      <dgm:prSet presAssocID="{BBB08CBC-279B-423A-8910-1A1244460A8D}" presName="space" presStyleCnt="0"/>
      <dgm:spPr/>
    </dgm:pt>
    <dgm:pt modelId="{B56219EE-70F4-4B30-8E24-069FE8AF4FD3}" type="pres">
      <dgm:prSet presAssocID="{440207DC-F2F8-41C6-9D76-759D345E7DB7}" presName="composite" presStyleCnt="0"/>
      <dgm:spPr/>
    </dgm:pt>
    <dgm:pt modelId="{ED052030-F379-424D-8460-300BA5CD0DE8}" type="pres">
      <dgm:prSet presAssocID="{440207DC-F2F8-41C6-9D76-759D345E7DB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2A36D31-EBC3-4D8A-9155-3B05170AF5AE}" type="pres">
      <dgm:prSet presAssocID="{440207DC-F2F8-41C6-9D76-759D345E7DB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B90310-3563-4E56-AD10-2E41A9807768}" srcId="{15CD3E3F-C736-4132-A456-015D0B522B98}" destId="{B449D294-C351-46D9-885E-49AEA061DC1C}" srcOrd="0" destOrd="0" parTransId="{3B407EF2-1B2D-45B2-8A1D-75E1F4BF5689}" sibTransId="{1259309A-286E-47E5-A436-D85328B1F189}"/>
    <dgm:cxn modelId="{DD723227-39F7-4892-979B-4D53E4018ADF}" type="presOf" srcId="{0393194B-F8CE-4F59-8E0B-F455F642A82A}" destId="{DA83AB6C-A178-42F1-A4EF-48B1F4E496C2}" srcOrd="0" destOrd="1" presId="urn:microsoft.com/office/officeart/2005/8/layout/hList1"/>
    <dgm:cxn modelId="{C66E472F-75FE-4F08-A74E-4F66161A3181}" type="presOf" srcId="{FDE00221-EFA0-4B1D-B1B1-85A4C8B6BBBE}" destId="{DA83AB6C-A178-42F1-A4EF-48B1F4E496C2}" srcOrd="0" destOrd="2" presId="urn:microsoft.com/office/officeart/2005/8/layout/hList1"/>
    <dgm:cxn modelId="{EA6FB32F-8C61-4316-9E9A-CF5CCEA98FAD}" type="presOf" srcId="{93579EAB-84F8-4669-8F4D-0C16E25BBF85}" destId="{6529682D-E701-474C-9830-61F9EC2AB066}" srcOrd="0" destOrd="0" presId="urn:microsoft.com/office/officeart/2005/8/layout/hList1"/>
    <dgm:cxn modelId="{F60A965D-BC7E-48FD-BDA0-F3DFE7751C23}" type="presOf" srcId="{15CD3E3F-C736-4132-A456-015D0B522B98}" destId="{E1E6C768-2591-46E3-BDCB-F2ABB3A6D689}" srcOrd="0" destOrd="0" presId="urn:microsoft.com/office/officeart/2005/8/layout/hList1"/>
    <dgm:cxn modelId="{3210EE61-983E-4DC0-8165-C44E97C62337}" type="presOf" srcId="{838A9810-9C3F-4FE6-93B8-77CDAB0B000C}" destId="{76F749F7-B294-417E-98C5-C51A90BF7196}" srcOrd="0" destOrd="1" presId="urn:microsoft.com/office/officeart/2005/8/layout/hList1"/>
    <dgm:cxn modelId="{D4481C49-B78A-431D-A8E4-53B79847F725}" type="presOf" srcId="{6579B6A1-A342-46A0-8338-7CC685C9701C}" destId="{76F749F7-B294-417E-98C5-C51A90BF7196}" srcOrd="0" destOrd="0" presId="urn:microsoft.com/office/officeart/2005/8/layout/hList1"/>
    <dgm:cxn modelId="{8C07456A-12A0-449F-BBCD-9D8532A038DF}" srcId="{729E0A7B-3146-41C4-816F-7874D07783A8}" destId="{8B577279-7BF1-4A95-871B-78B7F7D89918}" srcOrd="1" destOrd="0" parTransId="{E43BE377-4255-41F1-A2ED-02D58FE6BBE6}" sibTransId="{AC5E8971-BF77-4A3D-AD87-6CD886855957}"/>
    <dgm:cxn modelId="{C01BA36C-4912-44E3-B26A-E5836A5F14A3}" type="presOf" srcId="{E1E79624-9F99-409C-A066-F3E578F65DA0}" destId="{9CD53471-E7E3-46F2-9EE3-D04BCF028386}" srcOrd="0" destOrd="0" presId="urn:microsoft.com/office/officeart/2005/8/layout/hList1"/>
    <dgm:cxn modelId="{384E6572-AB85-43C6-9FF6-6ADBC30B587B}" srcId="{93579EAB-84F8-4669-8F4D-0C16E25BBF85}" destId="{15CD3E3F-C736-4132-A456-015D0B522B98}" srcOrd="1" destOrd="0" parTransId="{62C414D9-1CF8-43B0-86A8-5182071CE1C4}" sibTransId="{EFDC31F5-F141-4EB7-ABBD-08C9EDF0A10D}"/>
    <dgm:cxn modelId="{AE3EC175-7F9D-4B70-9918-E14FC5D0AA53}" type="presOf" srcId="{729E0A7B-3146-41C4-816F-7874D07783A8}" destId="{151BA1BB-AD22-4EB1-A674-B04CCA0CC394}" srcOrd="0" destOrd="0" presId="urn:microsoft.com/office/officeart/2005/8/layout/hList1"/>
    <dgm:cxn modelId="{7D0E227A-ADE0-4D04-896B-A0E052F9C1D6}" srcId="{15CD3E3F-C736-4132-A456-015D0B522B98}" destId="{FDE00221-EFA0-4B1D-B1B1-85A4C8B6BBBE}" srcOrd="2" destOrd="0" parTransId="{984B0949-BB77-4C3D-8855-9EECACBE240B}" sibTransId="{259A0A55-D663-43D8-9D98-E2BDD61EA19C}"/>
    <dgm:cxn modelId="{0D7B795A-80E7-46E8-8947-8AE980095016}" srcId="{5CEE4F10-25A5-4628-9A88-161B59C2D84F}" destId="{6579B6A1-A342-46A0-8338-7CC685C9701C}" srcOrd="0" destOrd="0" parTransId="{4745CFA9-4886-443B-949F-83BFD430BBD8}" sibTransId="{F6BEBE82-B489-4093-8162-6BED360F8B05}"/>
    <dgm:cxn modelId="{2757FB7A-BA7C-486F-ADAE-BD1FAC1FC7A1}" srcId="{729E0A7B-3146-41C4-816F-7874D07783A8}" destId="{E1E79624-9F99-409C-A066-F3E578F65DA0}" srcOrd="0" destOrd="0" parTransId="{02FCF4BC-C3D2-442A-BE53-63B818BAD27E}" sibTransId="{835AFDB6-6DDB-4B7C-80FC-3BC3298E8C44}"/>
    <dgm:cxn modelId="{4A06987C-35FA-42CC-A9E5-E1F812A1F813}" type="presOf" srcId="{440207DC-F2F8-41C6-9D76-759D345E7DB7}" destId="{ED052030-F379-424D-8460-300BA5CD0DE8}" srcOrd="0" destOrd="0" presId="urn:microsoft.com/office/officeart/2005/8/layout/hList1"/>
    <dgm:cxn modelId="{D7DBFAB5-078B-4693-9D29-0D32325C0E03}" type="presOf" srcId="{F093616D-12A0-4A5B-B46F-18979524FD18}" destId="{9CD53471-E7E3-46F2-9EE3-D04BCF028386}" srcOrd="0" destOrd="2" presId="urn:microsoft.com/office/officeart/2005/8/layout/hList1"/>
    <dgm:cxn modelId="{20F0D7C4-788C-44E1-8D29-56DE89D60F09}" srcId="{93579EAB-84F8-4669-8F4D-0C16E25BBF85}" destId="{5CEE4F10-25A5-4628-9A88-161B59C2D84F}" srcOrd="2" destOrd="0" parTransId="{C1622A7A-0CC0-48AC-AFA8-4AE1C7D5A7A5}" sibTransId="{BBB08CBC-279B-423A-8910-1A1244460A8D}"/>
    <dgm:cxn modelId="{DAD12CC9-F2B1-47E7-ABF2-F00AB8BF6F0B}" srcId="{5CEE4F10-25A5-4628-9A88-161B59C2D84F}" destId="{838A9810-9C3F-4FE6-93B8-77CDAB0B000C}" srcOrd="1" destOrd="0" parTransId="{659880BD-E31C-40C6-9C58-96B8E560B1E5}" sibTransId="{9484E5AA-71C5-406D-BEBA-4871EEDADF8B}"/>
    <dgm:cxn modelId="{DA9557CA-18FD-42C9-9AE1-84EB9D996D07}" srcId="{15CD3E3F-C736-4132-A456-015D0B522B98}" destId="{0393194B-F8CE-4F59-8E0B-F455F642A82A}" srcOrd="1" destOrd="0" parTransId="{BF676A0D-2998-43F1-98A8-39449B034D36}" sibTransId="{27DD1F6E-71CF-4DCE-B96C-AD19D0321AD4}"/>
    <dgm:cxn modelId="{6D6331CB-10F1-44DB-9A2C-7AE0F42DD602}" srcId="{93579EAB-84F8-4669-8F4D-0C16E25BBF85}" destId="{440207DC-F2F8-41C6-9D76-759D345E7DB7}" srcOrd="3" destOrd="0" parTransId="{CC02BB49-5516-462B-BF2E-3B59134E5407}" sibTransId="{BA617C54-D32E-407B-A16E-D643E104738F}"/>
    <dgm:cxn modelId="{512904D2-2C85-48FA-B338-EB647B4A3D3B}" srcId="{729E0A7B-3146-41C4-816F-7874D07783A8}" destId="{F093616D-12A0-4A5B-B46F-18979524FD18}" srcOrd="2" destOrd="0" parTransId="{32D664AD-1974-4486-8E1C-E79A36A69C68}" sibTransId="{1EA0CB9E-F522-4113-BB5C-A5F1B883796A}"/>
    <dgm:cxn modelId="{586DD8DC-A5A2-4DC4-9069-AC52F723D775}" type="presOf" srcId="{FFCA2CDE-C6B6-4432-8449-BA0C29510519}" destId="{92A36D31-EBC3-4D8A-9155-3B05170AF5AE}" srcOrd="0" destOrd="1" presId="urn:microsoft.com/office/officeart/2005/8/layout/hList1"/>
    <dgm:cxn modelId="{BF92BADE-35E6-4B75-9BAD-AED4736B0AAF}" type="presOf" srcId="{8B577279-7BF1-4A95-871B-78B7F7D89918}" destId="{9CD53471-E7E3-46F2-9EE3-D04BCF028386}" srcOrd="0" destOrd="1" presId="urn:microsoft.com/office/officeart/2005/8/layout/hList1"/>
    <dgm:cxn modelId="{83443DE4-B011-4BC8-AE5F-8D29DC99FC8C}" type="presOf" srcId="{5CEE4F10-25A5-4628-9A88-161B59C2D84F}" destId="{46DFEE9D-A768-4252-9A02-3C31AE558755}" srcOrd="0" destOrd="0" presId="urn:microsoft.com/office/officeart/2005/8/layout/hList1"/>
    <dgm:cxn modelId="{E7174FEA-72F3-4B4C-8588-DDEEB971836A}" srcId="{440207DC-F2F8-41C6-9D76-759D345E7DB7}" destId="{3F2476D3-24D7-4028-8ED8-F76F07CD95A9}" srcOrd="0" destOrd="0" parTransId="{C2B1ED19-D6A1-4522-A254-490B66EC44AC}" sibTransId="{06D8C746-1A67-4F9F-8D1D-FD9E1D94AFF0}"/>
    <dgm:cxn modelId="{7AD7C2ED-D039-4E78-A21E-A30BA8A27BEE}" srcId="{93579EAB-84F8-4669-8F4D-0C16E25BBF85}" destId="{729E0A7B-3146-41C4-816F-7874D07783A8}" srcOrd="0" destOrd="0" parTransId="{B51C7379-0E44-4333-B81A-449A5A6E01D7}" sibTransId="{046555B6-10AB-4381-81C3-CBEAD095E2D0}"/>
    <dgm:cxn modelId="{B253CCEE-9D9C-4100-BE87-706EE42E152A}" srcId="{440207DC-F2F8-41C6-9D76-759D345E7DB7}" destId="{FFCA2CDE-C6B6-4432-8449-BA0C29510519}" srcOrd="1" destOrd="0" parTransId="{A15052FC-6F55-4536-8AC6-49B68A03A501}" sibTransId="{62A7F132-0BA4-4D01-B1A4-85FA9B7298BE}"/>
    <dgm:cxn modelId="{934DE1F0-2BAE-41D3-BA1F-4DCD9155822A}" type="presOf" srcId="{3F2476D3-24D7-4028-8ED8-F76F07CD95A9}" destId="{92A36D31-EBC3-4D8A-9155-3B05170AF5AE}" srcOrd="0" destOrd="0" presId="urn:microsoft.com/office/officeart/2005/8/layout/hList1"/>
    <dgm:cxn modelId="{12622AF3-57CA-4232-9215-B822508A2CC6}" type="presOf" srcId="{B449D294-C351-46D9-885E-49AEA061DC1C}" destId="{DA83AB6C-A178-42F1-A4EF-48B1F4E496C2}" srcOrd="0" destOrd="0" presId="urn:microsoft.com/office/officeart/2005/8/layout/hList1"/>
    <dgm:cxn modelId="{272BDA76-FB0B-4A1C-962F-65FEFA62937B}" type="presParOf" srcId="{6529682D-E701-474C-9830-61F9EC2AB066}" destId="{09D65165-3C28-4B58-9BE1-93F5C3660EFD}" srcOrd="0" destOrd="0" presId="urn:microsoft.com/office/officeart/2005/8/layout/hList1"/>
    <dgm:cxn modelId="{FDE33EE8-B7C5-4659-A08D-B1020E3C495D}" type="presParOf" srcId="{09D65165-3C28-4B58-9BE1-93F5C3660EFD}" destId="{151BA1BB-AD22-4EB1-A674-B04CCA0CC394}" srcOrd="0" destOrd="0" presId="urn:microsoft.com/office/officeart/2005/8/layout/hList1"/>
    <dgm:cxn modelId="{2573CB37-0542-49F4-B18A-50EA79ED7B57}" type="presParOf" srcId="{09D65165-3C28-4B58-9BE1-93F5C3660EFD}" destId="{9CD53471-E7E3-46F2-9EE3-D04BCF028386}" srcOrd="1" destOrd="0" presId="urn:microsoft.com/office/officeart/2005/8/layout/hList1"/>
    <dgm:cxn modelId="{815ED774-72C6-40EB-81C5-57294FAE69C9}" type="presParOf" srcId="{6529682D-E701-474C-9830-61F9EC2AB066}" destId="{31EE5148-323E-4068-AB07-7E9BE2F33D81}" srcOrd="1" destOrd="0" presId="urn:microsoft.com/office/officeart/2005/8/layout/hList1"/>
    <dgm:cxn modelId="{DEE193C1-5F58-4491-9DCB-0AF9597CA6CD}" type="presParOf" srcId="{6529682D-E701-474C-9830-61F9EC2AB066}" destId="{480E1459-5016-46A2-A8F0-016E83EA3309}" srcOrd="2" destOrd="0" presId="urn:microsoft.com/office/officeart/2005/8/layout/hList1"/>
    <dgm:cxn modelId="{B537A8AB-101A-4A65-807D-96FE410E5CF7}" type="presParOf" srcId="{480E1459-5016-46A2-A8F0-016E83EA3309}" destId="{E1E6C768-2591-46E3-BDCB-F2ABB3A6D689}" srcOrd="0" destOrd="0" presId="urn:microsoft.com/office/officeart/2005/8/layout/hList1"/>
    <dgm:cxn modelId="{7ABC6067-4EC7-4917-B67B-868EF76E74F4}" type="presParOf" srcId="{480E1459-5016-46A2-A8F0-016E83EA3309}" destId="{DA83AB6C-A178-42F1-A4EF-48B1F4E496C2}" srcOrd="1" destOrd="0" presId="urn:microsoft.com/office/officeart/2005/8/layout/hList1"/>
    <dgm:cxn modelId="{B62281B5-943C-43A9-864B-4414DDDC471C}" type="presParOf" srcId="{6529682D-E701-474C-9830-61F9EC2AB066}" destId="{3BEF5368-1BF6-4542-968C-B4874AC1B772}" srcOrd="3" destOrd="0" presId="urn:microsoft.com/office/officeart/2005/8/layout/hList1"/>
    <dgm:cxn modelId="{C4F32E9E-66E1-47F6-9EF6-DBFD6B9B2D8D}" type="presParOf" srcId="{6529682D-E701-474C-9830-61F9EC2AB066}" destId="{8CE1D5E6-BB80-4101-A7DD-B67BD13AB76C}" srcOrd="4" destOrd="0" presId="urn:microsoft.com/office/officeart/2005/8/layout/hList1"/>
    <dgm:cxn modelId="{2436713B-88B2-46D1-A50F-7C4570CC4568}" type="presParOf" srcId="{8CE1D5E6-BB80-4101-A7DD-B67BD13AB76C}" destId="{46DFEE9D-A768-4252-9A02-3C31AE558755}" srcOrd="0" destOrd="0" presId="urn:microsoft.com/office/officeart/2005/8/layout/hList1"/>
    <dgm:cxn modelId="{E92C4EF6-EE4A-4C1D-A645-BE63AD362C18}" type="presParOf" srcId="{8CE1D5E6-BB80-4101-A7DD-B67BD13AB76C}" destId="{76F749F7-B294-417E-98C5-C51A90BF7196}" srcOrd="1" destOrd="0" presId="urn:microsoft.com/office/officeart/2005/8/layout/hList1"/>
    <dgm:cxn modelId="{9B230DC3-78E3-43F3-86AC-A7753524C167}" type="presParOf" srcId="{6529682D-E701-474C-9830-61F9EC2AB066}" destId="{4689EA8D-13AA-4DF6-9885-2CF3C7F1A291}" srcOrd="5" destOrd="0" presId="urn:microsoft.com/office/officeart/2005/8/layout/hList1"/>
    <dgm:cxn modelId="{46C81249-2F00-4239-913D-464211B37334}" type="presParOf" srcId="{6529682D-E701-474C-9830-61F9EC2AB066}" destId="{B56219EE-70F4-4B30-8E24-069FE8AF4FD3}" srcOrd="6" destOrd="0" presId="urn:microsoft.com/office/officeart/2005/8/layout/hList1"/>
    <dgm:cxn modelId="{8BA042E5-94F6-4FC8-AE44-C43E38EA1BAB}" type="presParOf" srcId="{B56219EE-70F4-4B30-8E24-069FE8AF4FD3}" destId="{ED052030-F379-424D-8460-300BA5CD0DE8}" srcOrd="0" destOrd="0" presId="urn:microsoft.com/office/officeart/2005/8/layout/hList1"/>
    <dgm:cxn modelId="{931E86DB-19C6-4C30-B46B-61CE7D951660}" type="presParOf" srcId="{B56219EE-70F4-4B30-8E24-069FE8AF4FD3}" destId="{92A36D31-EBC3-4D8A-9155-3B05170AF5A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424C6-DA06-413D-99DD-56994A153D29}">
      <dsp:nvSpPr>
        <dsp:cNvPr id="0" name=""/>
        <dsp:cNvSpPr/>
      </dsp:nvSpPr>
      <dsp:spPr>
        <a:xfrm rot="5400000">
          <a:off x="6504073" y="-2958706"/>
          <a:ext cx="256748" cy="6242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Background and motivation for the project.</a:t>
          </a:r>
        </a:p>
      </dsp:txBody>
      <dsp:txXfrm rot="-5400000">
        <a:off x="3511296" y="46604"/>
        <a:ext cx="6229770" cy="231682"/>
      </dsp:txXfrm>
    </dsp:sp>
    <dsp:sp modelId="{6598478F-E92D-4B1F-84E0-BAB7EC7160E4}">
      <dsp:nvSpPr>
        <dsp:cNvPr id="0" name=""/>
        <dsp:cNvSpPr/>
      </dsp:nvSpPr>
      <dsp:spPr>
        <a:xfrm>
          <a:off x="0" y="1977"/>
          <a:ext cx="3511295" cy="32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Introduction</a:t>
          </a:r>
          <a:endParaRPr lang="en-GB" sz="1700" kern="1200" dirty="0"/>
        </a:p>
      </dsp:txBody>
      <dsp:txXfrm>
        <a:off x="15667" y="17644"/>
        <a:ext cx="3479961" cy="289601"/>
      </dsp:txXfrm>
    </dsp:sp>
    <dsp:sp modelId="{70E28EB9-0106-484D-818B-33DEE2C92852}">
      <dsp:nvSpPr>
        <dsp:cNvPr id="0" name=""/>
        <dsp:cNvSpPr/>
      </dsp:nvSpPr>
      <dsp:spPr>
        <a:xfrm rot="5400000">
          <a:off x="6504073" y="-2621724"/>
          <a:ext cx="256748" cy="6242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Overview of current tools and their limitations.</a:t>
          </a:r>
        </a:p>
      </dsp:txBody>
      <dsp:txXfrm rot="-5400000">
        <a:off x="3511296" y="383586"/>
        <a:ext cx="6229770" cy="231682"/>
      </dsp:txXfrm>
    </dsp:sp>
    <dsp:sp modelId="{837A58D5-5A09-43FF-BE52-DEBAF7F4B466}">
      <dsp:nvSpPr>
        <dsp:cNvPr id="0" name=""/>
        <dsp:cNvSpPr/>
      </dsp:nvSpPr>
      <dsp:spPr>
        <a:xfrm>
          <a:off x="0" y="338959"/>
          <a:ext cx="3511295" cy="32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Existing Model</a:t>
          </a:r>
          <a:endParaRPr lang="en-GB" sz="1700" kern="1200"/>
        </a:p>
      </dsp:txBody>
      <dsp:txXfrm>
        <a:off x="15667" y="354626"/>
        <a:ext cx="3479961" cy="289601"/>
      </dsp:txXfrm>
    </dsp:sp>
    <dsp:sp modelId="{926C0605-1620-42D7-AEDA-BF08F070EC15}">
      <dsp:nvSpPr>
        <dsp:cNvPr id="0" name=""/>
        <dsp:cNvSpPr/>
      </dsp:nvSpPr>
      <dsp:spPr>
        <a:xfrm rot="5400000">
          <a:off x="6504073" y="-2284742"/>
          <a:ext cx="256748" cy="6242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Key issues with manual grading and existing automated tools.</a:t>
          </a:r>
        </a:p>
      </dsp:txBody>
      <dsp:txXfrm rot="-5400000">
        <a:off x="3511296" y="720568"/>
        <a:ext cx="6229770" cy="231682"/>
      </dsp:txXfrm>
    </dsp:sp>
    <dsp:sp modelId="{6891C41F-6CB6-4E4D-80F1-4EEE22483ACB}">
      <dsp:nvSpPr>
        <dsp:cNvPr id="0" name=""/>
        <dsp:cNvSpPr/>
      </dsp:nvSpPr>
      <dsp:spPr>
        <a:xfrm>
          <a:off x="0" y="675941"/>
          <a:ext cx="3511295" cy="32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Flaws in Existing Model</a:t>
          </a:r>
          <a:endParaRPr lang="en-GB" sz="1700" kern="1200"/>
        </a:p>
      </dsp:txBody>
      <dsp:txXfrm>
        <a:off x="15667" y="691608"/>
        <a:ext cx="3479961" cy="289601"/>
      </dsp:txXfrm>
    </dsp:sp>
    <dsp:sp modelId="{66118DE9-9835-4F72-893B-E5F3CBD57215}">
      <dsp:nvSpPr>
        <dsp:cNvPr id="0" name=""/>
        <dsp:cNvSpPr/>
      </dsp:nvSpPr>
      <dsp:spPr>
        <a:xfrm rot="5400000">
          <a:off x="6504073" y="-1947760"/>
          <a:ext cx="256748" cy="6242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Objectives and features of the proposed syntax checker.</a:t>
          </a:r>
        </a:p>
      </dsp:txBody>
      <dsp:txXfrm rot="-5400000">
        <a:off x="3511296" y="1057550"/>
        <a:ext cx="6229770" cy="231682"/>
      </dsp:txXfrm>
    </dsp:sp>
    <dsp:sp modelId="{89044F47-DF33-4F7D-8712-304114C3EE68}">
      <dsp:nvSpPr>
        <dsp:cNvPr id="0" name=""/>
        <dsp:cNvSpPr/>
      </dsp:nvSpPr>
      <dsp:spPr>
        <a:xfrm>
          <a:off x="0" y="1012923"/>
          <a:ext cx="3511295" cy="32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Proposed Model</a:t>
          </a:r>
          <a:endParaRPr lang="en-GB" sz="1700" kern="1200"/>
        </a:p>
      </dsp:txBody>
      <dsp:txXfrm>
        <a:off x="15667" y="1028590"/>
        <a:ext cx="3479961" cy="289601"/>
      </dsp:txXfrm>
    </dsp:sp>
    <dsp:sp modelId="{C4FD76EA-5C7D-47CE-B049-CA2F83CA0714}">
      <dsp:nvSpPr>
        <dsp:cNvPr id="0" name=""/>
        <dsp:cNvSpPr/>
      </dsp:nvSpPr>
      <dsp:spPr>
        <a:xfrm rot="5400000">
          <a:off x="6504073" y="-1610778"/>
          <a:ext cx="256748" cy="6242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Components and workflow of the proposed system.</a:t>
          </a:r>
        </a:p>
      </dsp:txBody>
      <dsp:txXfrm rot="-5400000">
        <a:off x="3511296" y="1394532"/>
        <a:ext cx="6229770" cy="231682"/>
      </dsp:txXfrm>
    </dsp:sp>
    <dsp:sp modelId="{7645CCD2-A8BA-4CA9-B858-4E296688DD6B}">
      <dsp:nvSpPr>
        <dsp:cNvPr id="0" name=""/>
        <dsp:cNvSpPr/>
      </dsp:nvSpPr>
      <dsp:spPr>
        <a:xfrm>
          <a:off x="0" y="1349905"/>
          <a:ext cx="3511295" cy="32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System Architecture</a:t>
          </a:r>
          <a:endParaRPr lang="en-GB" sz="1700" kern="1200"/>
        </a:p>
      </dsp:txBody>
      <dsp:txXfrm>
        <a:off x="15667" y="1365572"/>
        <a:ext cx="3479961" cy="289601"/>
      </dsp:txXfrm>
    </dsp:sp>
    <dsp:sp modelId="{B0CA0357-3D5C-4FFA-B2EC-DBB61ECE443E}">
      <dsp:nvSpPr>
        <dsp:cNvPr id="0" name=""/>
        <dsp:cNvSpPr/>
      </dsp:nvSpPr>
      <dsp:spPr>
        <a:xfrm rot="5400000">
          <a:off x="6504073" y="-1273796"/>
          <a:ext cx="256748" cy="6242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Technologies used and how the system works.</a:t>
          </a:r>
        </a:p>
      </dsp:txBody>
      <dsp:txXfrm rot="-5400000">
        <a:off x="3511296" y="1731514"/>
        <a:ext cx="6229770" cy="231682"/>
      </dsp:txXfrm>
    </dsp:sp>
    <dsp:sp modelId="{A6E9466D-D04C-4B79-B4C6-34449A36018E}">
      <dsp:nvSpPr>
        <dsp:cNvPr id="0" name=""/>
        <dsp:cNvSpPr/>
      </dsp:nvSpPr>
      <dsp:spPr>
        <a:xfrm>
          <a:off x="0" y="1686887"/>
          <a:ext cx="3511295" cy="32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Implementation</a:t>
          </a:r>
          <a:endParaRPr lang="en-GB" sz="1700" kern="1200"/>
        </a:p>
      </dsp:txBody>
      <dsp:txXfrm>
        <a:off x="15667" y="1702554"/>
        <a:ext cx="3479961" cy="289601"/>
      </dsp:txXfrm>
    </dsp:sp>
    <dsp:sp modelId="{5DC263C3-C3FA-43C3-930B-4F9D5D27B24A}">
      <dsp:nvSpPr>
        <dsp:cNvPr id="0" name=""/>
        <dsp:cNvSpPr/>
      </dsp:nvSpPr>
      <dsp:spPr>
        <a:xfrm rot="5400000">
          <a:off x="6504073" y="-936814"/>
          <a:ext cx="256748" cy="6242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Performance metrics and user feedback.</a:t>
          </a:r>
        </a:p>
      </dsp:txBody>
      <dsp:txXfrm rot="-5400000">
        <a:off x="3511296" y="2068496"/>
        <a:ext cx="6229770" cy="231682"/>
      </dsp:txXfrm>
    </dsp:sp>
    <dsp:sp modelId="{F94E398F-1FDF-46DA-BFB6-AE647A023357}">
      <dsp:nvSpPr>
        <dsp:cNvPr id="0" name=""/>
        <dsp:cNvSpPr/>
      </dsp:nvSpPr>
      <dsp:spPr>
        <a:xfrm>
          <a:off x="0" y="2023869"/>
          <a:ext cx="3511295" cy="32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Results and Discussion</a:t>
          </a:r>
          <a:endParaRPr lang="en-GB" sz="1700" kern="1200"/>
        </a:p>
      </dsp:txBody>
      <dsp:txXfrm>
        <a:off x="15667" y="2039536"/>
        <a:ext cx="3479961" cy="289601"/>
      </dsp:txXfrm>
    </dsp:sp>
    <dsp:sp modelId="{C7996FB6-48D0-4216-91E7-CA2B6B78CA36}">
      <dsp:nvSpPr>
        <dsp:cNvPr id="0" name=""/>
        <dsp:cNvSpPr/>
      </dsp:nvSpPr>
      <dsp:spPr>
        <a:xfrm rot="5400000">
          <a:off x="6504073" y="-599832"/>
          <a:ext cx="256748" cy="6242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Summary of findings and impact of the project.</a:t>
          </a:r>
        </a:p>
      </dsp:txBody>
      <dsp:txXfrm rot="-5400000">
        <a:off x="3511296" y="2405478"/>
        <a:ext cx="6229770" cy="231682"/>
      </dsp:txXfrm>
    </dsp:sp>
    <dsp:sp modelId="{CEA8BB75-349D-480C-A850-9B3755E36742}">
      <dsp:nvSpPr>
        <dsp:cNvPr id="0" name=""/>
        <dsp:cNvSpPr/>
      </dsp:nvSpPr>
      <dsp:spPr>
        <a:xfrm>
          <a:off x="0" y="2360851"/>
          <a:ext cx="3511295" cy="32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Conclusion</a:t>
          </a:r>
          <a:endParaRPr lang="en-GB" sz="1700" kern="1200"/>
        </a:p>
      </dsp:txBody>
      <dsp:txXfrm>
        <a:off x="15667" y="2376518"/>
        <a:ext cx="3479961" cy="289601"/>
      </dsp:txXfrm>
    </dsp:sp>
    <dsp:sp modelId="{6D37BC4A-A94C-4CC8-927D-4696320A978F}">
      <dsp:nvSpPr>
        <dsp:cNvPr id="0" name=""/>
        <dsp:cNvSpPr/>
      </dsp:nvSpPr>
      <dsp:spPr>
        <a:xfrm rot="5400000">
          <a:off x="6504073" y="-262850"/>
          <a:ext cx="256748" cy="6242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Potential enhancements and extensions.</a:t>
          </a:r>
        </a:p>
      </dsp:txBody>
      <dsp:txXfrm rot="-5400000">
        <a:off x="3511296" y="2742460"/>
        <a:ext cx="6229770" cy="231682"/>
      </dsp:txXfrm>
    </dsp:sp>
    <dsp:sp modelId="{04CF6E54-EEC3-4B4A-8758-305E2B5480F5}">
      <dsp:nvSpPr>
        <dsp:cNvPr id="0" name=""/>
        <dsp:cNvSpPr/>
      </dsp:nvSpPr>
      <dsp:spPr>
        <a:xfrm>
          <a:off x="0" y="2697833"/>
          <a:ext cx="3511295" cy="32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Future Work</a:t>
          </a:r>
          <a:endParaRPr lang="en-GB" sz="1700" kern="1200"/>
        </a:p>
      </dsp:txBody>
      <dsp:txXfrm>
        <a:off x="15667" y="2713500"/>
        <a:ext cx="3479961" cy="289601"/>
      </dsp:txXfrm>
    </dsp:sp>
    <dsp:sp modelId="{7AA94125-1FC8-450F-84D6-E7F750D44DD5}">
      <dsp:nvSpPr>
        <dsp:cNvPr id="0" name=""/>
        <dsp:cNvSpPr/>
      </dsp:nvSpPr>
      <dsp:spPr>
        <a:xfrm rot="5400000">
          <a:off x="6504073" y="74131"/>
          <a:ext cx="256748" cy="6242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Key references and resources used in the project.</a:t>
          </a:r>
        </a:p>
      </dsp:txBody>
      <dsp:txXfrm rot="-5400000">
        <a:off x="3511296" y="3079442"/>
        <a:ext cx="6229770" cy="231682"/>
      </dsp:txXfrm>
    </dsp:sp>
    <dsp:sp modelId="{27FDF90F-8603-44F4-83BB-2F52B8F52C0C}">
      <dsp:nvSpPr>
        <dsp:cNvPr id="0" name=""/>
        <dsp:cNvSpPr/>
      </dsp:nvSpPr>
      <dsp:spPr>
        <a:xfrm>
          <a:off x="0" y="3034815"/>
          <a:ext cx="3511295" cy="3209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References</a:t>
          </a:r>
          <a:endParaRPr lang="en-GB" sz="1700" kern="1200"/>
        </a:p>
      </dsp:txBody>
      <dsp:txXfrm>
        <a:off x="15667" y="3050482"/>
        <a:ext cx="3479961" cy="289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53A65-0D3B-4B14-BF17-AA67C98515BA}">
      <dsp:nvSpPr>
        <dsp:cNvPr id="0" name=""/>
        <dsp:cNvSpPr/>
      </dsp:nvSpPr>
      <dsp:spPr>
        <a:xfrm>
          <a:off x="33" y="283582"/>
          <a:ext cx="318683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Background:</a:t>
          </a:r>
          <a:endParaRPr lang="en-GB" sz="1700" kern="1200"/>
        </a:p>
      </dsp:txBody>
      <dsp:txXfrm>
        <a:off x="33" y="283582"/>
        <a:ext cx="3186838" cy="489600"/>
      </dsp:txXfrm>
    </dsp:sp>
    <dsp:sp modelId="{2E51D63E-A02A-4B68-ACD1-AF7F20EDC6E6}">
      <dsp:nvSpPr>
        <dsp:cNvPr id="0" name=""/>
        <dsp:cNvSpPr/>
      </dsp:nvSpPr>
      <dsp:spPr>
        <a:xfrm>
          <a:off x="33" y="773182"/>
          <a:ext cx="3186838" cy="2753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Programming is a critical skill in today’s technology-driven world.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Educational institutions are increasingly incorporating coding assignments into their curricula.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Students often struggle with syntax errors, which can hinder their learning progress.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Manual grading by instructors is time-consuming, inconsistent, and delays feedback.</a:t>
          </a:r>
        </a:p>
      </dsp:txBody>
      <dsp:txXfrm>
        <a:off x="33" y="773182"/>
        <a:ext cx="3186838" cy="2753235"/>
      </dsp:txXfrm>
    </dsp:sp>
    <dsp:sp modelId="{36633E6E-FCFC-458B-B217-2203F2256FC0}">
      <dsp:nvSpPr>
        <dsp:cNvPr id="0" name=""/>
        <dsp:cNvSpPr/>
      </dsp:nvSpPr>
      <dsp:spPr>
        <a:xfrm>
          <a:off x="3633028" y="283582"/>
          <a:ext cx="318683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Motivation:</a:t>
          </a:r>
          <a:endParaRPr lang="en-GB" sz="1700" kern="1200"/>
        </a:p>
      </dsp:txBody>
      <dsp:txXfrm>
        <a:off x="3633028" y="283582"/>
        <a:ext cx="3186838" cy="489600"/>
      </dsp:txXfrm>
    </dsp:sp>
    <dsp:sp modelId="{1237279E-2E81-41DB-92D6-C3374B26A2CF}">
      <dsp:nvSpPr>
        <dsp:cNvPr id="0" name=""/>
        <dsp:cNvSpPr/>
      </dsp:nvSpPr>
      <dsp:spPr>
        <a:xfrm>
          <a:off x="3633028" y="773182"/>
          <a:ext cx="3186838" cy="2753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There is a need for an automated tool that can provide real-time feedback on syntax errors.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Such a tool would enhance the learning experience for students and reduce the workload for instructors.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The goal is to create a Python-based syntax checker that can detect errors and provide meaningful feedback instantly.</a:t>
          </a:r>
        </a:p>
      </dsp:txBody>
      <dsp:txXfrm>
        <a:off x="3633028" y="773182"/>
        <a:ext cx="3186838" cy="2753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54EF7-8BDA-457E-AA13-DC362249F524}">
      <dsp:nvSpPr>
        <dsp:cNvPr id="0" name=""/>
        <dsp:cNvSpPr/>
      </dsp:nvSpPr>
      <dsp:spPr>
        <a:xfrm>
          <a:off x="37" y="106757"/>
          <a:ext cx="3584925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Current Tools:</a:t>
          </a:r>
          <a:endParaRPr lang="en-GB" sz="1400" kern="1200"/>
        </a:p>
      </dsp:txBody>
      <dsp:txXfrm>
        <a:off x="37" y="106757"/>
        <a:ext cx="3584925" cy="403200"/>
      </dsp:txXfrm>
    </dsp:sp>
    <dsp:sp modelId="{29041509-D62D-4B1C-989A-95B8405C5C29}">
      <dsp:nvSpPr>
        <dsp:cNvPr id="0" name=""/>
        <dsp:cNvSpPr/>
      </dsp:nvSpPr>
      <dsp:spPr>
        <a:xfrm>
          <a:off x="37" y="509957"/>
          <a:ext cx="3584925" cy="26420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Pylint:</a:t>
          </a:r>
          <a:r>
            <a:rPr lang="en-GB" sz="1400" kern="1200"/>
            <a:t> A static code analysis tool for Python that checks for errors and enforces coding standards.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Pyflakes:</a:t>
          </a:r>
          <a:r>
            <a:rPr lang="en-GB" sz="1400" kern="1200"/>
            <a:t> A lightweight tool that detects errors in Python code without enforcing style rules.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AutoGrader:</a:t>
          </a:r>
          <a:r>
            <a:rPr lang="en-GB" sz="1400" kern="1200"/>
            <a:t> Automated grading systems used in educational settings to evaluate programming assignments.</a:t>
          </a:r>
        </a:p>
      </dsp:txBody>
      <dsp:txXfrm>
        <a:off x="37" y="509957"/>
        <a:ext cx="3584925" cy="2642062"/>
      </dsp:txXfrm>
    </dsp:sp>
    <dsp:sp modelId="{9AAA7CBC-67EC-4A13-BEFA-5DE3BD3F852F}">
      <dsp:nvSpPr>
        <dsp:cNvPr id="0" name=""/>
        <dsp:cNvSpPr/>
      </dsp:nvSpPr>
      <dsp:spPr>
        <a:xfrm>
          <a:off x="4086852" y="106757"/>
          <a:ext cx="3584925" cy="403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Limitations:</a:t>
          </a:r>
          <a:endParaRPr lang="en-GB" sz="1400" kern="1200"/>
        </a:p>
      </dsp:txBody>
      <dsp:txXfrm>
        <a:off x="4086852" y="106757"/>
        <a:ext cx="3584925" cy="403200"/>
      </dsp:txXfrm>
    </dsp:sp>
    <dsp:sp modelId="{29EB4720-B09C-46DE-97B4-C9ED11C0A95C}">
      <dsp:nvSpPr>
        <dsp:cNvPr id="0" name=""/>
        <dsp:cNvSpPr/>
      </dsp:nvSpPr>
      <dsp:spPr>
        <a:xfrm>
          <a:off x="4086852" y="509957"/>
          <a:ext cx="3584925" cy="26420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Lack of Real-Time Feedback:</a:t>
          </a:r>
          <a:r>
            <a:rPr lang="en-GB" sz="1400" kern="1200"/>
            <a:t> Existing tools do not provide immediate feedback to students, which is crucial for learning.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Limited Educational Focus:</a:t>
          </a:r>
          <a:r>
            <a:rPr lang="en-GB" sz="1400" kern="1200"/>
            <a:t> Tools like Pylint and Pyflakes are designed for general code quality, not specifically for educational purposes.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No Error Classification:</a:t>
          </a:r>
          <a:r>
            <a:rPr lang="en-GB" sz="1400" kern="1200"/>
            <a:t> Existing tools do not classify errors into meaningful categories (e.g., indentation, syntax, name errors).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No Instructor Reports:</a:t>
          </a:r>
          <a:r>
            <a:rPr lang="en-GB" sz="1400" kern="1200"/>
            <a:t> There is no automated way for instructors to get summaries of common errors across multiple submissions</a:t>
          </a:r>
        </a:p>
      </dsp:txBody>
      <dsp:txXfrm>
        <a:off x="4086852" y="509957"/>
        <a:ext cx="3584925" cy="2642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893EB-BBA5-4476-A87A-AEFB53669F19}">
      <dsp:nvSpPr>
        <dsp:cNvPr id="0" name=""/>
        <dsp:cNvSpPr/>
      </dsp:nvSpPr>
      <dsp:spPr>
        <a:xfrm>
          <a:off x="0" y="46417"/>
          <a:ext cx="83820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i="0" kern="1200"/>
            <a:t>Key Issues:</a:t>
          </a:r>
          <a:endParaRPr lang="en-GB" sz="1700" kern="1200"/>
        </a:p>
      </dsp:txBody>
      <dsp:txXfrm>
        <a:off x="0" y="46417"/>
        <a:ext cx="8382000" cy="489600"/>
      </dsp:txXfrm>
    </dsp:sp>
    <dsp:sp modelId="{6D73E744-3704-442D-A03E-B92A8DE8F14B}">
      <dsp:nvSpPr>
        <dsp:cNvPr id="0" name=""/>
        <dsp:cNvSpPr/>
      </dsp:nvSpPr>
      <dsp:spPr>
        <a:xfrm>
          <a:off x="0" y="536017"/>
          <a:ext cx="8382000" cy="28465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i="0" kern="1200"/>
            <a:t>Time-Consuming:</a:t>
          </a:r>
          <a:r>
            <a:rPr lang="en-GB" sz="1700" b="0" i="0" kern="1200"/>
            <a:t> Manual grading is slow and labor-intensive, especially in large classes.</a:t>
          </a:r>
          <a:endParaRPr lang="en-GB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i="0" kern="1200"/>
            <a:t>Inconsistent Feedback:</a:t>
          </a:r>
          <a:r>
            <a:rPr lang="en-GB" sz="1700" b="0" i="0" kern="1200"/>
            <a:t> Different instructors may interpret errors differently, leading to inconsistent grading.</a:t>
          </a:r>
          <a:endParaRPr lang="en-GB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i="0" kern="1200"/>
            <a:t>Delayed Error Identification:</a:t>
          </a:r>
          <a:r>
            <a:rPr lang="en-GB" sz="1700" b="0" i="0" kern="1200"/>
            <a:t> Students may wait days or weeks to receive feedback, slowing their learning progress.</a:t>
          </a:r>
          <a:endParaRPr lang="en-GB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i="0" kern="1200"/>
            <a:t>Limited Self-Learning:</a:t>
          </a:r>
          <a:r>
            <a:rPr lang="en-GB" sz="1700" b="0" i="0" kern="1200"/>
            <a:t> Without real-time feedback, students rely heavily on instructors to identify and correct errors.</a:t>
          </a:r>
          <a:endParaRPr lang="en-GB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i="0" kern="1200"/>
            <a:t>No Real-Time Feedback:</a:t>
          </a:r>
          <a:r>
            <a:rPr lang="en-GB" sz="1700" b="0" i="0" kern="1200"/>
            <a:t> Existing tools do not provide instant feedback, which is essential for effective learning.</a:t>
          </a:r>
          <a:endParaRPr lang="en-GB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1" i="0" kern="1200"/>
            <a:t>No Error Reports for Instructors:</a:t>
          </a:r>
          <a:r>
            <a:rPr lang="en-GB" sz="1700" b="0" i="0" kern="1200"/>
            <a:t> Instructors lack automated tools to analyze common errors across multiple submissions.</a:t>
          </a:r>
          <a:endParaRPr lang="en-GB" sz="1700" kern="1200"/>
        </a:p>
      </dsp:txBody>
      <dsp:txXfrm>
        <a:off x="0" y="536017"/>
        <a:ext cx="8382000" cy="28465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E641E-29E0-4046-BE9C-E6012802F549}">
      <dsp:nvSpPr>
        <dsp:cNvPr id="0" name=""/>
        <dsp:cNvSpPr/>
      </dsp:nvSpPr>
      <dsp:spPr>
        <a:xfrm>
          <a:off x="0" y="157032"/>
          <a:ext cx="8382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Objective:</a:t>
          </a:r>
          <a:endParaRPr lang="en-GB" sz="1900" kern="1200"/>
        </a:p>
      </dsp:txBody>
      <dsp:txXfrm>
        <a:off x="21704" y="178736"/>
        <a:ext cx="8338592" cy="401192"/>
      </dsp:txXfrm>
    </dsp:sp>
    <dsp:sp modelId="{19235E73-3F8B-4069-8CD8-31772E74FF7F}">
      <dsp:nvSpPr>
        <dsp:cNvPr id="0" name=""/>
        <dsp:cNvSpPr/>
      </dsp:nvSpPr>
      <dsp:spPr>
        <a:xfrm>
          <a:off x="0" y="601632"/>
          <a:ext cx="8382000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Develop a Python-based syntax checker specifically designed for student coding assignments.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Provide real-time feedback to students, enabling them to correct errors instantly.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Automate the initial assessment phase for instructors, reducing their workload.</a:t>
          </a:r>
        </a:p>
      </dsp:txBody>
      <dsp:txXfrm>
        <a:off x="0" y="601632"/>
        <a:ext cx="8382000" cy="727605"/>
      </dsp:txXfrm>
    </dsp:sp>
    <dsp:sp modelId="{231E640E-F0CD-4926-AAC7-A0B41F25D7C0}">
      <dsp:nvSpPr>
        <dsp:cNvPr id="0" name=""/>
        <dsp:cNvSpPr/>
      </dsp:nvSpPr>
      <dsp:spPr>
        <a:xfrm>
          <a:off x="0" y="1329237"/>
          <a:ext cx="8382000" cy="444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Key Features:</a:t>
          </a:r>
          <a:endParaRPr lang="en-GB" sz="1900" kern="1200"/>
        </a:p>
      </dsp:txBody>
      <dsp:txXfrm>
        <a:off x="21704" y="1350941"/>
        <a:ext cx="8338592" cy="401192"/>
      </dsp:txXfrm>
    </dsp:sp>
    <dsp:sp modelId="{AA050318-397B-4B49-867B-619B6E079E86}">
      <dsp:nvSpPr>
        <dsp:cNvPr id="0" name=""/>
        <dsp:cNvSpPr/>
      </dsp:nvSpPr>
      <dsp:spPr>
        <a:xfrm>
          <a:off x="0" y="1773837"/>
          <a:ext cx="8382000" cy="1533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12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b="1" kern="1200"/>
            <a:t>Real-Time Syntax Error Detection:</a:t>
          </a:r>
          <a:r>
            <a:rPr lang="en-GB" sz="1500" kern="1200"/>
            <a:t> The tool will instantly detect syntax errors as students submit their code.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b="1" kern="1200"/>
            <a:t>Error Classification:</a:t>
          </a:r>
          <a:r>
            <a:rPr lang="en-GB" sz="1500" kern="1200"/>
            <a:t> Errors will be classified into categories such as indentation errors, missing colons, and incorrect function definitions.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b="1" kern="1200"/>
            <a:t>Detailed Feedback:</a:t>
          </a:r>
          <a:r>
            <a:rPr lang="en-GB" sz="1500" kern="1200"/>
            <a:t> The tool will provide descriptive error messages and suggestions for correction.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b="1" kern="1200"/>
            <a:t>Automated Reports for Instructors:</a:t>
          </a:r>
          <a:r>
            <a:rPr lang="en-GB" sz="1500" kern="1200"/>
            <a:t> Instructors will receive summaries of common errors across multiple submissions, helping them identify areas where students struggle.</a:t>
          </a:r>
        </a:p>
      </dsp:txBody>
      <dsp:txXfrm>
        <a:off x="0" y="1773837"/>
        <a:ext cx="8382000" cy="15338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3837E-5663-4EE8-A389-A83D13097415}">
      <dsp:nvSpPr>
        <dsp:cNvPr id="0" name=""/>
        <dsp:cNvSpPr/>
      </dsp:nvSpPr>
      <dsp:spPr>
        <a:xfrm>
          <a:off x="12520" y="485840"/>
          <a:ext cx="2090605" cy="274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Technologies Used:</a:t>
          </a:r>
          <a:endParaRPr lang="en-GB" sz="1200" kern="1200"/>
        </a:p>
      </dsp:txBody>
      <dsp:txXfrm>
        <a:off x="12520" y="485840"/>
        <a:ext cx="2090605" cy="274102"/>
      </dsp:txXfrm>
    </dsp:sp>
    <dsp:sp modelId="{2792660B-6BFC-48F5-909E-0193B794E2FD}">
      <dsp:nvSpPr>
        <dsp:cNvPr id="0" name=""/>
        <dsp:cNvSpPr/>
      </dsp:nvSpPr>
      <dsp:spPr>
        <a:xfrm>
          <a:off x="12520" y="759942"/>
          <a:ext cx="2090605" cy="27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Python:</a:t>
          </a:r>
          <a:r>
            <a:rPr lang="en-GB" sz="1200" kern="1200"/>
            <a:t> The core programming language for implementing the syntax checker.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/>
            <a:t>Flask/Django:</a:t>
          </a:r>
          <a:r>
            <a:rPr lang="en-GB" sz="1200" kern="1200" dirty="0"/>
            <a:t> Web frameworks used to build the user interface (if web-based).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 dirty="0" err="1"/>
            <a:t>Pylint</a:t>
          </a:r>
          <a:r>
            <a:rPr lang="en-GB" sz="1200" b="1" kern="1200" dirty="0"/>
            <a:t>/</a:t>
          </a:r>
          <a:r>
            <a:rPr lang="en-GB" sz="1200" b="1" kern="1200" dirty="0" err="1"/>
            <a:t>Pyflakes</a:t>
          </a:r>
          <a:r>
            <a:rPr lang="en-GB" sz="1200" b="1" kern="1200" dirty="0"/>
            <a:t>:</a:t>
          </a:r>
          <a:r>
            <a:rPr lang="en-GB" sz="1200" kern="1200" dirty="0"/>
            <a:t> Static analysis tools used for detecting syntax errors.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Regular Expressions (Regex):</a:t>
          </a:r>
          <a:r>
            <a:rPr lang="en-GB" sz="1200" kern="1200"/>
            <a:t> Used for custom error classification.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SQLite/PostgreSQL:</a:t>
          </a:r>
          <a:r>
            <a:rPr lang="en-GB" sz="1200" kern="1200"/>
            <a:t> Databases for storing error logs and reports (if needed).</a:t>
          </a:r>
        </a:p>
      </dsp:txBody>
      <dsp:txXfrm>
        <a:off x="12520" y="759942"/>
        <a:ext cx="2090605" cy="2745000"/>
      </dsp:txXfrm>
    </dsp:sp>
    <dsp:sp modelId="{C1A6ECFF-27DF-4564-BEEE-5719898C9642}">
      <dsp:nvSpPr>
        <dsp:cNvPr id="0" name=""/>
        <dsp:cNvSpPr/>
      </dsp:nvSpPr>
      <dsp:spPr>
        <a:xfrm>
          <a:off x="2395810" y="485840"/>
          <a:ext cx="2090605" cy="274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Code Parsing:</a:t>
          </a:r>
          <a:endParaRPr lang="en-GB" sz="1200" kern="1200"/>
        </a:p>
      </dsp:txBody>
      <dsp:txXfrm>
        <a:off x="2395810" y="485840"/>
        <a:ext cx="2090605" cy="274102"/>
      </dsp:txXfrm>
    </dsp:sp>
    <dsp:sp modelId="{68CC9C56-3F30-4C00-B530-309CA6E7FDE6}">
      <dsp:nvSpPr>
        <dsp:cNvPr id="0" name=""/>
        <dsp:cNvSpPr/>
      </dsp:nvSpPr>
      <dsp:spPr>
        <a:xfrm>
          <a:off x="2395810" y="759942"/>
          <a:ext cx="2090605" cy="27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The system uses Python’s Abstract Syntax Tree (AST) module to parse and validate code.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Pylint is integrated for deeper static analysis and error detection.</a:t>
          </a:r>
        </a:p>
      </dsp:txBody>
      <dsp:txXfrm>
        <a:off x="2395810" y="759942"/>
        <a:ext cx="2090605" cy="2745000"/>
      </dsp:txXfrm>
    </dsp:sp>
    <dsp:sp modelId="{8B91A29C-306A-4FB8-9DEE-C366B7C464E5}">
      <dsp:nvSpPr>
        <dsp:cNvPr id="0" name=""/>
        <dsp:cNvSpPr/>
      </dsp:nvSpPr>
      <dsp:spPr>
        <a:xfrm>
          <a:off x="4779100" y="485840"/>
          <a:ext cx="2090605" cy="274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Error Classification:</a:t>
          </a:r>
          <a:endParaRPr lang="en-GB" sz="1200" kern="1200"/>
        </a:p>
      </dsp:txBody>
      <dsp:txXfrm>
        <a:off x="4779100" y="485840"/>
        <a:ext cx="2090605" cy="274102"/>
      </dsp:txXfrm>
    </dsp:sp>
    <dsp:sp modelId="{90C831C5-8286-4E73-A8A4-CB885DFEE3C8}">
      <dsp:nvSpPr>
        <dsp:cNvPr id="0" name=""/>
        <dsp:cNvSpPr/>
      </dsp:nvSpPr>
      <dsp:spPr>
        <a:xfrm>
          <a:off x="4779100" y="759942"/>
          <a:ext cx="2090605" cy="27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Errors are classified into categories such as indentation errors, syntax errors, name errors, and type errors.</a:t>
          </a:r>
        </a:p>
      </dsp:txBody>
      <dsp:txXfrm>
        <a:off x="4779100" y="759942"/>
        <a:ext cx="2090605" cy="2745000"/>
      </dsp:txXfrm>
    </dsp:sp>
    <dsp:sp modelId="{40299B5E-7951-4A43-A287-3D393BE8E1F5}">
      <dsp:nvSpPr>
        <dsp:cNvPr id="0" name=""/>
        <dsp:cNvSpPr/>
      </dsp:nvSpPr>
      <dsp:spPr>
        <a:xfrm>
          <a:off x="7162390" y="485840"/>
          <a:ext cx="2090605" cy="2741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User Interface:</a:t>
          </a:r>
          <a:endParaRPr lang="en-GB" sz="1200" kern="1200"/>
        </a:p>
      </dsp:txBody>
      <dsp:txXfrm>
        <a:off x="7162390" y="485840"/>
        <a:ext cx="2090605" cy="274102"/>
      </dsp:txXfrm>
    </dsp:sp>
    <dsp:sp modelId="{2F2FCEBE-3FED-48C7-87F5-0026A8325600}">
      <dsp:nvSpPr>
        <dsp:cNvPr id="0" name=""/>
        <dsp:cNvSpPr/>
      </dsp:nvSpPr>
      <dsp:spPr>
        <a:xfrm>
          <a:off x="7162390" y="759942"/>
          <a:ext cx="2090605" cy="2745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The web-based interface allows students to submit code and view feedback in real-time.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The command-line interface is a simple Python script that takes code as input and returns errors.</a:t>
          </a:r>
        </a:p>
      </dsp:txBody>
      <dsp:txXfrm>
        <a:off x="7162390" y="759942"/>
        <a:ext cx="2090605" cy="274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35A35-EC4B-4BCC-8933-6418CB3560FE}">
      <dsp:nvSpPr>
        <dsp:cNvPr id="0" name=""/>
        <dsp:cNvSpPr/>
      </dsp:nvSpPr>
      <dsp:spPr>
        <a:xfrm>
          <a:off x="0" y="80092"/>
          <a:ext cx="91440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Accuracy:</a:t>
          </a:r>
          <a:endParaRPr lang="en-GB" sz="1800" kern="1200"/>
        </a:p>
      </dsp:txBody>
      <dsp:txXfrm>
        <a:off x="20561" y="100653"/>
        <a:ext cx="9102878" cy="380078"/>
      </dsp:txXfrm>
    </dsp:sp>
    <dsp:sp modelId="{554CED95-521B-4103-8A44-D4BBF8543ABD}">
      <dsp:nvSpPr>
        <dsp:cNvPr id="0" name=""/>
        <dsp:cNvSpPr/>
      </dsp:nvSpPr>
      <dsp:spPr>
        <a:xfrm>
          <a:off x="0" y="501292"/>
          <a:ext cx="9144000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The system achieved </a:t>
          </a:r>
          <a:r>
            <a:rPr lang="en-GB" sz="1400" b="1" kern="1200" dirty="0"/>
            <a:t>95% accuracy</a:t>
          </a:r>
          <a:r>
            <a:rPr lang="en-GB" sz="1400" kern="1200" dirty="0"/>
            <a:t> in detecting syntax errors.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kern="1200"/>
            <a:t>False Positive Rate:</a:t>
          </a:r>
          <a:r>
            <a:rPr lang="en-GB" sz="1400" kern="1200"/>
            <a:t> 3% (errors detected that were not actual mistakes).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kern="1200"/>
            <a:t>False Negative Rate:</a:t>
          </a:r>
          <a:r>
            <a:rPr lang="en-GB" sz="1400" kern="1200"/>
            <a:t> 2% (missed syntax errors).</a:t>
          </a:r>
        </a:p>
      </dsp:txBody>
      <dsp:txXfrm>
        <a:off x="0" y="501292"/>
        <a:ext cx="9144000" cy="670680"/>
      </dsp:txXfrm>
    </dsp:sp>
    <dsp:sp modelId="{C1234F94-E555-467F-9A7A-51184BF5DBC7}">
      <dsp:nvSpPr>
        <dsp:cNvPr id="0" name=""/>
        <dsp:cNvSpPr/>
      </dsp:nvSpPr>
      <dsp:spPr>
        <a:xfrm>
          <a:off x="0" y="1171972"/>
          <a:ext cx="91440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Efficiency:</a:t>
          </a:r>
          <a:endParaRPr lang="en-GB" sz="1800" kern="1200"/>
        </a:p>
      </dsp:txBody>
      <dsp:txXfrm>
        <a:off x="20561" y="1192533"/>
        <a:ext cx="9102878" cy="380078"/>
      </dsp:txXfrm>
    </dsp:sp>
    <dsp:sp modelId="{1C8EA980-2B37-4BC8-ABBD-A36EB914B301}">
      <dsp:nvSpPr>
        <dsp:cNvPr id="0" name=""/>
        <dsp:cNvSpPr/>
      </dsp:nvSpPr>
      <dsp:spPr>
        <a:xfrm>
          <a:off x="0" y="1593172"/>
          <a:ext cx="9144000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The system processes an average code snippet in </a:t>
          </a:r>
          <a:r>
            <a:rPr lang="en-GB" sz="1400" b="1" kern="1200" dirty="0"/>
            <a:t>0.8 seconds</a:t>
          </a:r>
          <a:r>
            <a:rPr lang="en-GB" sz="1400" kern="1200" dirty="0"/>
            <a:t>, making it significantly faster than manual checking.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Compared to traditional grading, error detection time was reduced by </a:t>
          </a:r>
          <a:r>
            <a:rPr lang="en-GB" sz="1400" b="1" kern="1200"/>
            <a:t>85%</a:t>
          </a:r>
          <a:r>
            <a:rPr lang="en-GB" sz="1400" kern="1200"/>
            <a:t>.</a:t>
          </a:r>
        </a:p>
      </dsp:txBody>
      <dsp:txXfrm>
        <a:off x="0" y="1593172"/>
        <a:ext cx="9144000" cy="456435"/>
      </dsp:txXfrm>
    </dsp:sp>
    <dsp:sp modelId="{E931CFEB-A9FC-43E9-8B97-B5DD9C5CF728}">
      <dsp:nvSpPr>
        <dsp:cNvPr id="0" name=""/>
        <dsp:cNvSpPr/>
      </dsp:nvSpPr>
      <dsp:spPr>
        <a:xfrm>
          <a:off x="0" y="2049607"/>
          <a:ext cx="91440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User Feedback:</a:t>
          </a:r>
          <a:endParaRPr lang="en-GB" sz="1800" kern="1200"/>
        </a:p>
      </dsp:txBody>
      <dsp:txXfrm>
        <a:off x="20561" y="2070168"/>
        <a:ext cx="9102878" cy="380078"/>
      </dsp:txXfrm>
    </dsp:sp>
    <dsp:sp modelId="{DEA0DF95-A52A-4AA1-8678-1E77608F1E8E}">
      <dsp:nvSpPr>
        <dsp:cNvPr id="0" name=""/>
        <dsp:cNvSpPr/>
      </dsp:nvSpPr>
      <dsp:spPr>
        <a:xfrm>
          <a:off x="0" y="2470807"/>
          <a:ext cx="9144000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kern="1200"/>
            <a:t>Students:</a:t>
          </a:r>
          <a:r>
            <a:rPr lang="en-GB" sz="1400" kern="1200"/>
            <a:t> Rated the tool </a:t>
          </a:r>
          <a:r>
            <a:rPr lang="en-GB" sz="1400" b="1" kern="1200"/>
            <a:t>4.7/5</a:t>
          </a:r>
          <a:r>
            <a:rPr lang="en-GB" sz="1400" kern="1200"/>
            <a:t> for ease of use and </a:t>
          </a:r>
          <a:r>
            <a:rPr lang="en-GB" sz="1400" b="1" kern="1200"/>
            <a:t>4.8/5</a:t>
          </a:r>
          <a:r>
            <a:rPr lang="en-GB" sz="1400" kern="1200"/>
            <a:t> for usefulness in learning.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kern="1200"/>
            <a:t>Instructors:</a:t>
          </a:r>
          <a:r>
            <a:rPr lang="en-GB" sz="1400" kern="1200"/>
            <a:t> Rated the tool </a:t>
          </a:r>
          <a:r>
            <a:rPr lang="en-GB" sz="1400" b="1" kern="1200"/>
            <a:t>4.5/5</a:t>
          </a:r>
          <a:r>
            <a:rPr lang="en-GB" sz="1400" kern="1200"/>
            <a:t> for accuracy and </a:t>
          </a:r>
          <a:r>
            <a:rPr lang="en-GB" sz="1400" b="1" kern="1200"/>
            <a:t>4.8/5</a:t>
          </a:r>
          <a:r>
            <a:rPr lang="en-GB" sz="1400" kern="1200"/>
            <a:t> for reducing workload.</a:t>
          </a:r>
        </a:p>
      </dsp:txBody>
      <dsp:txXfrm>
        <a:off x="0" y="2470807"/>
        <a:ext cx="9144000" cy="456435"/>
      </dsp:txXfrm>
    </dsp:sp>
    <dsp:sp modelId="{5DCDDAE3-8961-4C08-908C-B50F45B45DF9}">
      <dsp:nvSpPr>
        <dsp:cNvPr id="0" name=""/>
        <dsp:cNvSpPr/>
      </dsp:nvSpPr>
      <dsp:spPr>
        <a:xfrm>
          <a:off x="0" y="2927242"/>
          <a:ext cx="91440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Findings:</a:t>
          </a:r>
          <a:endParaRPr lang="en-GB" sz="1800" kern="1200"/>
        </a:p>
      </dsp:txBody>
      <dsp:txXfrm>
        <a:off x="20561" y="2947803"/>
        <a:ext cx="9102878" cy="380078"/>
      </dsp:txXfrm>
    </dsp:sp>
    <dsp:sp modelId="{5BD0E0EC-04B5-48DE-8E3E-D3C33B706C73}">
      <dsp:nvSpPr>
        <dsp:cNvPr id="0" name=""/>
        <dsp:cNvSpPr/>
      </dsp:nvSpPr>
      <dsp:spPr>
        <a:xfrm>
          <a:off x="0" y="3348442"/>
          <a:ext cx="9144000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The tool effectively identified common syntax errors such as indentation mistakes, missing colons, and undefined variables.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Students found the tool helpful in improving their coding skills through immediate feedback.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/>
            <a:t>Instructors benefited from automated reports, which helped them identify common problem areas.</a:t>
          </a:r>
        </a:p>
      </dsp:txBody>
      <dsp:txXfrm>
        <a:off x="0" y="3348442"/>
        <a:ext cx="9144000" cy="6706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BA1BB-AD22-4EB1-A674-B04CCA0CC394}">
      <dsp:nvSpPr>
        <dsp:cNvPr id="0" name=""/>
        <dsp:cNvSpPr/>
      </dsp:nvSpPr>
      <dsp:spPr>
        <a:xfrm>
          <a:off x="11369" y="0"/>
          <a:ext cx="1898320" cy="298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Key Findings:</a:t>
          </a:r>
          <a:endParaRPr lang="en-GB" sz="1400" kern="1200"/>
        </a:p>
      </dsp:txBody>
      <dsp:txXfrm>
        <a:off x="11369" y="0"/>
        <a:ext cx="1898320" cy="298203"/>
      </dsp:txXfrm>
    </dsp:sp>
    <dsp:sp modelId="{9CD53471-E7E3-46F2-9EE3-D04BCF028386}">
      <dsp:nvSpPr>
        <dsp:cNvPr id="0" name=""/>
        <dsp:cNvSpPr/>
      </dsp:nvSpPr>
      <dsp:spPr>
        <a:xfrm>
          <a:off x="11369" y="298203"/>
          <a:ext cx="1898320" cy="36062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The tool effectively identified common syntax errors such as indentation mistakes, missing colons, and undefined variables.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Students found the tool helpful in improving their coding skills through immediate feedback.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/>
            <a:t>Instructors benefited from automated reports, which helped them identify common problem areas.</a:t>
          </a:r>
          <a:r>
            <a:rPr lang="en-GB" sz="1400" b="1" kern="1200"/>
            <a:t> </a:t>
          </a:r>
          <a:endParaRPr lang="en-GB" sz="1400" kern="1200"/>
        </a:p>
      </dsp:txBody>
      <dsp:txXfrm>
        <a:off x="11369" y="298203"/>
        <a:ext cx="1898320" cy="3606277"/>
      </dsp:txXfrm>
    </dsp:sp>
    <dsp:sp modelId="{E1E6C768-2591-46E3-BDCB-F2ABB3A6D689}">
      <dsp:nvSpPr>
        <dsp:cNvPr id="0" name=""/>
        <dsp:cNvSpPr/>
      </dsp:nvSpPr>
      <dsp:spPr>
        <a:xfrm>
          <a:off x="2175454" y="0"/>
          <a:ext cx="1898320" cy="298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Enhancements:</a:t>
          </a:r>
          <a:endParaRPr lang="en-GB" sz="1400" kern="1200"/>
        </a:p>
      </dsp:txBody>
      <dsp:txXfrm>
        <a:off x="2175454" y="0"/>
        <a:ext cx="1898320" cy="298203"/>
      </dsp:txXfrm>
    </dsp:sp>
    <dsp:sp modelId="{DA83AB6C-A178-42F1-A4EF-48B1F4E496C2}">
      <dsp:nvSpPr>
        <dsp:cNvPr id="0" name=""/>
        <dsp:cNvSpPr/>
      </dsp:nvSpPr>
      <dsp:spPr>
        <a:xfrm>
          <a:off x="2175454" y="298203"/>
          <a:ext cx="1898320" cy="36062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AI/ML Integration:</a:t>
          </a:r>
          <a:r>
            <a:rPr lang="en-GB" sz="1400" kern="1200"/>
            <a:t> Use machine learning techniques to improve error detection accuracy, especially for complex syntax structures.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Logical and Runtime Errors:</a:t>
          </a:r>
          <a:r>
            <a:rPr lang="en-GB" sz="1400" kern="1200"/>
            <a:t> Expand the tool to detect logical and runtime errors, not just syntax errors.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Multi-Language Support:</a:t>
          </a:r>
          <a:r>
            <a:rPr lang="en-GB" sz="1400" kern="1200"/>
            <a:t> Extend the tool to support other programming languages like Java, C++, and JavaScript.</a:t>
          </a:r>
        </a:p>
      </dsp:txBody>
      <dsp:txXfrm>
        <a:off x="2175454" y="298203"/>
        <a:ext cx="1898320" cy="3606277"/>
      </dsp:txXfrm>
    </dsp:sp>
    <dsp:sp modelId="{46DFEE9D-A768-4252-9A02-3C31AE558755}">
      <dsp:nvSpPr>
        <dsp:cNvPr id="0" name=""/>
        <dsp:cNvSpPr/>
      </dsp:nvSpPr>
      <dsp:spPr>
        <a:xfrm>
          <a:off x="4339539" y="0"/>
          <a:ext cx="1898320" cy="298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User Experience:</a:t>
          </a:r>
          <a:endParaRPr lang="en-GB" sz="1400" kern="1200"/>
        </a:p>
      </dsp:txBody>
      <dsp:txXfrm>
        <a:off x="4339539" y="0"/>
        <a:ext cx="1898320" cy="298203"/>
      </dsp:txXfrm>
    </dsp:sp>
    <dsp:sp modelId="{76F749F7-B294-417E-98C5-C51A90BF7196}">
      <dsp:nvSpPr>
        <dsp:cNvPr id="0" name=""/>
        <dsp:cNvSpPr/>
      </dsp:nvSpPr>
      <dsp:spPr>
        <a:xfrm>
          <a:off x="4339539" y="298203"/>
          <a:ext cx="1898320" cy="36062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Interactive Feedback:</a:t>
          </a:r>
          <a:r>
            <a:rPr lang="en-GB" sz="1400" kern="1200"/>
            <a:t> Provide interactive explanations for syntax errors with code correction examples.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Customizable Rules:</a:t>
          </a:r>
          <a:r>
            <a:rPr lang="en-GB" sz="1400" kern="1200"/>
            <a:t> Allow instructors to customize error rules based on specific course requirements.</a:t>
          </a:r>
        </a:p>
      </dsp:txBody>
      <dsp:txXfrm>
        <a:off x="4339539" y="298203"/>
        <a:ext cx="1898320" cy="3606277"/>
      </dsp:txXfrm>
    </dsp:sp>
    <dsp:sp modelId="{ED052030-F379-424D-8460-300BA5CD0DE8}">
      <dsp:nvSpPr>
        <dsp:cNvPr id="0" name=""/>
        <dsp:cNvSpPr/>
      </dsp:nvSpPr>
      <dsp:spPr>
        <a:xfrm>
          <a:off x="6503625" y="0"/>
          <a:ext cx="1898320" cy="2982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Instructor Features:</a:t>
          </a:r>
          <a:endParaRPr lang="en-GB" sz="1400" kern="1200"/>
        </a:p>
      </dsp:txBody>
      <dsp:txXfrm>
        <a:off x="6503625" y="0"/>
        <a:ext cx="1898320" cy="298203"/>
      </dsp:txXfrm>
    </dsp:sp>
    <dsp:sp modelId="{92A36D31-EBC3-4D8A-9155-3B05170AF5AE}">
      <dsp:nvSpPr>
        <dsp:cNvPr id="0" name=""/>
        <dsp:cNvSpPr/>
      </dsp:nvSpPr>
      <dsp:spPr>
        <a:xfrm>
          <a:off x="6503625" y="298203"/>
          <a:ext cx="1898320" cy="36062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Analytics Dashboard:</a:t>
          </a:r>
          <a:r>
            <a:rPr lang="en-GB" sz="1400" kern="1200"/>
            <a:t> Implement detailed analytics to track student performance over time.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/>
            <a:t>Automated Grading Assistance:</a:t>
          </a:r>
          <a:r>
            <a:rPr lang="en-GB" sz="1400" kern="1200"/>
            <a:t> Develop a feature that automatically assigns scores based on the severity and frequency of errors.</a:t>
          </a:r>
        </a:p>
      </dsp:txBody>
      <dsp:txXfrm>
        <a:off x="6503625" y="298203"/>
        <a:ext cx="1898320" cy="3606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36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73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455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7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Box 21">
            <a:extLst>
              <a:ext uri="{FF2B5EF4-FFF2-40B4-BE49-F238E27FC236}">
                <a16:creationId xmlns:a16="http://schemas.microsoft.com/office/drawing/2014/main" id="{280FC133-9CB6-16B0-1117-3789CC65F3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50400" y="152401"/>
            <a:ext cx="264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 dirty="0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9" name="AutoShape 2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A4D4A0A-7E4D-5768-3C4D-28DC1B33765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9499600" y="43933"/>
            <a:ext cx="304800" cy="369332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800" dirty="0"/>
          </a:p>
        </p:txBody>
      </p:sp>
      <p:sp>
        <p:nvSpPr>
          <p:cNvPr id="10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1066A8E-8CFE-9F73-6354-35199EB09BE9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9499600" y="424934"/>
            <a:ext cx="304800" cy="369332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800" dirty="0"/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41FA9D48-0DF6-F6C2-76EA-2CA6E442993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40800" y="838200"/>
            <a:ext cx="3251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1A2A4959-4891-F16F-E8ED-E3866341D93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1"/>
            <a:ext cx="883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 sz="1800" dirty="0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 sz="18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06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4319076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73104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4998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230720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422122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5716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96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8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654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74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362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1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36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906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1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738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05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B45A4-9E07-8FC1-718A-701DCF5A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BED43-DCAF-3410-26CA-B82F2BB2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5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1828800" y="2158653"/>
            <a:ext cx="9144000" cy="512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                                             </a:t>
            </a:r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Title</a:t>
            </a:r>
            <a:endParaRPr lang="en-US" dirty="0"/>
          </a:p>
          <a:p>
            <a:pPr lvl="1" algn="ctr">
              <a:spcBef>
                <a:spcPts val="550"/>
              </a:spcBef>
            </a:pPr>
            <a:endParaRPr lang="en-IN" sz="2800" b="1" dirty="0">
              <a:solidFill>
                <a:srgbClr val="002060"/>
              </a:solidFill>
              <a:latin typeface="Times New Roman"/>
              <a:ea typeface="Calibri Light"/>
              <a:cs typeface="Calibri Light"/>
            </a:endParaRPr>
          </a:p>
          <a:p>
            <a:pPr lvl="1" algn="ctr">
              <a:spcBef>
                <a:spcPts val="550"/>
              </a:spcBef>
            </a:pPr>
            <a:endParaRPr lang="en-IN" sz="2800" b="1" dirty="0">
              <a:solidFill>
                <a:srgbClr val="002060"/>
              </a:solidFill>
              <a:latin typeface="Times New Roman" pitchFamily="18" charset="0"/>
              <a:ea typeface="Calibri Light"/>
              <a:cs typeface="Calibri Light"/>
            </a:endParaRPr>
          </a:p>
          <a:p>
            <a:pPr lvl="1" algn="ctr">
              <a:spcBef>
                <a:spcPts val="550"/>
              </a:spcBef>
            </a:pPr>
            <a:endParaRPr lang="en-IN" sz="2800" b="1" dirty="0">
              <a:solidFill>
                <a:srgbClr val="002060"/>
              </a:solidFill>
              <a:latin typeface="Times New Roman" pitchFamily="18" charset="0"/>
              <a:ea typeface="Calibri Light"/>
              <a:cs typeface="Calibri Light"/>
            </a:endParaRPr>
          </a:p>
          <a:p>
            <a:pPr lvl="1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/>
                <a:cs typeface="Times New Roman"/>
              </a:rPr>
            </a:br>
            <a:r>
              <a:rPr lang="en-US" b="1" dirty="0">
                <a:solidFill>
                  <a:srgbClr val="C00000"/>
                </a:solidFill>
                <a:latin typeface="Times New Roman"/>
                <a:cs typeface="Times New Roman"/>
              </a:rPr>
              <a:t>Supervisor								                Research Scholar</a:t>
            </a:r>
          </a:p>
          <a:p>
            <a:pPr lvl="1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 err="1">
                <a:solidFill>
                  <a:srgbClr val="002060"/>
                </a:solidFill>
                <a:latin typeface="Times New Roman"/>
                <a:cs typeface="Times New Roman"/>
              </a:rPr>
              <a:t>Dr.G.Micheal</a:t>
            </a: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							                        </a:t>
            </a:r>
            <a:r>
              <a:rPr lang="en-US" b="1" dirty="0" err="1">
                <a:solidFill>
                  <a:srgbClr val="002060"/>
                </a:solidFill>
                <a:latin typeface="Times New Roman"/>
                <a:cs typeface="Times New Roman"/>
              </a:rPr>
              <a:t>Jagan.R</a:t>
            </a:r>
            <a:endParaRPr lang="en-US" b="1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lvl="1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							                                192321102</a:t>
            </a:r>
          </a:p>
          <a:p>
            <a:pPr lvl="1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/>
                <a:cs typeface="Times New Roman"/>
              </a:rPr>
              <a:t>Saveetha School of Engineering		               Saveetha School of Engineering </a:t>
            </a: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											</a:t>
            </a:r>
            <a:r>
              <a:rPr lang="en-US" sz="3600" b="1" dirty="0">
                <a:solidFill>
                  <a:srgbClr val="C00000"/>
                </a:solidFill>
                <a:latin typeface="Times New Roman"/>
                <a:cs typeface="Times New Roman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lvl="1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FA36A-AE3D-D93E-B961-33ECBAD6F43A}"/>
              </a:ext>
            </a:extLst>
          </p:cNvPr>
          <p:cNvSpPr txBox="1"/>
          <p:nvPr/>
        </p:nvSpPr>
        <p:spPr>
          <a:xfrm>
            <a:off x="1996627" y="2951946"/>
            <a:ext cx="748097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>
                <a:solidFill>
                  <a:srgbClr val="002060"/>
                </a:solidFill>
                <a:latin typeface="Times New Roman"/>
                <a:cs typeface="Times New Roman"/>
              </a:rPr>
              <a:t>PYTHON-BASED SYNTAX CHECKER FOR STUDENT CODING ASSIGNMENTS </a:t>
            </a:r>
            <a:endParaRPr lang="en-US" sz="28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074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58E0-03D5-D973-6AA4-BECFB0A0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753" y="1447801"/>
            <a:ext cx="6798735" cy="1303867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90E8D-A80D-9DDA-48C5-3ACE26E6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6472-452E-0A24-D263-74D4B829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77DF195F-7E26-6FE9-C1F0-1B45F307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542156"/>
            <a:ext cx="7863035" cy="136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09945-E99E-9419-0467-7D599C34DD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250" t="28286" r="23750" b="44286"/>
          <a:stretch/>
        </p:blipFill>
        <p:spPr>
          <a:xfrm>
            <a:off x="1163025" y="2810644"/>
            <a:ext cx="9427183" cy="282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1524000" y="-865869"/>
            <a:ext cx="9144000" cy="7723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07181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1F8F07-4DFF-B98E-B98D-6ACCEDC25587}"/>
              </a:ext>
            </a:extLst>
          </p:cNvPr>
          <p:cNvSpPr txBox="1"/>
          <p:nvPr/>
        </p:nvSpPr>
        <p:spPr>
          <a:xfrm>
            <a:off x="4600574" y="1817594"/>
            <a:ext cx="299085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REFERENCES </a:t>
            </a:r>
            <a:endParaRPr lang="en-IN" sz="30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743AA-D9A8-B3D9-65EE-8FB8087020CD}"/>
              </a:ext>
            </a:extLst>
          </p:cNvPr>
          <p:cNvSpPr txBox="1"/>
          <p:nvPr/>
        </p:nvSpPr>
        <p:spPr>
          <a:xfrm>
            <a:off x="2782205" y="2629637"/>
            <a:ext cx="66275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1. J</a:t>
            </a:r>
            <a:r>
              <a:rPr lang="en-US" dirty="0">
                <a:latin typeface="Times New Roman"/>
                <a:ea typeface="+mn-lt"/>
                <a:cs typeface="+mn-lt"/>
              </a:rPr>
              <a:t>. Miller, L. </a:t>
            </a:r>
            <a:r>
              <a:rPr lang="en-US" dirty="0" err="1">
                <a:latin typeface="Times New Roman"/>
                <a:ea typeface="+mn-lt"/>
                <a:cs typeface="+mn-lt"/>
              </a:rPr>
              <a:t>Trümper</a:t>
            </a:r>
            <a:r>
              <a:rPr lang="en-US" dirty="0">
                <a:latin typeface="Times New Roman"/>
                <a:ea typeface="+mn-lt"/>
                <a:cs typeface="+mn-lt"/>
              </a:rPr>
              <a:t>, C. </a:t>
            </a:r>
            <a:r>
              <a:rPr lang="en-US" dirty="0" err="1">
                <a:latin typeface="Times New Roman"/>
                <a:ea typeface="+mn-lt"/>
                <a:cs typeface="+mn-lt"/>
              </a:rPr>
              <a:t>Terboven</a:t>
            </a:r>
            <a:r>
              <a:rPr lang="en-US" dirty="0">
                <a:latin typeface="Times New Roman"/>
                <a:ea typeface="+mn-lt"/>
                <a:cs typeface="+mn-lt"/>
              </a:rPr>
              <a:t>, M.S. Müller, A theoretical model for global optimization of parallel algorithms, Mathematics 9 (2021) 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2.L. </a:t>
            </a:r>
            <a:r>
              <a:rPr lang="en-US" dirty="0" err="1">
                <a:latin typeface="Times New Roman"/>
                <a:ea typeface="+mn-lt"/>
                <a:cs typeface="+mn-lt"/>
              </a:rPr>
              <a:t>Trümper</a:t>
            </a:r>
            <a:r>
              <a:rPr lang="en-US" dirty="0">
                <a:latin typeface="Times New Roman"/>
                <a:ea typeface="+mn-lt"/>
                <a:cs typeface="+mn-lt"/>
              </a:rPr>
              <a:t>, J. Miller, C. </a:t>
            </a:r>
            <a:r>
              <a:rPr lang="en-US" dirty="0" err="1">
                <a:latin typeface="Times New Roman"/>
                <a:ea typeface="+mn-lt"/>
                <a:cs typeface="+mn-lt"/>
              </a:rPr>
              <a:t>Terboven</a:t>
            </a:r>
            <a:r>
              <a:rPr lang="en-US" dirty="0">
                <a:latin typeface="Times New Roman"/>
                <a:ea typeface="+mn-lt"/>
                <a:cs typeface="+mn-lt"/>
              </a:rPr>
              <a:t>, M.S. Müller, Automatic mapping of parallel pattern-based algorithms on heterogeneous architectures, in: Architecture of Computing Systems, Springer International Publishing, Cham, 2021, pp. 53–67.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3.Wu, D., Wang, S., Liu, Q., </a:t>
            </a:r>
            <a:r>
              <a:rPr lang="en-US" dirty="0" err="1">
                <a:latin typeface="Times New Roman"/>
                <a:ea typeface="+mn-lt"/>
                <a:cs typeface="+mn-lt"/>
              </a:rPr>
              <a:t>Abualigah</a:t>
            </a:r>
            <a:r>
              <a:rPr lang="en-US" dirty="0">
                <a:latin typeface="Times New Roman"/>
                <a:ea typeface="+mn-lt"/>
                <a:cs typeface="+mn-lt"/>
              </a:rPr>
              <a:t>, L., &amp; Jia, H. (2022). An Improved </a:t>
            </a:r>
            <a:r>
              <a:rPr lang="en-US" dirty="0" err="1">
                <a:latin typeface="Times New Roman"/>
                <a:ea typeface="+mn-lt"/>
                <a:cs typeface="+mn-lt"/>
              </a:rPr>
              <a:t>teachinglearning</a:t>
            </a:r>
            <a:r>
              <a:rPr lang="en-US" dirty="0">
                <a:latin typeface="Times New Roman"/>
                <a:ea typeface="+mn-lt"/>
                <a:cs typeface="+mn-lt"/>
              </a:rPr>
              <a:t>-based optimization algorithm with reinforcement learning strategy for solving optimization problems. Computational intelligence and neuroscience, 2022, Article ID 1535957, 24 pages. h</a:t>
            </a:r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79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A170A-1AAE-41F0-6157-2062F91A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3/20/2025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31A42-82B6-C961-A7EF-60718061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7C177943-ACBB-2C18-A8F9-A8BC2C504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83" y="626534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EDC84-7D81-D10D-8792-932F96CD5488}"/>
              </a:ext>
            </a:extLst>
          </p:cNvPr>
          <p:cNvSpPr txBox="1"/>
          <p:nvPr/>
        </p:nvSpPr>
        <p:spPr>
          <a:xfrm>
            <a:off x="4723750" y="3294350"/>
            <a:ext cx="4578096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  <a:latin typeface="Times New Roman"/>
                <a:ea typeface="Calibri"/>
                <a:cs typeface="Calibri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14840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BC21B-5450-3878-3D06-4813420A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FE167-098B-A530-5F7E-90BDDF33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5" name="Picture 2" descr="SSE-Computer Science and Engineering">
            <a:extLst>
              <a:ext uri="{FF2B5EF4-FFF2-40B4-BE49-F238E27FC236}">
                <a16:creationId xmlns:a16="http://schemas.microsoft.com/office/drawing/2014/main" id="{DAA2F852-B068-8FD1-E72C-1C6B3D55A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83" y="599779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2273CE-E2A4-FA7A-946B-480E8B7B2AB0}"/>
              </a:ext>
            </a:extLst>
          </p:cNvPr>
          <p:cNvSpPr txBox="1"/>
          <p:nvPr/>
        </p:nvSpPr>
        <p:spPr>
          <a:xfrm>
            <a:off x="5016674" y="1874729"/>
            <a:ext cx="2743200" cy="326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00"/>
              </a:lnSpc>
            </a:pPr>
            <a:r>
              <a:rPr lang="en-US" sz="3000" b="1" dirty="0">
                <a:solidFill>
                  <a:srgbClr val="C00000"/>
                </a:solidFill>
                <a:latin typeface="Times New Roman"/>
                <a:cs typeface="Arial"/>
              </a:rPr>
              <a:t>AGENDA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F731583-99A6-2E72-84DE-8BC84CCE0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061069"/>
              </p:ext>
            </p:extLst>
          </p:nvPr>
        </p:nvGraphicFramePr>
        <p:xfrm>
          <a:off x="914401" y="2538768"/>
          <a:ext cx="9753599" cy="3357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08F0BA-A79C-DFB3-E4D9-08C6D27AC8C5}"/>
              </a:ext>
            </a:extLst>
          </p:cNvPr>
          <p:cNvCxnSpPr/>
          <p:nvPr/>
        </p:nvCxnSpPr>
        <p:spPr>
          <a:xfrm flipV="1">
            <a:off x="3091333" y="2254272"/>
            <a:ext cx="6211014" cy="241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1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25" y="1591374"/>
            <a:ext cx="749935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9D2F5E-3AEB-225E-11F8-2269DAEBE1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067375"/>
              </p:ext>
            </p:extLst>
          </p:nvPr>
        </p:nvGraphicFramePr>
        <p:xfrm>
          <a:off x="2686050" y="2481662"/>
          <a:ext cx="68199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83" y="599779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46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1F3B-3B3E-46B2-DA92-D08ED49A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3FFDBD-4ED2-A36F-532E-57A85AC3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0DAE5FF9-CB95-2805-35F9-9B71C09B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79718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056F196-6276-60E0-3158-1C5289ED7C04}"/>
              </a:ext>
            </a:extLst>
          </p:cNvPr>
          <p:cNvGraphicFramePr/>
          <p:nvPr/>
        </p:nvGraphicFramePr>
        <p:xfrm>
          <a:off x="2260092" y="2673850"/>
          <a:ext cx="7671816" cy="3258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E39662-C233-6183-BA8C-C3A337E2FA28}"/>
              </a:ext>
            </a:extLst>
          </p:cNvPr>
          <p:cNvCxnSpPr/>
          <p:nvPr/>
        </p:nvCxnSpPr>
        <p:spPr>
          <a:xfrm flipV="1">
            <a:off x="3091333" y="2275149"/>
            <a:ext cx="6211014" cy="241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BF5A88-80B4-A5A8-5961-FBC9A713DE68}"/>
              </a:ext>
            </a:extLst>
          </p:cNvPr>
          <p:cNvSpPr txBox="1"/>
          <p:nvPr/>
        </p:nvSpPr>
        <p:spPr>
          <a:xfrm>
            <a:off x="4279314" y="1793490"/>
            <a:ext cx="406337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EXISTING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22" y="1724427"/>
            <a:ext cx="749935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FLAWS IN EXISTING MODEL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1E5B496-08A9-5410-8755-5BD835F12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96590"/>
              </p:ext>
            </p:extLst>
          </p:nvPr>
        </p:nvGraphicFramePr>
        <p:xfrm>
          <a:off x="1691635" y="2659760"/>
          <a:ext cx="8382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5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07" y="609424"/>
            <a:ext cx="7973786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0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082" y="1669786"/>
            <a:ext cx="749935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PROPOSED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7A8223-39EF-FB47-A105-FA55A82981FD}"/>
              </a:ext>
            </a:extLst>
          </p:cNvPr>
          <p:cNvSpPr txBox="1">
            <a:spLocks/>
          </p:cNvSpPr>
          <p:nvPr/>
        </p:nvSpPr>
        <p:spPr>
          <a:xfrm>
            <a:off x="3124200" y="6553200"/>
            <a:ext cx="7086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20732"/>
            <a:ext cx="7924800" cy="123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EEEAAA4-1FB6-8970-E705-6A7A2D972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464256"/>
              </p:ext>
            </p:extLst>
          </p:nvPr>
        </p:nvGraphicFramePr>
        <p:xfrm>
          <a:off x="1676400" y="2461948"/>
          <a:ext cx="8382000" cy="3464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9177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AF15A-A298-FA3F-ADEF-28032CFC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27034C-D01A-971B-40F5-00A52F2B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DF51AB8F-C312-F622-62A5-65C75628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66" y="618068"/>
            <a:ext cx="7863035" cy="12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09E5F1-6F8E-F411-97C7-54573E2F66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393076"/>
              </p:ext>
            </p:extLst>
          </p:nvPr>
        </p:nvGraphicFramePr>
        <p:xfrm>
          <a:off x="1554882" y="2181417"/>
          <a:ext cx="9265517" cy="3990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AFBBD0-A896-B1F4-0AD3-3E8B2A0F26FF}"/>
              </a:ext>
            </a:extLst>
          </p:cNvPr>
          <p:cNvCxnSpPr/>
          <p:nvPr/>
        </p:nvCxnSpPr>
        <p:spPr>
          <a:xfrm flipV="1">
            <a:off x="3091333" y="2525669"/>
            <a:ext cx="6211014" cy="241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9F9A67-FC07-3E79-84B1-0D0C23F0CC13}"/>
              </a:ext>
            </a:extLst>
          </p:cNvPr>
          <p:cNvSpPr txBox="1"/>
          <p:nvPr/>
        </p:nvSpPr>
        <p:spPr>
          <a:xfrm>
            <a:off x="4075441" y="1978933"/>
            <a:ext cx="4245441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8359D-5A87-E32F-7F7D-CFE5D097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3066296D-F04D-2293-DF39-16E4562B4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19BF63-299B-BA41-5FEC-E8EB99D55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440372"/>
              </p:ext>
            </p:extLst>
          </p:nvPr>
        </p:nvGraphicFramePr>
        <p:xfrm>
          <a:off x="1524000" y="2205784"/>
          <a:ext cx="9144000" cy="409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523CC8-428D-E557-1B30-4B63BF20DA63}"/>
              </a:ext>
            </a:extLst>
          </p:cNvPr>
          <p:cNvCxnSpPr/>
          <p:nvPr/>
        </p:nvCxnSpPr>
        <p:spPr>
          <a:xfrm flipV="1">
            <a:off x="2767744" y="2410847"/>
            <a:ext cx="6211014" cy="241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D72244-6AC3-9F25-B92C-95038B56074D}"/>
              </a:ext>
            </a:extLst>
          </p:cNvPr>
          <p:cNvSpPr txBox="1"/>
          <p:nvPr/>
        </p:nvSpPr>
        <p:spPr>
          <a:xfrm>
            <a:off x="3479837" y="1651786"/>
            <a:ext cx="546597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RESULTS AND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3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3F8BF-5493-5024-A686-5C7D8B3A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3/20/2025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7BBDBA-2606-EDE4-9266-59253AEA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:a16="http://schemas.microsoft.com/office/drawing/2014/main" id="{0120AAF8-7B60-AD61-264B-C64C4A85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CD3FBA8-022D-031F-CCF9-4F330E6181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48835"/>
              </p:ext>
            </p:extLst>
          </p:nvPr>
        </p:nvGraphicFramePr>
        <p:xfrm>
          <a:off x="2218366" y="2233441"/>
          <a:ext cx="8413315" cy="390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3C06C7-D084-075F-B804-450C36AFBE2D}"/>
              </a:ext>
            </a:extLst>
          </p:cNvPr>
          <p:cNvCxnSpPr/>
          <p:nvPr/>
        </p:nvCxnSpPr>
        <p:spPr>
          <a:xfrm flipV="1">
            <a:off x="2799059" y="2483916"/>
            <a:ext cx="6211014" cy="24168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EB8B8D-8FC8-F232-5E99-3F98F9CA33B1}"/>
              </a:ext>
            </a:extLst>
          </p:cNvPr>
          <p:cNvSpPr txBox="1"/>
          <p:nvPr/>
        </p:nvSpPr>
        <p:spPr>
          <a:xfrm>
            <a:off x="3346620" y="1679443"/>
            <a:ext cx="566345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/>
                <a:cs typeface="Times New Roman"/>
              </a:rPr>
              <a:t>FUTURE ENHANCEMENT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74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6027</TotalTime>
  <Words>1320</Words>
  <Application>Microsoft Office PowerPoint</Application>
  <PresentationFormat>Widescreen</PresentationFormat>
  <Paragraphs>143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Arial</vt:lpstr>
      <vt:lpstr>AvantGarde</vt:lpstr>
      <vt:lpstr>Calibri</vt:lpstr>
      <vt:lpstr>Garamond</vt:lpstr>
      <vt:lpstr>Times New Roman</vt:lpstr>
      <vt:lpstr>Wingdings 2</vt:lpstr>
      <vt:lpstr>Organic</vt:lpstr>
      <vt:lpstr>PowerPoint Presentation</vt:lpstr>
      <vt:lpstr>PowerPoint Presentation</vt:lpstr>
      <vt:lpstr>INTRODUCTION</vt:lpstr>
      <vt:lpstr>PowerPoint Presentation</vt:lpstr>
      <vt:lpstr>FLAWS IN EXISTING MODEL</vt:lpstr>
      <vt:lpstr>PROPOSED MODEL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jagan ragupathi</cp:lastModifiedBy>
  <cp:revision>663</cp:revision>
  <dcterms:created xsi:type="dcterms:W3CDTF">2000-07-06T15:05:59Z</dcterms:created>
  <dcterms:modified xsi:type="dcterms:W3CDTF">2025-03-20T02:50:35Z</dcterms:modified>
</cp:coreProperties>
</file>