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1be59d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1be59d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61be59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61be59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61be59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61be59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61be59d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61be59d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61be59d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61be59d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4146e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4146e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ldc.upenn.edu/LDC2008T19" TargetMode="External"/><Relationship Id="rId4" Type="http://schemas.openxmlformats.org/officeDocument/2006/relationships/hyperlink" Target="https://spiderbites.nytimes.com/2000/" TargetMode="External"/><Relationship Id="rId5" Type="http://schemas.openxmlformats.org/officeDocument/2006/relationships/hyperlink" Target="https://github.com/Jagaskak/CourseProject/tree/main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agaskak/CourseProject/blob/main/ITMTF.ipynb" TargetMode="External"/><Relationship Id="rId4" Type="http://schemas.openxmlformats.org/officeDocument/2006/relationships/hyperlink" Target="https://github.com/Jagaskak/CourseProject/blob/main/wholeThing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aspace.illinois.edu/media/1_9zxb7xj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Topic Modeling with Time Series Feedback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Akshaya Jagannadharao (akshaya2)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 Toussaint (heidist2)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 Venkitaraman (hv4)</a:t>
            </a:r>
            <a:endParaRPr sz="1350">
              <a:solidFill>
                <a:schemeClr val="dk1"/>
              </a:solidFill>
              <a:highlight>
                <a:srgbClr val="F1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Pre-setup --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requires access to New York Times data. </a:t>
            </a:r>
            <a:r>
              <a:rPr lang="en"/>
              <a:t>There are two methods to collect articles published by New York Times from May 2000-Oct 2000. 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AutoNum type="arabicPeriod"/>
            </a:pPr>
            <a:r>
              <a:rPr lang="en"/>
              <a:t>Gain access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LDC corpus.</a:t>
            </a:r>
            <a:r>
              <a:rPr lang="en"/>
              <a:t> You should parse the documents and only collect relevant articles (i.e. keep paragraphs that contain “Bush” or “Gore). 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AutoNum type="arabicPeriod"/>
            </a:pPr>
            <a:r>
              <a:rPr lang="en"/>
              <a:t>You can also collect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data</a:t>
            </a:r>
            <a:r>
              <a:rPr lang="en"/>
              <a:t> by scraping the New York Times website. Details on how to do so can be found in the README file in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Data folder of the project repo.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the data is stored locally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Pre-setup -- Jupyter Notebook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both methods below, you will need to have a version of the data stored locally.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We strongly suggest using Google Colab as it reduces the overhead of installing packages.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 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on Google Colab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</a:t>
            </a:r>
            <a:r>
              <a:rPr lang="en"/>
              <a:t>at top of </a:t>
            </a:r>
            <a:r>
              <a:rPr lang="en"/>
              <a:t>Jupyter Notebook</a:t>
            </a:r>
            <a:r>
              <a:rPr lang="en"/>
              <a:t> that says “Open in Colab”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notebook is not in your Shared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the paths to the New York Times and IEM datasets in the 3rd cell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run locally: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Clone 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up Jupyter Notebook locally and open file (</a:t>
            </a:r>
            <a:r>
              <a:rPr lang="en"/>
              <a:t>“”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How to install the software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Google Colab: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</a:t>
            </a:r>
            <a:r>
              <a:rPr lang="en" sz="1400"/>
              <a:t>un cell block two (everything is pretty much already installed)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Locally: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I</a:t>
            </a:r>
            <a:r>
              <a:rPr i="1" lang="en" sz="1500"/>
              <a:t>nstall the following libraries using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i="1" lang="en" sz="1500"/>
              <a:t> (if you have not done so already)</a:t>
            </a:r>
            <a:endParaRPr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4572000" y="2727050"/>
            <a:ext cx="41553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Gensim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Spacy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pyLDAvis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Scipy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Statsmodels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2727050"/>
            <a:ext cx="42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Numpy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Pandas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Nltk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For stopwords, run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-m nltk.downloader stopwords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How to use the software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each cell block in the notebook.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you’d like to try out different parameters (i.e. change number of topics, decay param, etc.) you can edit the block and rerun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use case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Improve topic modeling by using a causal reference (e.g. analyzing topics with external time series variables such as stock prices)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CS410_TeamEastToWest_FinalProject - Illinois Media Space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