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athkalyanraju penmatsa" userId="8efb116466e440d4" providerId="LiveId" clId="{0C45A6F4-C888-4D18-9ED5-A60AA5D701DD}"/>
    <pc:docChg chg="custSel addSld modSld">
      <pc:chgData name="jagathkalyanraju penmatsa" userId="8efb116466e440d4" providerId="LiveId" clId="{0C45A6F4-C888-4D18-9ED5-A60AA5D701DD}" dt="2023-05-16T15:20:23.086" v="213" actId="113"/>
      <pc:docMkLst>
        <pc:docMk/>
      </pc:docMkLst>
      <pc:sldChg chg="modSp mod">
        <pc:chgData name="jagathkalyanraju penmatsa" userId="8efb116466e440d4" providerId="LiveId" clId="{0C45A6F4-C888-4D18-9ED5-A60AA5D701DD}" dt="2023-05-16T15:18:13.977" v="138" actId="113"/>
        <pc:sldMkLst>
          <pc:docMk/>
          <pc:sldMk cId="2719352714" sldId="257"/>
        </pc:sldMkLst>
        <pc:spChg chg="mod">
          <ac:chgData name="jagathkalyanraju penmatsa" userId="8efb116466e440d4" providerId="LiveId" clId="{0C45A6F4-C888-4D18-9ED5-A60AA5D701DD}" dt="2023-05-16T15:18:13.977" v="138" actId="113"/>
          <ac:spMkLst>
            <pc:docMk/>
            <pc:sldMk cId="2719352714" sldId="257"/>
            <ac:spMk id="2" creationId="{D0DC2DD6-420F-D7BF-B7EB-46B3779401A7}"/>
          </ac:spMkLst>
        </pc:spChg>
        <pc:spChg chg="mod">
          <ac:chgData name="jagathkalyanraju penmatsa" userId="8efb116466e440d4" providerId="LiveId" clId="{0C45A6F4-C888-4D18-9ED5-A60AA5D701DD}" dt="2023-05-16T15:14:18.240" v="68" actId="2711"/>
          <ac:spMkLst>
            <pc:docMk/>
            <pc:sldMk cId="2719352714" sldId="257"/>
            <ac:spMk id="3" creationId="{68C6A98A-36B4-EBD2-163F-07677CB68232}"/>
          </ac:spMkLst>
        </pc:spChg>
      </pc:sldChg>
      <pc:sldChg chg="modSp new mod">
        <pc:chgData name="jagathkalyanraju penmatsa" userId="8efb116466e440d4" providerId="LiveId" clId="{0C45A6F4-C888-4D18-9ED5-A60AA5D701DD}" dt="2023-05-16T15:15:48.429" v="118" actId="2711"/>
        <pc:sldMkLst>
          <pc:docMk/>
          <pc:sldMk cId="3534425190" sldId="258"/>
        </pc:sldMkLst>
        <pc:spChg chg="mod">
          <ac:chgData name="jagathkalyanraju penmatsa" userId="8efb116466e440d4" providerId="LiveId" clId="{0C45A6F4-C888-4D18-9ED5-A60AA5D701DD}" dt="2023-05-16T15:14:50.046" v="72" actId="113"/>
          <ac:spMkLst>
            <pc:docMk/>
            <pc:sldMk cId="3534425190" sldId="258"/>
            <ac:spMk id="2" creationId="{138F57C7-3918-8806-1F11-D2FCA75833DF}"/>
          </ac:spMkLst>
        </pc:spChg>
        <pc:spChg chg="mod">
          <ac:chgData name="jagathkalyanraju penmatsa" userId="8efb116466e440d4" providerId="LiveId" clId="{0C45A6F4-C888-4D18-9ED5-A60AA5D701DD}" dt="2023-05-16T15:15:48.429" v="118" actId="2711"/>
          <ac:spMkLst>
            <pc:docMk/>
            <pc:sldMk cId="3534425190" sldId="258"/>
            <ac:spMk id="3" creationId="{4E259854-4050-0FA4-E3BD-971843762ED7}"/>
          </ac:spMkLst>
        </pc:spChg>
      </pc:sldChg>
      <pc:sldChg chg="modSp new mod">
        <pc:chgData name="jagathkalyanraju penmatsa" userId="8efb116466e440d4" providerId="LiveId" clId="{0C45A6F4-C888-4D18-9ED5-A60AA5D701DD}" dt="2023-05-16T15:19:47.871" v="190" actId="20577"/>
        <pc:sldMkLst>
          <pc:docMk/>
          <pc:sldMk cId="2035535285" sldId="259"/>
        </pc:sldMkLst>
        <pc:spChg chg="mod">
          <ac:chgData name="jagathkalyanraju penmatsa" userId="8efb116466e440d4" providerId="LiveId" clId="{0C45A6F4-C888-4D18-9ED5-A60AA5D701DD}" dt="2023-05-16T15:18:22.617" v="139" actId="113"/>
          <ac:spMkLst>
            <pc:docMk/>
            <pc:sldMk cId="2035535285" sldId="259"/>
            <ac:spMk id="2" creationId="{D64DC1C5-A01E-0F8E-FCFA-DD8C711C76E8}"/>
          </ac:spMkLst>
        </pc:spChg>
        <pc:spChg chg="mod">
          <ac:chgData name="jagathkalyanraju penmatsa" userId="8efb116466e440d4" providerId="LiveId" clId="{0C45A6F4-C888-4D18-9ED5-A60AA5D701DD}" dt="2023-05-16T15:19:47.871" v="190" actId="20577"/>
          <ac:spMkLst>
            <pc:docMk/>
            <pc:sldMk cId="2035535285" sldId="259"/>
            <ac:spMk id="3" creationId="{2E17E46B-F0DE-3925-04FA-F802532211DA}"/>
          </ac:spMkLst>
        </pc:spChg>
      </pc:sldChg>
      <pc:sldChg chg="modSp new mod">
        <pc:chgData name="jagathkalyanraju penmatsa" userId="8efb116466e440d4" providerId="LiveId" clId="{0C45A6F4-C888-4D18-9ED5-A60AA5D701DD}" dt="2023-05-16T15:20:23.086" v="213" actId="113"/>
        <pc:sldMkLst>
          <pc:docMk/>
          <pc:sldMk cId="400796978" sldId="260"/>
        </pc:sldMkLst>
        <pc:spChg chg="mod">
          <ac:chgData name="jagathkalyanraju penmatsa" userId="8efb116466e440d4" providerId="LiveId" clId="{0C45A6F4-C888-4D18-9ED5-A60AA5D701DD}" dt="2023-05-16T15:18:31.737" v="140" actId="113"/>
          <ac:spMkLst>
            <pc:docMk/>
            <pc:sldMk cId="400796978" sldId="260"/>
            <ac:spMk id="2" creationId="{D078FD84-6C93-839B-76E3-FDFA25CFDAE3}"/>
          </ac:spMkLst>
        </pc:spChg>
        <pc:spChg chg="mod">
          <ac:chgData name="jagathkalyanraju penmatsa" userId="8efb116466e440d4" providerId="LiveId" clId="{0C45A6F4-C888-4D18-9ED5-A60AA5D701DD}" dt="2023-05-16T15:20:23.086" v="213" actId="113"/>
          <ac:spMkLst>
            <pc:docMk/>
            <pc:sldMk cId="400796978" sldId="260"/>
            <ac:spMk id="3" creationId="{46597679-2703-31C1-5D2C-4B2D1C3C8C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6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4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2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1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88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7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6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9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2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8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9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99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4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A5AC18-FE80-4311-BB75-0CF687B1A1CB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9D8BE6-BB7F-4FFE-87DE-3957A0335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9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0F75-6660-0CB7-C1C5-E261F399A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618AE-C3B0-0728-EAAB-0B3AA9A05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cloud computing service model</a:t>
            </a:r>
          </a:p>
          <a:p>
            <a:r>
              <a:rPr lang="en-IN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IN" sz="1200" b="1" dirty="0">
                <a:solidFill>
                  <a:srgbClr val="1F1F1F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PPT BY JAGATH KALYAN</a:t>
            </a:r>
            <a:endParaRPr lang="en-IN" sz="1200" b="1" dirty="0">
              <a:latin typeface="High Tower Text" panose="020405020505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46812-F705-C481-7BC8-EAF6DB9E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72" y="3844216"/>
            <a:ext cx="3723782" cy="16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2DD6-420F-D7BF-B7EB-46B3779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IaaS?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A98A-36B4-EBD2-163F-07677CB6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993158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 is a cloud computing service model that provides access to fundamental resources such as virtual machines, storage, and networking.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u="sng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IaaS is a great choice for organizations that need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Quickly scale their IT resources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their IT costs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their IT agility</a:t>
            </a:r>
          </a:p>
          <a:p>
            <a:pPr algn="l"/>
            <a:r>
              <a:rPr lang="en-US" sz="7200" b="1" i="0" u="sng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examples of how IaaS can be used: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Hosting websites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Running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Storing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development									</a:t>
            </a:r>
            <a:r>
              <a:rPr lang="en-US" sz="5600" b="1" i="0" dirty="0">
                <a:solidFill>
                  <a:srgbClr val="1F1F1F"/>
                </a:solidFill>
                <a:effectLst/>
                <a:latin typeface="High Tower Text" panose="02040502050506030303" pitchFamily="18" charset="0"/>
                <a:cs typeface="Times New Roman" panose="02020603050405020304" pitchFamily="18" charset="0"/>
              </a:rPr>
              <a:t>PPT BY JAGATH KALYAN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35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57C7-3918-8806-1F11-D2FCA758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IaaS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9854-4050-0FA4-E3BD-97184376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benefits to using IaaS, including: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IaaS makes it easy to scale your IT resources up or down as needed.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 IaaS can help you save money on your IT costs by eliminating the need to purchase and maintain your own hardware and software.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Agility: IaaS gives you the agility to quickly deploy new applications and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 IaaS providers offer a wide range of security features to help protect your data.</a:t>
            </a:r>
          </a:p>
          <a:p>
            <a:pPr marL="0" indent="0">
              <a:buNone/>
            </a:pPr>
            <a:r>
              <a:rPr lang="en-IN" dirty="0"/>
              <a:t>														</a:t>
            </a:r>
            <a:r>
              <a:rPr lang="en-IN" sz="1500" dirty="0">
                <a:latin typeface="High Tower Text" panose="02040502050506030303" pitchFamily="18" charset="0"/>
              </a:rPr>
              <a:t>PPT BY JAGATH KALYAN</a:t>
            </a:r>
          </a:p>
        </p:txBody>
      </p:sp>
    </p:spTree>
    <p:extLst>
      <p:ext uri="{BB962C8B-B14F-4D97-AF65-F5344CB8AC3E}">
        <p14:creationId xmlns:p14="http://schemas.microsoft.com/office/powerpoint/2010/main" val="353442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C1C5-A01E-0F8E-FCFA-DD8C711C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7E46B-F0DE-3925-04FA-F8025322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6" y="3846051"/>
            <a:ext cx="8659154" cy="2330814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IaaS is a powerful cloud computing service model that can help organizations improve their IT agility, scalability, and cost savings. If you are looking for a way to modernize your IT infrastructure, IaaS is a great option to consider.</a:t>
            </a:r>
            <a:endParaRPr lang="en-IN" sz="28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sz="1600" dirty="0">
                <a:solidFill>
                  <a:srgbClr val="1F1F1F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PPT BY JAGATH KALYAN</a:t>
            </a:r>
            <a:endParaRPr lang="en-US" sz="1600" b="0" i="0" dirty="0">
              <a:solidFill>
                <a:srgbClr val="1F1F1F"/>
              </a:solidFill>
              <a:effectLst/>
              <a:latin typeface="High Tower Text" panose="020405020505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3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FD84-6C93-839B-76E3-FDFA25CF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THANK YOU</a:t>
            </a:r>
            <a:endParaRPr lang="en-IN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97679-2703-31C1-5D2C-4B2D1C3C8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High Tower Text" panose="02040502050506030303" pitchFamily="18" charset="0"/>
              </a:rPr>
              <a:t>PPT BY JAGATH KALYAN</a:t>
            </a:r>
            <a:endParaRPr lang="en-IN" sz="3200" b="1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6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288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Garamond</vt:lpstr>
      <vt:lpstr>High Tower Text</vt:lpstr>
      <vt:lpstr>Times New Roman</vt:lpstr>
      <vt:lpstr>Organic</vt:lpstr>
      <vt:lpstr>Infrastructure as a Service (IaaS)</vt:lpstr>
      <vt:lpstr>What is IaaS?</vt:lpstr>
      <vt:lpstr>Benefits of IaaS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a Service (IaaS)</dc:title>
  <dc:creator>jagathkalyanraju penmatsa</dc:creator>
  <cp:lastModifiedBy>jagathkalyanraju penmatsa</cp:lastModifiedBy>
  <cp:revision>1</cp:revision>
  <dcterms:created xsi:type="dcterms:W3CDTF">2023-05-16T15:00:06Z</dcterms:created>
  <dcterms:modified xsi:type="dcterms:W3CDTF">2023-05-16T15:20:29Z</dcterms:modified>
</cp:coreProperties>
</file>