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9" r:id="rId2"/>
    <p:sldId id="309" r:id="rId3"/>
    <p:sldId id="282" r:id="rId4"/>
    <p:sldId id="283" r:id="rId5"/>
  </p:sldIdLst>
  <p:sldSz cx="9144000" cy="6858000" type="screen4x3"/>
  <p:notesSz cx="6858000" cy="9144000"/>
  <p:defaultTextStyle>
    <a:defPPr>
      <a:defRPr lang="en-US"/>
    </a:defPPr>
    <a:lvl1pPr algn="l" rtl="0" fontAlgn="base">
      <a:spcBef>
        <a:spcPct val="0"/>
      </a:spcBef>
      <a:spcAft>
        <a:spcPct val="0"/>
      </a:spcAft>
      <a:defRPr sz="1600" b="1"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mn-ea"/>
        <a:cs typeface="+mn-cs"/>
      </a:defRPr>
    </a:lvl2pPr>
    <a:lvl3pPr marL="914400" algn="l" rtl="0" fontAlgn="base">
      <a:spcBef>
        <a:spcPct val="0"/>
      </a:spcBef>
      <a:spcAft>
        <a:spcPct val="0"/>
      </a:spcAft>
      <a:defRPr sz="1600" b="1" kern="1200">
        <a:solidFill>
          <a:schemeClr val="tx1"/>
        </a:solidFill>
        <a:latin typeface="Arial" charset="0"/>
        <a:ea typeface="+mn-ea"/>
        <a:cs typeface="+mn-cs"/>
      </a:defRPr>
    </a:lvl3pPr>
    <a:lvl4pPr marL="1371600" algn="l" rtl="0" fontAlgn="base">
      <a:spcBef>
        <a:spcPct val="0"/>
      </a:spcBef>
      <a:spcAft>
        <a:spcPct val="0"/>
      </a:spcAft>
      <a:defRPr sz="1600" b="1" kern="1200">
        <a:solidFill>
          <a:schemeClr val="tx1"/>
        </a:solidFill>
        <a:latin typeface="Arial" charset="0"/>
        <a:ea typeface="+mn-ea"/>
        <a:cs typeface="+mn-cs"/>
      </a:defRPr>
    </a:lvl4pPr>
    <a:lvl5pPr marL="1828800" algn="l" rtl="0" fontAlgn="base">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3">
          <p15:clr>
            <a:srgbClr val="A4A3A4"/>
          </p15:clr>
        </p15:guide>
        <p15:guide id="2" pos="25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sh561"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12830"/>
    <a:srgbClr val="00AB39"/>
    <a:srgbClr val="008000"/>
    <a:srgbClr val="FFE512"/>
    <a:srgbClr val="FFC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4" autoAdjust="0"/>
    <p:restoredTop sz="95573" autoAdjust="0"/>
  </p:normalViewPr>
  <p:slideViewPr>
    <p:cSldViewPr>
      <p:cViewPr>
        <p:scale>
          <a:sx n="120" d="100"/>
          <a:sy n="120" d="100"/>
        </p:scale>
        <p:origin x="1336" y="-104"/>
      </p:cViewPr>
      <p:guideLst>
        <p:guide orient="horz" pos="113"/>
        <p:guide pos="2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lvl1pPr>
          </a:lstStyle>
          <a:p>
            <a:pPr>
              <a:defRPr/>
            </a:pPr>
            <a:endParaRPr lang="en-US" dirty="0"/>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lvl1pPr>
          </a:lstStyle>
          <a:p>
            <a:pPr>
              <a:defRPr/>
            </a:pPr>
            <a:endParaRPr lang="en-US" dirty="0"/>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lvl1pPr>
          </a:lstStyle>
          <a:p>
            <a:pPr>
              <a:defRPr/>
            </a:pPr>
            <a:fld id="{DF3E4026-F0F2-4C09-B7CF-8EFA2CD85CC6}" type="slidenum">
              <a:rPr lang="en-US"/>
              <a:pPr>
                <a:defRPr/>
              </a:pPr>
              <a:t>‹#›</a:t>
            </a:fld>
            <a:endParaRPr lang="en-US" dirty="0"/>
          </a:p>
        </p:txBody>
      </p:sp>
    </p:spTree>
    <p:extLst>
      <p:ext uri="{BB962C8B-B14F-4D97-AF65-F5344CB8AC3E}">
        <p14:creationId xmlns:p14="http://schemas.microsoft.com/office/powerpoint/2010/main" val="182543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B862A336-1E4E-4DB1-BC8D-43142412FA7F}" type="slidenum">
              <a:rPr lang="en-US" smtClean="0"/>
              <a:pPr/>
              <a:t>1</a:t>
            </a:fld>
            <a:endParaRPr lang="en-US" dirty="0"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r>
              <a:rPr lang="en-US" dirty="0" smtClean="0"/>
              <a:t>Template version: 11/20/2012, for PowerPoint 2007 &amp; 2010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8E419BCC-ABED-4B62-85CC-1993A5D21ACD}" type="slidenum">
              <a:rPr lang="en-US" smtClean="0"/>
              <a:pPr/>
              <a:t>2</a:t>
            </a:fld>
            <a:endParaRPr lang="en-US" dirty="0"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30EDBEBC-B74B-4652-B5AF-701997C2009B}" type="slidenum">
              <a:rPr lang="en-US" smtClean="0"/>
              <a:pPr/>
              <a:t>3</a:t>
            </a:fld>
            <a:endParaRPr lang="en-US" dirty="0" smtClean="0"/>
          </a:p>
        </p:txBody>
      </p:sp>
      <p:sp>
        <p:nvSpPr>
          <p:cNvPr id="20482" name="Rectangle 2"/>
          <p:cNvSpPr>
            <a:spLocks noGrp="1" noRot="1" noChangeAspect="1" noChangeArrowheads="1" noTextEdit="1"/>
          </p:cNvSpPr>
          <p:nvPr>
            <p:ph type="sldImg"/>
          </p:nvPr>
        </p:nvSpPr>
        <p:spPr>
          <a:xfrm>
            <a:off x="1143000" y="684213"/>
            <a:ext cx="4573588" cy="3430587"/>
          </a:xfrm>
          <a:ln/>
        </p:spPr>
      </p:sp>
      <p:sp>
        <p:nvSpPr>
          <p:cNvPr id="20483" name="Rectangle 3"/>
          <p:cNvSpPr>
            <a:spLocks noGrp="1" noChangeArrowheads="1"/>
          </p:cNvSpPr>
          <p:nvPr>
            <p:ph type="body" idx="1"/>
          </p:nvPr>
        </p:nvSpPr>
        <p:spPr>
          <a:xfrm>
            <a:off x="914400" y="4343400"/>
            <a:ext cx="5029200" cy="4116388"/>
          </a:xfrm>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5C3CF917-E45A-4162-B30E-F8D3CF41F19C}" type="slidenum">
              <a:rPr lang="en-US" smtClean="0"/>
              <a:pPr/>
              <a:t>4</a:t>
            </a:fld>
            <a:endParaRPr lang="en-US" dirty="0" smtClean="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1828800" y="6446838"/>
            <a:ext cx="5486400" cy="244475"/>
          </a:xfrm>
          <a:prstGeom prst="rect">
            <a:avLst/>
          </a:prstGeom>
          <a:noFill/>
          <a:ln w="9525">
            <a:noFill/>
            <a:miter lim="800000"/>
            <a:headEnd/>
            <a:tailEnd/>
          </a:ln>
          <a:effectLst/>
        </p:spPr>
        <p:txBody>
          <a:bodyPr>
            <a:spAutoFit/>
          </a:bodyPr>
          <a:lstStyle/>
          <a:p>
            <a:pPr algn="ctr" eaLnBrk="0" hangingPunct="0">
              <a:defRPr/>
            </a:pPr>
            <a:r>
              <a:rPr lang="en-US" sz="1000" b="0" dirty="0"/>
              <a:t>Confidential</a:t>
            </a:r>
          </a:p>
        </p:txBody>
      </p:sp>
      <p:pic>
        <p:nvPicPr>
          <p:cNvPr id="5" name="Picture 21" descr="C1_Core_G_RGB_R"/>
          <p:cNvPicPr>
            <a:picLocks noChangeAspect="1" noChangeArrowheads="1"/>
          </p:cNvPicPr>
          <p:nvPr userDrawn="1"/>
        </p:nvPicPr>
        <p:blipFill>
          <a:blip r:embed="rId2" cstate="print"/>
          <a:srcRect/>
          <a:stretch>
            <a:fillRect/>
          </a:stretch>
        </p:blipFill>
        <p:spPr bwMode="auto">
          <a:xfrm>
            <a:off x="1516063" y="588963"/>
            <a:ext cx="3784600" cy="1316037"/>
          </a:xfrm>
          <a:prstGeom prst="rect">
            <a:avLst/>
          </a:prstGeom>
          <a:noFill/>
          <a:ln w="9525">
            <a:noFill/>
            <a:miter lim="800000"/>
            <a:headEnd/>
            <a:tailEnd/>
          </a:ln>
        </p:spPr>
      </p:pic>
      <p:sp>
        <p:nvSpPr>
          <p:cNvPr id="3083" name="Rectangle 11"/>
          <p:cNvSpPr>
            <a:spLocks noGrp="1" noChangeArrowheads="1"/>
          </p:cNvSpPr>
          <p:nvPr>
            <p:ph type="ctrTitle"/>
          </p:nvPr>
        </p:nvSpPr>
        <p:spPr bwMode="auto">
          <a:xfrm>
            <a:off x="1438275" y="2428875"/>
            <a:ext cx="7400925" cy="950913"/>
          </a:xfrm>
        </p:spPr>
        <p:txBody>
          <a:bodyPr/>
          <a:lstStyle>
            <a:lvl1pPr>
              <a:spcBef>
                <a:spcPts val="0"/>
              </a:spcBef>
              <a:defRPr sz="2800"/>
            </a:lvl1pPr>
          </a:lstStyle>
          <a:p>
            <a:r>
              <a:rPr lang="en-US" smtClean="0"/>
              <a:t>Click to edit Master title style</a:t>
            </a:r>
            <a:endParaRPr lang="en-US" dirty="0"/>
          </a:p>
        </p:txBody>
      </p:sp>
      <p:sp>
        <p:nvSpPr>
          <p:cNvPr id="3084" name="Rectangle 12"/>
          <p:cNvSpPr>
            <a:spLocks noGrp="1" noChangeArrowheads="1"/>
          </p:cNvSpPr>
          <p:nvPr>
            <p:ph type="subTitle" idx="1"/>
          </p:nvPr>
        </p:nvSpPr>
        <p:spPr bwMode="auto">
          <a:xfrm>
            <a:off x="1438275" y="3657600"/>
            <a:ext cx="6400800" cy="2438400"/>
          </a:xfrm>
        </p:spPr>
        <p:txBody>
          <a:bodyPr/>
          <a:lstStyle>
            <a:lvl1pPr marL="0" indent="0">
              <a:buFontTx/>
              <a:buNone/>
              <a:defRPr sz="1600"/>
            </a:lvl1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058863"/>
            <a:ext cx="4191000" cy="4960937"/>
          </a:xfrm>
        </p:spPr>
        <p:txBody>
          <a:bodyPr/>
          <a:lstStyle>
            <a:lvl1pPr>
              <a:spcBef>
                <a:spcPts val="0"/>
              </a:spcBef>
              <a:defRPr sz="1600"/>
            </a:lvl1pPr>
            <a:lvl2pPr>
              <a:spcBef>
                <a:spcPts val="0"/>
              </a:spcBef>
              <a:defRPr sz="1400"/>
            </a:lvl2pPr>
            <a:lvl3pPr>
              <a:spcBef>
                <a:spcPts val="0"/>
              </a:spcBef>
              <a:defRPr sz="1200"/>
            </a:lvl3pPr>
            <a:lvl4pPr>
              <a:spcBef>
                <a:spcPts val="0"/>
              </a:spcBef>
              <a:defRPr sz="1200"/>
            </a:lvl4pPr>
            <a:lvl5pPr>
              <a:spcBef>
                <a:spcPts val="0"/>
              </a:spcBef>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58863"/>
            <a:ext cx="4191000" cy="4960937"/>
          </a:xfrm>
        </p:spPr>
        <p:txBody>
          <a:bodyPr/>
          <a:lstStyle>
            <a:lvl1pPr>
              <a:spcBef>
                <a:spcPts val="0"/>
              </a:spcBef>
              <a:defRPr sz="1600"/>
            </a:lvl1pPr>
            <a:lvl2pPr>
              <a:spcBef>
                <a:spcPts val="0"/>
              </a:spcBef>
              <a:defRPr sz="1400"/>
            </a:lvl2pPr>
            <a:lvl3pPr>
              <a:spcBef>
                <a:spcPts val="0"/>
              </a:spcBef>
              <a:defRPr sz="1200"/>
            </a:lvl3pPr>
            <a:lvl4pPr>
              <a:spcBef>
                <a:spcPts val="0"/>
              </a:spcBef>
              <a:defRPr sz="1200"/>
            </a:lvl4pPr>
            <a:lvl5pPr>
              <a:spcBef>
                <a:spcPts val="0"/>
              </a:spcBef>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gray">
          <a:xfrm>
            <a:off x="304800" y="76200"/>
            <a:ext cx="8534400" cy="703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10"/>
          <p:cNvSpPr>
            <a:spLocks noGrp="1" noChangeArrowheads="1"/>
          </p:cNvSpPr>
          <p:nvPr>
            <p:ph type="body" idx="1"/>
          </p:nvPr>
        </p:nvSpPr>
        <p:spPr bwMode="gray">
          <a:xfrm>
            <a:off x="304800" y="1058863"/>
            <a:ext cx="85344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5" name="Text Box 11"/>
          <p:cNvSpPr txBox="1">
            <a:spLocks noChangeArrowheads="1"/>
          </p:cNvSpPr>
          <p:nvPr/>
        </p:nvSpPr>
        <p:spPr bwMode="gray">
          <a:xfrm>
            <a:off x="8501063" y="6446838"/>
            <a:ext cx="414337" cy="244475"/>
          </a:xfrm>
          <a:prstGeom prst="rect">
            <a:avLst/>
          </a:prstGeom>
          <a:noFill/>
          <a:ln w="9525" algn="ctr">
            <a:noFill/>
            <a:miter lim="800000"/>
            <a:headEnd/>
            <a:tailEnd/>
          </a:ln>
          <a:effectLst/>
        </p:spPr>
        <p:txBody>
          <a:bodyPr>
            <a:spAutoFit/>
          </a:bodyPr>
          <a:lstStyle/>
          <a:p>
            <a:pPr algn="r" eaLnBrk="0" hangingPunct="0">
              <a:defRPr/>
            </a:pPr>
            <a:fld id="{7FF9A1F4-64AA-44F0-9CF9-9F4BF196AB76}" type="slidenum">
              <a:rPr lang="en-US" sz="1000" b="0"/>
              <a:pPr algn="r" eaLnBrk="0" hangingPunct="0">
                <a:defRPr/>
              </a:pPr>
              <a:t>‹#›</a:t>
            </a:fld>
            <a:endParaRPr lang="en-US" sz="1000" b="0" dirty="0"/>
          </a:p>
        </p:txBody>
      </p:sp>
      <p:sp>
        <p:nvSpPr>
          <p:cNvPr id="1036" name="Text Box 12"/>
          <p:cNvSpPr txBox="1">
            <a:spLocks noChangeArrowheads="1"/>
          </p:cNvSpPr>
          <p:nvPr/>
        </p:nvSpPr>
        <p:spPr bwMode="gray">
          <a:xfrm>
            <a:off x="1828800" y="6446838"/>
            <a:ext cx="5486400" cy="244475"/>
          </a:xfrm>
          <a:prstGeom prst="rect">
            <a:avLst/>
          </a:prstGeom>
          <a:noFill/>
          <a:ln w="9525">
            <a:noFill/>
            <a:miter lim="800000"/>
            <a:headEnd/>
            <a:tailEnd/>
          </a:ln>
          <a:effectLst/>
        </p:spPr>
        <p:txBody>
          <a:bodyPr>
            <a:spAutoFit/>
          </a:bodyPr>
          <a:lstStyle/>
          <a:p>
            <a:pPr algn="ctr" eaLnBrk="0" hangingPunct="0">
              <a:defRPr/>
            </a:pPr>
            <a:r>
              <a:rPr lang="en-US" sz="1000" b="0" dirty="0"/>
              <a:t>Confidential</a:t>
            </a:r>
          </a:p>
        </p:txBody>
      </p:sp>
      <p:pic>
        <p:nvPicPr>
          <p:cNvPr id="1030" name="Picture 19" descr="C1_Core_G_RGB_R"/>
          <p:cNvPicPr>
            <a:picLocks noChangeAspect="1" noChangeArrowheads="1"/>
          </p:cNvPicPr>
          <p:nvPr/>
        </p:nvPicPr>
        <p:blipFill>
          <a:blip r:embed="rId7" cstate="print"/>
          <a:srcRect/>
          <a:stretch>
            <a:fillRect/>
          </a:stretch>
        </p:blipFill>
        <p:spPr bwMode="auto">
          <a:xfrm>
            <a:off x="304800" y="6370638"/>
            <a:ext cx="1050925"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8" r:id="rId3"/>
    <p:sldLayoutId id="2147483656" r:id="rId4"/>
    <p:sldLayoutId id="2147483662" r:id="rId5"/>
  </p:sldLayoutIdLst>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defRPr>
      </a:lvl2pPr>
      <a:lvl3pPr algn="l" rtl="0" eaLnBrk="1" fontAlgn="base" hangingPunct="1">
        <a:spcBef>
          <a:spcPct val="0"/>
        </a:spcBef>
        <a:spcAft>
          <a:spcPct val="0"/>
        </a:spcAft>
        <a:defRPr sz="2000" b="1">
          <a:solidFill>
            <a:schemeClr val="tx2"/>
          </a:solidFill>
          <a:latin typeface="Arial" charset="0"/>
        </a:defRPr>
      </a:lvl3pPr>
      <a:lvl4pPr algn="l" rtl="0" eaLnBrk="1" fontAlgn="base" hangingPunct="1">
        <a:spcBef>
          <a:spcPct val="0"/>
        </a:spcBef>
        <a:spcAft>
          <a:spcPct val="0"/>
        </a:spcAft>
        <a:defRPr sz="2000" b="1">
          <a:solidFill>
            <a:schemeClr val="tx2"/>
          </a:solidFill>
          <a:latin typeface="Arial" charset="0"/>
        </a:defRPr>
      </a:lvl4pPr>
      <a:lvl5pPr algn="l" rtl="0" eaLnBrk="1" fontAlgn="base" hangingPunct="1">
        <a:spcBef>
          <a:spcPct val="0"/>
        </a:spcBef>
        <a:spcAft>
          <a:spcPct val="0"/>
        </a:spcAft>
        <a:defRPr sz="2000" b="1">
          <a:solidFill>
            <a:schemeClr val="tx2"/>
          </a:solidFill>
          <a:latin typeface="Arial" charset="0"/>
        </a:defRPr>
      </a:lvl5pPr>
      <a:lvl6pPr marL="457200" algn="l" rtl="0" eaLnBrk="1" fontAlgn="base" hangingPunct="1">
        <a:spcBef>
          <a:spcPct val="0"/>
        </a:spcBef>
        <a:spcAft>
          <a:spcPct val="0"/>
        </a:spcAft>
        <a:defRPr sz="2000" b="1">
          <a:solidFill>
            <a:schemeClr val="tx2"/>
          </a:solidFill>
          <a:latin typeface="Arial" charset="0"/>
        </a:defRPr>
      </a:lvl6pPr>
      <a:lvl7pPr marL="914400" algn="l" rtl="0" eaLnBrk="1" fontAlgn="base" hangingPunct="1">
        <a:spcBef>
          <a:spcPct val="0"/>
        </a:spcBef>
        <a:spcAft>
          <a:spcPct val="0"/>
        </a:spcAft>
        <a:defRPr sz="2000" b="1">
          <a:solidFill>
            <a:schemeClr val="tx2"/>
          </a:solidFill>
          <a:latin typeface="Arial" charset="0"/>
        </a:defRPr>
      </a:lvl7pPr>
      <a:lvl8pPr marL="1371600" algn="l" rtl="0" eaLnBrk="1" fontAlgn="base" hangingPunct="1">
        <a:spcBef>
          <a:spcPct val="0"/>
        </a:spcBef>
        <a:spcAft>
          <a:spcPct val="0"/>
        </a:spcAft>
        <a:defRPr sz="2000" b="1">
          <a:solidFill>
            <a:schemeClr val="tx2"/>
          </a:solidFill>
          <a:latin typeface="Arial" charset="0"/>
        </a:defRPr>
      </a:lvl8pPr>
      <a:lvl9pPr marL="1828800" algn="l" rtl="0" eaLnBrk="1" fontAlgn="base" hangingPunct="1">
        <a:spcBef>
          <a:spcPct val="0"/>
        </a:spcBef>
        <a:spcAft>
          <a:spcPct val="0"/>
        </a:spcAft>
        <a:defRPr sz="2000" b="1">
          <a:solidFill>
            <a:schemeClr val="tx2"/>
          </a:solidFill>
          <a:latin typeface="Arial" charset="0"/>
        </a:defRPr>
      </a:lvl9pPr>
    </p:titleStyle>
    <p:bodyStyle>
      <a:lvl1pPr marL="234950" indent="-234950" algn="l" rtl="0" eaLnBrk="1" fontAlgn="base" hangingPunct="1">
        <a:lnSpc>
          <a:spcPct val="120000"/>
        </a:lnSpc>
        <a:spcBef>
          <a:spcPts val="20"/>
        </a:spcBef>
        <a:spcAft>
          <a:spcPct val="0"/>
        </a:spcAft>
        <a:buChar char="•"/>
        <a:defRPr sz="1800" b="1">
          <a:solidFill>
            <a:schemeClr val="tx1"/>
          </a:solidFill>
          <a:latin typeface="+mn-lt"/>
          <a:ea typeface="+mn-ea"/>
          <a:cs typeface="+mn-cs"/>
        </a:defRPr>
      </a:lvl1pPr>
      <a:lvl2pPr marL="568325" indent="-219075" algn="l" rtl="0" eaLnBrk="1" fontAlgn="base" hangingPunct="1">
        <a:lnSpc>
          <a:spcPct val="120000"/>
        </a:lnSpc>
        <a:spcBef>
          <a:spcPts val="20"/>
        </a:spcBef>
        <a:spcAft>
          <a:spcPct val="0"/>
        </a:spcAft>
        <a:buChar char="–"/>
        <a:defRPr sz="1600">
          <a:solidFill>
            <a:schemeClr val="tx1"/>
          </a:solidFill>
          <a:latin typeface="+mn-lt"/>
        </a:defRPr>
      </a:lvl2pPr>
      <a:lvl3pPr marL="908050" indent="-215900" algn="l" rtl="0" eaLnBrk="1" fontAlgn="base" hangingPunct="1">
        <a:lnSpc>
          <a:spcPct val="120000"/>
        </a:lnSpc>
        <a:spcBef>
          <a:spcPts val="20"/>
        </a:spcBef>
        <a:spcAft>
          <a:spcPct val="0"/>
        </a:spcAft>
        <a:buChar char="•"/>
        <a:defRPr sz="1400">
          <a:solidFill>
            <a:schemeClr val="tx1"/>
          </a:solidFill>
          <a:latin typeface="+mn-lt"/>
        </a:defRPr>
      </a:lvl3pPr>
      <a:lvl4pPr marL="1257300" indent="-234950" algn="l" rtl="0" eaLnBrk="1" fontAlgn="base" hangingPunct="1">
        <a:lnSpc>
          <a:spcPct val="120000"/>
        </a:lnSpc>
        <a:spcBef>
          <a:spcPts val="20"/>
        </a:spcBef>
        <a:spcAft>
          <a:spcPct val="0"/>
        </a:spcAft>
        <a:buChar char="–"/>
        <a:defRPr sz="1200">
          <a:solidFill>
            <a:schemeClr val="tx1"/>
          </a:solidFill>
          <a:latin typeface="+mn-lt"/>
        </a:defRPr>
      </a:lvl4pPr>
      <a:lvl5pPr marL="1612900" indent="-241300" algn="l" rtl="0" eaLnBrk="1" fontAlgn="base" hangingPunct="1">
        <a:lnSpc>
          <a:spcPct val="120000"/>
        </a:lnSpc>
        <a:spcBef>
          <a:spcPts val="20"/>
        </a:spcBef>
        <a:spcAft>
          <a:spcPct val="0"/>
        </a:spcAft>
        <a:buChar char="•"/>
        <a:defRPr sz="1200">
          <a:solidFill>
            <a:schemeClr val="tx1"/>
          </a:solidFill>
          <a:latin typeface="+mn-lt"/>
        </a:defRPr>
      </a:lvl5pPr>
      <a:lvl6pPr marL="2070100" indent="-241300" algn="l" rtl="0" eaLnBrk="1" fontAlgn="base" hangingPunct="1">
        <a:lnSpc>
          <a:spcPct val="120000"/>
        </a:lnSpc>
        <a:spcBef>
          <a:spcPct val="20000"/>
        </a:spcBef>
        <a:spcAft>
          <a:spcPct val="0"/>
        </a:spcAft>
        <a:buChar char="•"/>
        <a:defRPr sz="1200">
          <a:solidFill>
            <a:schemeClr val="tx1"/>
          </a:solidFill>
          <a:latin typeface="+mn-lt"/>
        </a:defRPr>
      </a:lvl6pPr>
      <a:lvl7pPr marL="2527300" indent="-241300" algn="l" rtl="0" eaLnBrk="1" fontAlgn="base" hangingPunct="1">
        <a:lnSpc>
          <a:spcPct val="120000"/>
        </a:lnSpc>
        <a:spcBef>
          <a:spcPct val="20000"/>
        </a:spcBef>
        <a:spcAft>
          <a:spcPct val="0"/>
        </a:spcAft>
        <a:buChar char="•"/>
        <a:defRPr sz="1200">
          <a:solidFill>
            <a:schemeClr val="tx1"/>
          </a:solidFill>
          <a:latin typeface="+mn-lt"/>
        </a:defRPr>
      </a:lvl7pPr>
      <a:lvl8pPr marL="2984500" indent="-241300" algn="l" rtl="0" eaLnBrk="1" fontAlgn="base" hangingPunct="1">
        <a:lnSpc>
          <a:spcPct val="120000"/>
        </a:lnSpc>
        <a:spcBef>
          <a:spcPct val="20000"/>
        </a:spcBef>
        <a:spcAft>
          <a:spcPct val="0"/>
        </a:spcAft>
        <a:buChar char="•"/>
        <a:defRPr sz="1200">
          <a:solidFill>
            <a:schemeClr val="tx1"/>
          </a:solidFill>
          <a:latin typeface="+mn-lt"/>
        </a:defRPr>
      </a:lvl8pPr>
      <a:lvl9pPr marL="3441700" indent="-241300" algn="l" rtl="0" eaLnBrk="1" fontAlgn="base" hangingPunct="1">
        <a:lnSpc>
          <a:spcPct val="12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ctrTitle"/>
          </p:nvPr>
        </p:nvSpPr>
        <p:spPr/>
        <p:txBody>
          <a:bodyPr/>
          <a:lstStyle/>
          <a:p>
            <a:pPr eaLnBrk="1" hangingPunct="1"/>
            <a:r>
              <a:rPr lang="en-US" dirty="0" err="1" smtClean="0"/>
              <a:t>CapEat</a:t>
            </a:r>
            <a:r>
              <a:rPr lang="en-US" dirty="0" smtClean="0"/>
              <a:t> </a:t>
            </a:r>
            <a:br>
              <a:rPr lang="en-US" dirty="0" smtClean="0"/>
            </a:br>
            <a:r>
              <a:rPr lang="en-US" dirty="0" smtClean="0"/>
              <a:t>Online Food Order Portal</a:t>
            </a:r>
            <a:endParaRPr lang="en-US" dirty="0" smtClean="0"/>
          </a:p>
        </p:txBody>
      </p:sp>
      <p:sp>
        <p:nvSpPr>
          <p:cNvPr id="15362" name="Rectangle 2"/>
          <p:cNvSpPr>
            <a:spLocks noGrp="1" noChangeArrowheads="1"/>
          </p:cNvSpPr>
          <p:nvPr>
            <p:ph type="subTitle" idx="1"/>
          </p:nvPr>
        </p:nvSpPr>
        <p:spPr>
          <a:xfrm>
            <a:off x="1438275" y="3886200"/>
            <a:ext cx="6400800" cy="1752600"/>
          </a:xfrm>
        </p:spPr>
        <p:txBody>
          <a:bodyPr/>
          <a:lstStyle/>
          <a:p>
            <a:pPr eaLnBrk="1" hangingPunct="1"/>
            <a:r>
              <a:rPr lang="en-US" dirty="0" smtClean="0">
                <a:latin typeface="+mj-lt"/>
              </a:rPr>
              <a:t>Author (optional)</a:t>
            </a:r>
          </a:p>
          <a:p>
            <a:pPr eaLnBrk="1" hangingPunct="1"/>
            <a:r>
              <a:rPr lang="en-US" dirty="0" smtClean="0">
                <a:latin typeface="+mj-lt"/>
              </a:rPr>
              <a:t>Department</a:t>
            </a:r>
          </a:p>
          <a:p>
            <a:pPr eaLnBrk="1" hangingPunct="1"/>
            <a:r>
              <a:rPr lang="en-US" dirty="0" smtClean="0">
                <a:latin typeface="+mj-lt"/>
              </a:rPr>
              <a:t>Date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smtClean="0"/>
              <a:t>About </a:t>
            </a:r>
            <a:r>
              <a:rPr lang="en-US" dirty="0" err="1" smtClean="0"/>
              <a:t>CapEat</a:t>
            </a:r>
            <a:r>
              <a:rPr lang="mr-IN" dirty="0" smtClean="0"/>
              <a:t>…</a:t>
            </a:r>
            <a:endParaRPr lang="en-US" dirty="0" smtClean="0"/>
          </a:p>
        </p:txBody>
      </p:sp>
      <p:sp>
        <p:nvSpPr>
          <p:cNvPr id="17410" name="Rectangle 3"/>
          <p:cNvSpPr>
            <a:spLocks noGrp="1" noChangeArrowheads="1"/>
          </p:cNvSpPr>
          <p:nvPr>
            <p:ph idx="1"/>
          </p:nvPr>
        </p:nvSpPr>
        <p:spPr/>
        <p:txBody>
          <a:bodyPr/>
          <a:lstStyle/>
          <a:p>
            <a:pPr marL="0" indent="0" algn="ctr">
              <a:buNone/>
            </a:pPr>
            <a:r>
              <a:rPr lang="en-US" sz="1600" dirty="0"/>
              <a:t>This is an online portal only for Capital One Associate so that they can check the menu for all the Cafeteria around the Campus and also allow them to order the food online including pickup or delivery.</a:t>
            </a:r>
          </a:p>
          <a:p>
            <a:pPr algn="ctr" eaLnBrk="1" hangingPunct="1"/>
            <a:endParaRPr lang="en-US" sz="1600" dirty="0" smtClean="0"/>
          </a:p>
          <a:p>
            <a:pPr algn="ctr" eaLnBrk="1" hangingPunct="1"/>
            <a:endParaRPr lang="en-US" sz="1600" dirty="0"/>
          </a:p>
          <a:p>
            <a:pPr algn="ctr" eaLnBrk="1" hangingPunct="1"/>
            <a:endParaRPr lang="en-US" sz="16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504" y="2590800"/>
            <a:ext cx="3887954" cy="2667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288307"/>
            <a:ext cx="3200400" cy="3200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dirty="0"/>
              <a:t>Activity Diagram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685799"/>
            <a:ext cx="8305800" cy="552132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t>Technical Requirement</a:t>
            </a:r>
            <a:endParaRPr lang="en-US" dirty="0" smtClean="0"/>
          </a:p>
        </p:txBody>
      </p:sp>
      <p:sp>
        <p:nvSpPr>
          <p:cNvPr id="21506" name="Rectangle 3"/>
          <p:cNvSpPr>
            <a:spLocks noGrp="1" noChangeArrowheads="1"/>
          </p:cNvSpPr>
          <p:nvPr>
            <p:ph idx="1"/>
          </p:nvPr>
        </p:nvSpPr>
        <p:spPr>
          <a:xfrm>
            <a:off x="304800" y="1058863"/>
            <a:ext cx="8458200" cy="4960937"/>
          </a:xfrm>
        </p:spPr>
        <p:txBody>
          <a:bodyPr/>
          <a:lstStyle/>
          <a:p>
            <a:r>
              <a:rPr lang="en-US" dirty="0"/>
              <a:t>The back-end system shall use JDBC to connect to an Oracle 12c EE database. </a:t>
            </a:r>
            <a:endParaRPr lang="en-US" dirty="0" smtClean="0"/>
          </a:p>
          <a:p>
            <a:r>
              <a:rPr lang="en-US" dirty="0" smtClean="0"/>
              <a:t>The </a:t>
            </a:r>
            <a:r>
              <a:rPr lang="en-US" dirty="0"/>
              <a:t>application shall deploy onto Tomcat Server. </a:t>
            </a:r>
            <a:endParaRPr lang="en-US" dirty="0" smtClean="0"/>
          </a:p>
          <a:p>
            <a:r>
              <a:rPr lang="en-US" dirty="0" smtClean="0"/>
              <a:t>The </a:t>
            </a:r>
            <a:r>
              <a:rPr lang="en-US" dirty="0"/>
              <a:t>middle tier shall use Servlet technology for dynamic Web application development. </a:t>
            </a:r>
            <a:endParaRPr lang="en-US" dirty="0" smtClean="0"/>
          </a:p>
          <a:p>
            <a:r>
              <a:rPr lang="en-US" dirty="0" smtClean="0"/>
              <a:t>The </a:t>
            </a:r>
            <a:r>
              <a:rPr lang="en-US" dirty="0"/>
              <a:t>front-end view can use JavaScript or AngularJS to make a single page application that uses AJAX to call server-side components. </a:t>
            </a:r>
            <a:endParaRPr lang="en-US" dirty="0" smtClean="0"/>
          </a:p>
          <a:p>
            <a:r>
              <a:rPr lang="en-US" dirty="0" smtClean="0"/>
              <a:t>Passwords </a:t>
            </a:r>
            <a:r>
              <a:rPr lang="en-US" dirty="0"/>
              <a:t>shall be encrypted in Java and securely stored in the database. </a:t>
            </a:r>
            <a:endParaRPr lang="en-US" dirty="0" smtClean="0"/>
          </a:p>
          <a:p>
            <a:r>
              <a:rPr lang="en-US" dirty="0" smtClean="0"/>
              <a:t>Users </a:t>
            </a:r>
            <a:r>
              <a:rPr lang="en-US" dirty="0"/>
              <a:t>can upload a document or image of their receipt when submitting reimbursements.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1">
      <a:dk1>
        <a:srgbClr val="000000"/>
      </a:dk1>
      <a:lt1>
        <a:srgbClr val="FFFFFF"/>
      </a:lt1>
      <a:dk2>
        <a:srgbClr val="000000"/>
      </a:dk2>
      <a:lt2>
        <a:srgbClr val="808080"/>
      </a:lt2>
      <a:accent1>
        <a:srgbClr val="003A6F"/>
      </a:accent1>
      <a:accent2>
        <a:srgbClr val="00AB39"/>
      </a:accent2>
      <a:accent3>
        <a:srgbClr val="A12830"/>
      </a:accent3>
      <a:accent4>
        <a:srgbClr val="FFE512"/>
      </a:accent4>
      <a:accent5>
        <a:srgbClr val="C41E99"/>
      </a:accent5>
      <a:accent6>
        <a:srgbClr val="FF5C00"/>
      </a:accent6>
      <a:hlink>
        <a:srgbClr val="003A6F"/>
      </a:hlink>
      <a:folHlink>
        <a:srgbClr val="A1283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20000"/>
          </a:lnSpc>
          <a:spcBef>
            <a:spcPct val="2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20000"/>
          </a:lnSpc>
          <a:spcBef>
            <a:spcPct val="2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808080"/>
        </a:lt2>
        <a:accent1>
          <a:srgbClr val="00AB39"/>
        </a:accent1>
        <a:accent2>
          <a:srgbClr val="FFCE00"/>
        </a:accent2>
        <a:accent3>
          <a:srgbClr val="FFFFFF"/>
        </a:accent3>
        <a:accent4>
          <a:srgbClr val="000000"/>
        </a:accent4>
        <a:accent5>
          <a:srgbClr val="AAD2AE"/>
        </a:accent5>
        <a:accent6>
          <a:srgbClr val="E7BA00"/>
        </a:accent6>
        <a:hlink>
          <a:srgbClr val="003A6F"/>
        </a:hlink>
        <a:folHlink>
          <a:srgbClr val="A12830"/>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0000"/>
        </a:dk2>
        <a:lt2>
          <a:srgbClr val="808080"/>
        </a:lt2>
        <a:accent1>
          <a:srgbClr val="00AB39"/>
        </a:accent1>
        <a:accent2>
          <a:srgbClr val="FFE512"/>
        </a:accent2>
        <a:accent3>
          <a:srgbClr val="FFFFFF"/>
        </a:accent3>
        <a:accent4>
          <a:srgbClr val="000000"/>
        </a:accent4>
        <a:accent5>
          <a:srgbClr val="AAD2AE"/>
        </a:accent5>
        <a:accent6>
          <a:srgbClr val="E7CF0F"/>
        </a:accent6>
        <a:hlink>
          <a:srgbClr val="003A6F"/>
        </a:hlink>
        <a:folHlink>
          <a:srgbClr val="A1283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48</TotalTime>
  <Words>151</Words>
  <Application>Microsoft Macintosh PowerPoint</Application>
  <PresentationFormat>On-screen Show (4:3)</PresentationFormat>
  <Paragraphs>20</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Blank</vt:lpstr>
      <vt:lpstr>CapEat  Online Food Order Portal</vt:lpstr>
      <vt:lpstr>About CapEat…</vt:lpstr>
      <vt:lpstr>Activity Diagram</vt:lpstr>
      <vt:lpstr>Technical Requirement</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CapEat</dc:title>
  <dc:creator>Jain, Uday</dc:creator>
  <cp:lastModifiedBy>Jain, Uday</cp:lastModifiedBy>
  <cp:revision>5</cp:revision>
  <dcterms:created xsi:type="dcterms:W3CDTF">2017-10-27T03:05:15Z</dcterms:created>
  <dcterms:modified xsi:type="dcterms:W3CDTF">2017-10-27T03:53:51Z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Personal</vt:lpwstr>
  </property>
</Properties>
</file>