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r>
              <a:rPr lang="en-US" dirty="0" smtClean="0"/>
              <a:t>Barcode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Venkateswara</a:t>
            </a:r>
            <a:r>
              <a:rPr lang="en-US" dirty="0" smtClean="0"/>
              <a:t> steels And Springs (</a:t>
            </a:r>
            <a:r>
              <a:rPr lang="en-US" dirty="0" err="1" smtClean="0"/>
              <a:t>i</a:t>
            </a:r>
            <a:r>
              <a:rPr lang="en-US" dirty="0" smtClean="0"/>
              <a:t>) Private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r>
              <a:rPr lang="en-US" dirty="0" smtClean="0"/>
              <a:t>GRN APPROVAL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0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8139" y="0"/>
            <a:ext cx="8066317" cy="1171977"/>
          </a:xfrm>
        </p:spPr>
        <p:txBody>
          <a:bodyPr/>
          <a:lstStyle/>
          <a:p>
            <a:r>
              <a:rPr lang="en-US" dirty="0" smtClean="0"/>
              <a:t>GRN APPROVAL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0561" y="1725087"/>
            <a:ext cx="8825658" cy="8614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smtClean="0">
                <a:latin typeface="Arial Black" panose="020B0A04020102020204" pitchFamily="34" charset="0"/>
              </a:rPr>
              <a:t>On Stores </a:t>
            </a:r>
            <a:endParaRPr lang="en-US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4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17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Century Gothic</vt:lpstr>
      <vt:lpstr>Wingdings 3</vt:lpstr>
      <vt:lpstr>Ion</vt:lpstr>
      <vt:lpstr>Barcode Implementation</vt:lpstr>
      <vt:lpstr>GRN APPROVAL</vt:lpstr>
      <vt:lpstr>GRN APPROVAL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Barcode Implementation</dc:title>
  <dc:creator>EDP</dc:creator>
  <cp:lastModifiedBy>EDP</cp:lastModifiedBy>
  <cp:revision>3</cp:revision>
  <dcterms:created xsi:type="dcterms:W3CDTF">2023-03-20T04:20:33Z</dcterms:created>
  <dcterms:modified xsi:type="dcterms:W3CDTF">2023-03-20T05:10:20Z</dcterms:modified>
</cp:coreProperties>
</file>