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8"/>
  </p:notesMasterIdLst>
  <p:handoutMasterIdLst>
    <p:handoutMasterId r:id="rId9"/>
  </p:handoutMasterIdLst>
  <p:sldIdLst>
    <p:sldId id="256" r:id="rId5"/>
    <p:sldId id="263" r:id="rId6"/>
    <p:sldId id="262" r:id="rId7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D05F1-25D3-4CE9-BF33-C31FBE33E3F2}" v="129" dt="2020-02-01T13:20:51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6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DE2850E-7A62-4C65-ACDE-FE3B1B4B12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5D9F0B-40B9-4630-84E1-C2B1DBAD85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25C84-6163-4E63-844C-FD049F9779A9}" type="datetime1">
              <a:rPr lang="de-DE" smtClean="0"/>
              <a:t>01.02.2020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8D1CD-909D-4312-8277-54E50FFCF0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16F9F5-6105-40B6-8D74-E09A224F42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B0AB2-3A8A-401F-85FF-9678757FC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505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6C4E0-7EE0-480B-9281-A9527E886B6E}" type="datetime1">
              <a:rPr lang="de-DE" smtClean="0"/>
              <a:pPr/>
              <a:t>01.02.2020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55344-1880-4CA4-A497-DA845BD5CE3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707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55344-1880-4CA4-A497-DA845BD5CE3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69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55344-1880-4CA4-A497-DA845BD5CE3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80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2D5F0014-1164-406E-847E-8728698159A7}" type="datetime1">
              <a:rPr lang="de-DE" noProof="0" smtClean="0"/>
              <a:t>01.02.2020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806F04-B2CB-4759-B810-94CD453A6348}" type="datetime1">
              <a:rPr lang="de-DE" noProof="0" smtClean="0"/>
              <a:t>01.02.2020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FFDC0-44CE-48D3-B26C-C7E55DBDCB06}" type="datetime1">
              <a:rPr lang="de-DE" noProof="0" smtClean="0"/>
              <a:t>01.02.2020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B407F-CF49-4B6A-84D5-94F0FC35971D}" type="datetime1">
              <a:rPr lang="de-DE" noProof="0" smtClean="0"/>
              <a:t>01.02.2020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D73B1-466F-400B-96C3-A9B81DD92B58}" type="datetime1">
              <a:rPr lang="de-DE" noProof="0" smtClean="0"/>
              <a:t>01.02.2020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BAB6AC-07C6-4431-A284-7440F4BCB514}" type="datetime1">
              <a:rPr lang="de-DE" noProof="0" smtClean="0"/>
              <a:t>01.02.2020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F7B3DE-2EB2-4C79-8BBA-10C0D08284BC}" type="datetime1">
              <a:rPr lang="de-DE" noProof="0" smtClean="0"/>
              <a:t>01.02.2020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9660B2-382C-43E6-B7DC-46F162FA9043}" type="datetime1">
              <a:rPr lang="de-DE" noProof="0" smtClean="0"/>
              <a:t>01.02.2020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798421-4985-439C-8856-A173193910F2}" type="datetime1">
              <a:rPr lang="de-DE" noProof="0" smtClean="0"/>
              <a:t>01.02.2020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B6E47-7548-43AE-8055-D447A6BF9F78}" type="datetime1">
              <a:rPr lang="de-DE" noProof="0" smtClean="0"/>
              <a:t>01.02.2020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E8CC61-F92B-4979-8C39-8A33E1C3A101}" type="datetime1">
              <a:rPr lang="de-DE" noProof="0" smtClean="0"/>
              <a:t>01.02.2020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59FA8E99-58A9-4B90-BCDD-2FCDC7A59FD7}" type="datetime1">
              <a:rPr lang="de-DE" noProof="0" smtClean="0"/>
              <a:t>01.02.2020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pPr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3B2179-C0C1-4322-A98B-38BE18278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1510" r="-1" b="3130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 rtlCol="0">
            <a:normAutofit/>
          </a:bodyPr>
          <a:lstStyle/>
          <a:p>
            <a:pPr rtl="0"/>
            <a:r>
              <a:rPr lang="de-DE" sz="6600" b="1">
                <a:solidFill>
                  <a:schemeClr val="tx1"/>
                </a:solidFill>
              </a:rPr>
              <a:t>Die</a:t>
            </a:r>
            <a:br>
              <a:rPr lang="de-DE" sz="6600" b="1">
                <a:solidFill>
                  <a:schemeClr val="tx1"/>
                </a:solidFill>
              </a:rPr>
            </a:br>
            <a:r>
              <a:rPr lang="de-DE" sz="6600" b="1">
                <a:solidFill>
                  <a:schemeClr val="tx1"/>
                </a:solidFill>
              </a:rPr>
              <a:t>Spinnmaschine </a:t>
            </a:r>
            <a:br>
              <a:rPr lang="de-DE" sz="6600" b="1">
                <a:solidFill>
                  <a:schemeClr val="tx1"/>
                </a:solidFill>
              </a:rPr>
            </a:br>
            <a:endParaRPr lang="de-DE" sz="6600" b="1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5D6C8E7F-6C76-4953-BAE4-12BB009F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63F3C2D-35E7-4A14-BEBE-9A06E166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Allgemeine Informationen</a:t>
            </a:r>
          </a:p>
        </p:txBody>
      </p:sp>
      <p:cxnSp>
        <p:nvCxnSpPr>
          <p:cNvPr id="50" name="Straight Connector 42">
            <a:extLst>
              <a:ext uri="{FF2B5EF4-FFF2-40B4-BE49-F238E27FC236}">
                <a16:creationId xmlns:a16="http://schemas.microsoft.com/office/drawing/2014/main" id="{4D6E2BDC-2863-4B1C-B076-BCC55DDDF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B04017-E652-4700-A372-72E4FBD26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084832"/>
            <a:ext cx="7117178" cy="4439793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James Hargreaves, Weber </a:t>
            </a:r>
            <a:r>
              <a:rPr lang="en-US" dirty="0" err="1"/>
              <a:t>aus</a:t>
            </a:r>
            <a:r>
              <a:rPr lang="en-US" dirty="0"/>
              <a:t> England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Zuständig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Mechanisierung</a:t>
            </a:r>
            <a:r>
              <a:rPr lang="en-US" dirty="0"/>
              <a:t> des </a:t>
            </a:r>
            <a:r>
              <a:rPr lang="en-US" dirty="0" err="1"/>
              <a:t>Spinnens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Erfindet</a:t>
            </a:r>
            <a:r>
              <a:rPr lang="en-US" dirty="0"/>
              <a:t> </a:t>
            </a:r>
            <a:r>
              <a:rPr lang="en-US" dirty="0" err="1"/>
              <a:t>Spinnmaschine</a:t>
            </a:r>
            <a:r>
              <a:rPr lang="en-US" dirty="0"/>
              <a:t>(„Spinning Jenny“)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Jahr</a:t>
            </a:r>
            <a:r>
              <a:rPr lang="en-US" dirty="0"/>
              <a:t> 1764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Zeit der </a:t>
            </a:r>
            <a:r>
              <a:rPr lang="en-US" dirty="0" err="1"/>
              <a:t>Industrialisierung</a:t>
            </a:r>
            <a:r>
              <a:rPr lang="en-US" dirty="0"/>
              <a:t>-&gt;Zeit der </a:t>
            </a:r>
            <a:r>
              <a:rPr lang="en-US" dirty="0" err="1"/>
              <a:t>Erfindungen</a:t>
            </a:r>
            <a:r>
              <a:rPr lang="en-US" dirty="0"/>
              <a:t> und </a:t>
            </a:r>
            <a:r>
              <a:rPr lang="en-US" dirty="0" err="1"/>
              <a:t>Moderne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Hand </a:t>
            </a:r>
            <a:r>
              <a:rPr lang="en-US" dirty="0" err="1"/>
              <a:t>getrieben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Vorläufer</a:t>
            </a:r>
            <a:r>
              <a:rPr lang="en-US" dirty="0"/>
              <a:t> der </a:t>
            </a:r>
            <a:r>
              <a:rPr lang="en-US" dirty="0" err="1"/>
              <a:t>automatischen</a:t>
            </a:r>
            <a:r>
              <a:rPr lang="en-US" dirty="0"/>
              <a:t> </a:t>
            </a:r>
            <a:r>
              <a:rPr lang="en-US" dirty="0" err="1"/>
              <a:t>Spindel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Beschleunigung</a:t>
            </a:r>
            <a:r>
              <a:rPr lang="en-US" dirty="0"/>
              <a:t> des </a:t>
            </a:r>
            <a:r>
              <a:rPr lang="en-US" dirty="0" err="1"/>
              <a:t>Spinnprozesses</a:t>
            </a:r>
            <a:endParaRPr lang="en-US" dirty="0"/>
          </a:p>
        </p:txBody>
      </p:sp>
      <p:pic>
        <p:nvPicPr>
          <p:cNvPr id="5" name="Inhaltsplatzhalter 4" descr="Ein Bild, das suchend, Mann, Foto, schwarz enthält.&#10;&#10;Automatisch generierte Beschreibung">
            <a:extLst>
              <a:ext uri="{FF2B5EF4-FFF2-40B4-BE49-F238E27FC236}">
                <a16:creationId xmlns:a16="http://schemas.microsoft.com/office/drawing/2014/main" id="{2A9FB82D-D547-4735-A8D1-C2AAE7D10E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1200" r="3" b="3"/>
          <a:stretch/>
        </p:blipFill>
        <p:spPr>
          <a:xfrm>
            <a:off x="8141306" y="944880"/>
            <a:ext cx="3686840" cy="51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7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de-DE" b="1"/>
              <a:t>Die Spinnmaschine</a:t>
            </a:r>
          </a:p>
        </p:txBody>
      </p:sp>
      <p:cxnSp>
        <p:nvCxnSpPr>
          <p:cNvPr id="40" name="Straight Connector 37">
            <a:extLst>
              <a:ext uri="{FF2B5EF4-FFF2-40B4-BE49-F238E27FC236}">
                <a16:creationId xmlns:a16="http://schemas.microsoft.com/office/drawing/2014/main" id="{5177DAFE-F5EF-4970-A991-ECF421430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6A4D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C35A2D-0B34-4B29-BEC2-4CD83CC5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Zufällig fällt Spindel und Rad um und beides dreht sich weiter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Idee: Durch das drehen von einem Rad werden viele Fäden auf einmal gesponnen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Verbreitet sich schnell -&gt; Es kann noch mit menschlicher Muskelkraft angetrieben werden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 Einfache Fingerarbeit muss mit zangenartige Werkzeuge gemacht werden-&gt; höhere Ansprüche für die Qualifikation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Menschliche Bewegung des Drehens wird durch Wasserräder und Dampfmaschinen übernommen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  <p:pic>
        <p:nvPicPr>
          <p:cNvPr id="11" name="Grafik 10" descr="Ein Bild, das Tisch, aus Holz, Stuhl, Bank enthält.&#10;&#10;Automatisch generierte Beschreibung">
            <a:extLst>
              <a:ext uri="{FF2B5EF4-FFF2-40B4-BE49-F238E27FC236}">
                <a16:creationId xmlns:a16="http://schemas.microsoft.com/office/drawing/2014/main" id="{F51A2A3D-5DD2-45CD-AA2D-E5FCBAA39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129" y="439617"/>
            <a:ext cx="3928871" cy="3290430"/>
          </a:xfrm>
          <a:prstGeom prst="rect">
            <a:avLst/>
          </a:prstGeom>
        </p:spPr>
      </p:pic>
      <p:pic>
        <p:nvPicPr>
          <p:cNvPr id="9" name="Grafik 8" descr="Ein Bild, das Gestell, Zeichnung, Käfig enthält.&#10;&#10;Automatisch generierte Beschreibung">
            <a:extLst>
              <a:ext uri="{FF2B5EF4-FFF2-40B4-BE49-F238E27FC236}">
                <a16:creationId xmlns:a16="http://schemas.microsoft.com/office/drawing/2014/main" id="{401E8B51-5075-47A1-833F-96B660AD82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8756" r="-2" b="9152"/>
          <a:stretch/>
        </p:blipFill>
        <p:spPr>
          <a:xfrm>
            <a:off x="6999817" y="3882476"/>
            <a:ext cx="4672124" cy="26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0F7A41-B1D0-4876-B6D4-D0473498FC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ADE682D-B6B9-42D0-88B0-65F09B3D7C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708FAD-CC7A-492F-8811-2B53E77C73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17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Calibri</vt:lpstr>
      <vt:lpstr>Tw Cen MT</vt:lpstr>
      <vt:lpstr>Tw Cen MT Condensed</vt:lpstr>
      <vt:lpstr>Wingdings</vt:lpstr>
      <vt:lpstr>Wingdings 3</vt:lpstr>
      <vt:lpstr>Integral</vt:lpstr>
      <vt:lpstr>Die Spinnmaschine  </vt:lpstr>
      <vt:lpstr>Allgemeine Informationen</vt:lpstr>
      <vt:lpstr>Die Spinnmaschine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2020-01-29T18:28:16Z</dcterms:created>
  <dcterms:modified xsi:type="dcterms:W3CDTF">2020-02-01T13:21:17Z</dcterms:modified>
</cp:coreProperties>
</file>