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21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77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91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01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7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5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3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49981A-158B-41D2-8116-69B3C1E4B989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9596BF6-ECD1-40AF-8C76-D7F68712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6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D66C-C33D-FE5E-F8AF-3F3503A3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347018"/>
          </a:xfrm>
        </p:spPr>
        <p:txBody>
          <a:bodyPr/>
          <a:lstStyle/>
          <a:p>
            <a:r>
              <a:rPr lang="en-US" b="1" dirty="0"/>
              <a:t>What is new in </a:t>
            </a:r>
            <a:r>
              <a:rPr lang="en-US" b="1" dirty="0" err="1"/>
              <a:t>php</a:t>
            </a:r>
            <a:r>
              <a:rPr lang="en-US" b="1" dirty="0"/>
              <a:t> 8.4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465FC-3498-E03D-FFF7-A5A9B86E2164}"/>
              </a:ext>
            </a:extLst>
          </p:cNvPr>
          <p:cNvSpPr txBox="1"/>
          <p:nvPr/>
        </p:nvSpPr>
        <p:spPr>
          <a:xfrm>
            <a:off x="2349910" y="3185652"/>
            <a:ext cx="593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Jagdeep Singh</a:t>
            </a:r>
          </a:p>
        </p:txBody>
      </p:sp>
    </p:spTree>
    <p:extLst>
      <p:ext uri="{BB962C8B-B14F-4D97-AF65-F5344CB8AC3E}">
        <p14:creationId xmlns:p14="http://schemas.microsoft.com/office/powerpoint/2010/main" val="268135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9BA2-E1E3-C468-971B-5E98B340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Enhanced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BC27-6BE7-B048-24DE-7F0F8AC5C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02427"/>
            <a:ext cx="9905998" cy="20057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PHP 8.4 provides more informative error messages and better stack traces, making debugging easier.</a:t>
            </a:r>
          </a:p>
        </p:txBody>
      </p:sp>
    </p:spTree>
    <p:extLst>
      <p:ext uri="{BB962C8B-B14F-4D97-AF65-F5344CB8AC3E}">
        <p14:creationId xmlns:p14="http://schemas.microsoft.com/office/powerpoint/2010/main" val="103248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5918-DFA1-7170-FBBD-4060951D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9. Asynchronous Signal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2403-BFF9-E532-9D34-A554D9EF5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54943"/>
            <a:ext cx="9905998" cy="19762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Asynchronous signal handling allows handling signals in a non-blocking way, improving performance in applications that rely on signal handling.</a:t>
            </a:r>
          </a:p>
        </p:txBody>
      </p:sp>
    </p:spTree>
    <p:extLst>
      <p:ext uri="{BB962C8B-B14F-4D97-AF65-F5344CB8AC3E}">
        <p14:creationId xmlns:p14="http://schemas.microsoft.com/office/powerpoint/2010/main" val="185267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1775-1A28-DA85-12F5-D4E45BA7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 Fibers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86BC-4C58-28B0-C2FA-FEB24FC4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4103"/>
            <a:ext cx="9905998" cy="16026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Fibers introduce lightweight, cooperative concurrency in PHP, allowing more efficient multitasking.</a:t>
            </a:r>
          </a:p>
        </p:txBody>
      </p:sp>
    </p:spTree>
    <p:extLst>
      <p:ext uri="{BB962C8B-B14F-4D97-AF65-F5344CB8AC3E}">
        <p14:creationId xmlns:p14="http://schemas.microsoft.com/office/powerpoint/2010/main" val="411616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2256-F03F-F948-364B-F0CCF275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207" y="3923071"/>
            <a:ext cx="9905998" cy="1905000"/>
          </a:xfrm>
        </p:spPr>
        <p:txBody>
          <a:bodyPr/>
          <a:lstStyle/>
          <a:p>
            <a:pPr algn="ctr"/>
            <a:r>
              <a:rPr lang="en-US" b="1" dirty="0"/>
              <a:t>Thanks for watching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6AA9F-8588-A44F-099A-6FED8B69B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00" y="0"/>
            <a:ext cx="9906000" cy="2707154"/>
          </a:xfrm>
        </p:spPr>
      </p:pic>
    </p:spTree>
    <p:extLst>
      <p:ext uri="{BB962C8B-B14F-4D97-AF65-F5344CB8AC3E}">
        <p14:creationId xmlns:p14="http://schemas.microsoft.com/office/powerpoint/2010/main" val="35317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D214-B82D-2665-8A3C-D668D083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65006"/>
            <a:ext cx="9905998" cy="518159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/>
              <a:t>Read only Classes</a:t>
            </a:r>
          </a:p>
          <a:p>
            <a:pPr marL="457200" indent="-457200">
              <a:buAutoNum type="arabicPeriod"/>
            </a:pPr>
            <a:r>
              <a:rPr lang="en-US" b="1" dirty="0"/>
              <a:t>Disjunctive Normal Form Types</a:t>
            </a:r>
          </a:p>
          <a:p>
            <a:pPr marL="457200" indent="-457200">
              <a:buAutoNum type="arabicPeriod"/>
            </a:pPr>
            <a:r>
              <a:rPr lang="en-US" b="1" dirty="0"/>
              <a:t>Enhanced `match` Expression</a:t>
            </a:r>
          </a:p>
          <a:p>
            <a:pPr marL="457200" indent="-457200">
              <a:buAutoNum type="arabicPeriod"/>
            </a:pPr>
            <a:r>
              <a:rPr lang="en-US" b="1" dirty="0"/>
              <a:t>New Functions and Methods</a:t>
            </a:r>
          </a:p>
          <a:p>
            <a:pPr marL="457200" indent="-457200">
              <a:buAutoNum type="arabicPeriod"/>
            </a:pPr>
            <a:r>
              <a:rPr lang="en-US" b="1" dirty="0"/>
              <a:t>Improved Performance</a:t>
            </a:r>
          </a:p>
          <a:p>
            <a:pPr marL="457200" indent="-457200">
              <a:buAutoNum type="arabicPeriod"/>
            </a:pPr>
            <a:r>
              <a:rPr lang="en-US" b="1" dirty="0"/>
              <a:t>New Attributes</a:t>
            </a:r>
          </a:p>
          <a:p>
            <a:pPr marL="457200" indent="-457200">
              <a:buAutoNum type="arabicPeriod"/>
            </a:pPr>
            <a:r>
              <a:rPr lang="en-US" b="1" dirty="0"/>
              <a:t>Deprecations and Removals</a:t>
            </a:r>
          </a:p>
          <a:p>
            <a:pPr marL="457200" indent="-457200">
              <a:buAutoNum type="arabicPeriod"/>
            </a:pPr>
            <a:r>
              <a:rPr lang="en-US" b="1" dirty="0"/>
              <a:t>Enhanced Error Handling</a:t>
            </a:r>
          </a:p>
          <a:p>
            <a:pPr marL="457200" indent="-457200">
              <a:buAutoNum type="arabicPeriod"/>
            </a:pPr>
            <a:r>
              <a:rPr lang="en-US" b="1" dirty="0"/>
              <a:t>Asynchronous Signal Handling</a:t>
            </a:r>
          </a:p>
          <a:p>
            <a:pPr marL="457200" indent="-457200">
              <a:buAutoNum type="arabicPeriod"/>
            </a:pPr>
            <a:r>
              <a:rPr lang="en-US" b="1" dirty="0"/>
              <a:t>Fibers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C59BFB-F6A1-CB24-7ECA-C984E0C1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1396"/>
            <a:ext cx="9905998" cy="879986"/>
          </a:xfrm>
        </p:spPr>
        <p:txBody>
          <a:bodyPr/>
          <a:lstStyle/>
          <a:p>
            <a:r>
              <a:rPr lang="en-US" dirty="0"/>
              <a:t>New Features</a:t>
            </a:r>
          </a:p>
        </p:txBody>
      </p:sp>
    </p:spTree>
    <p:extLst>
      <p:ext uri="{BB962C8B-B14F-4D97-AF65-F5344CB8AC3E}">
        <p14:creationId xmlns:p14="http://schemas.microsoft.com/office/powerpoint/2010/main" val="16591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3006-CCBA-D159-22A9-90338BE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Read only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0615-E902-2072-CD70-31EF3E50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Readonly</a:t>
            </a:r>
            <a:r>
              <a:rPr lang="en-US" sz="2400" b="1" dirty="0"/>
              <a:t> classes simplify the declaration of immutable objects, ensuring that once set, the properties cannot be changed.</a:t>
            </a:r>
          </a:p>
        </p:txBody>
      </p:sp>
    </p:spTree>
    <p:extLst>
      <p:ext uri="{BB962C8B-B14F-4D97-AF65-F5344CB8AC3E}">
        <p14:creationId xmlns:p14="http://schemas.microsoft.com/office/powerpoint/2010/main" val="35295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BFC5-F871-5305-7360-57FFACAC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Disjunctive Normal Form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0719-2D3D-04FA-9518-EA11BF2C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6285"/>
            <a:ext cx="9905998" cy="2182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Disjunctive Normal Form (DNF) types allow combining union and intersection types, providing more flexibility in type declarations.</a:t>
            </a:r>
          </a:p>
        </p:txBody>
      </p:sp>
    </p:spTree>
    <p:extLst>
      <p:ext uri="{BB962C8B-B14F-4D97-AF65-F5344CB8AC3E}">
        <p14:creationId xmlns:p14="http://schemas.microsoft.com/office/powerpoint/2010/main" val="41957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A601-55A0-B23D-97DF-42EC3D5E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3. Enhanced `match`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8A1C-1164-A2FF-3C35-187BDD875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334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`match` expression in PHP 8.4 supports returning values directly, making code more concise and expressive.</a:t>
            </a:r>
          </a:p>
        </p:txBody>
      </p:sp>
    </p:spTree>
    <p:extLst>
      <p:ext uri="{BB962C8B-B14F-4D97-AF65-F5344CB8AC3E}">
        <p14:creationId xmlns:p14="http://schemas.microsoft.com/office/powerpoint/2010/main" val="4509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3A16-DFBA-35DE-DB97-BA511746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New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7C1C-943C-DF94-701A-3A13A071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4822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Several new functions and methods have been introduced for enhanced functionality and convenience.</a:t>
            </a:r>
          </a:p>
        </p:txBody>
      </p:sp>
    </p:spTree>
    <p:extLst>
      <p:ext uri="{BB962C8B-B14F-4D97-AF65-F5344CB8AC3E}">
        <p14:creationId xmlns:p14="http://schemas.microsoft.com/office/powerpoint/2010/main" val="42673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DFA5-0B22-F888-331C-9528D6D8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Improved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52EB-0733-1DDB-ED20-D5175A3E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82761"/>
            <a:ext cx="9905998" cy="2389239"/>
          </a:xfrm>
        </p:spPr>
        <p:txBody>
          <a:bodyPr/>
          <a:lstStyle/>
          <a:p>
            <a:r>
              <a:rPr lang="en-US" b="1" dirty="0"/>
              <a:t>PHP 8.4 continues to enhance performance, particularly with improvements to the JIT compiler. While performance improvements are more noticeable in complex applications, here's a simplified example illustrating potential performance gains.</a:t>
            </a:r>
          </a:p>
        </p:txBody>
      </p:sp>
    </p:spTree>
    <p:extLst>
      <p:ext uri="{BB962C8B-B14F-4D97-AF65-F5344CB8AC3E}">
        <p14:creationId xmlns:p14="http://schemas.microsoft.com/office/powerpoint/2010/main" val="43149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DF9-EB89-02FC-C68C-5917A185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6. New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D627-1C0F-F4F9-1884-A6AD51CA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9135"/>
            <a:ext cx="9905998" cy="22122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Attributes provide a way to add metadata to PHP code, allowing for more descriptive and flexible annotations.</a:t>
            </a:r>
          </a:p>
        </p:txBody>
      </p:sp>
    </p:spTree>
    <p:extLst>
      <p:ext uri="{BB962C8B-B14F-4D97-AF65-F5344CB8AC3E}">
        <p14:creationId xmlns:p14="http://schemas.microsoft.com/office/powerpoint/2010/main" val="233885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87A3-C1FB-7C34-7998-2999C4B1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5639"/>
            <a:ext cx="9905998" cy="1710813"/>
          </a:xfrm>
        </p:spPr>
        <p:txBody>
          <a:bodyPr/>
          <a:lstStyle/>
          <a:p>
            <a:r>
              <a:rPr lang="en-US" b="1" dirty="0"/>
              <a:t> 7. Deprecations and Removals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D1A8-42B3-8D99-3420-B5C6C66E0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43665"/>
            <a:ext cx="9905998" cy="1885335"/>
          </a:xfrm>
        </p:spPr>
        <p:txBody>
          <a:bodyPr/>
          <a:lstStyle/>
          <a:p>
            <a:r>
              <a:rPr lang="en-US" b="1" dirty="0"/>
              <a:t>PHP 8.4 deprecates and removes certain features, streamlining the language and improving security.</a:t>
            </a:r>
          </a:p>
        </p:txBody>
      </p:sp>
    </p:spTree>
    <p:extLst>
      <p:ext uri="{BB962C8B-B14F-4D97-AF65-F5344CB8AC3E}">
        <p14:creationId xmlns:p14="http://schemas.microsoft.com/office/powerpoint/2010/main" val="4015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105</TotalTime>
  <Words>292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What is new in php 8.4</vt:lpstr>
      <vt:lpstr>New Features</vt:lpstr>
      <vt:lpstr>1. Read only Classes</vt:lpstr>
      <vt:lpstr>2. Disjunctive Normal Form Types</vt:lpstr>
      <vt:lpstr> 3. Enhanced `match` Expression</vt:lpstr>
      <vt:lpstr>4. New Functions and Methods</vt:lpstr>
      <vt:lpstr>5. Improved Performance</vt:lpstr>
      <vt:lpstr> 6. New Attributes</vt:lpstr>
      <vt:lpstr> 7. Deprecations and Removals</vt:lpstr>
      <vt:lpstr>8. Enhanced Error Handling</vt:lpstr>
      <vt:lpstr> 9. Asynchronous Signal Handling</vt:lpstr>
      <vt:lpstr>10. Fibers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Jagdeep singh</dc:creator>
  <cp:lastModifiedBy>Jagdeep singh</cp:lastModifiedBy>
  <cp:revision>3</cp:revision>
  <dcterms:created xsi:type="dcterms:W3CDTF">2024-07-11T17:43:10Z</dcterms:created>
  <dcterms:modified xsi:type="dcterms:W3CDTF">2024-07-11T19:28:11Z</dcterms:modified>
</cp:coreProperties>
</file>