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0989-0D06-44D1-9A76-9F46300BD95B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F6E7D-6DFD-4598-81E6-97B35AADC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98E-0DBF-2EAE-984E-B9BFA592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96F5F-D944-B7FA-742D-58A9E5D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E599-AB16-0B1F-AF9F-2D8F05A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3435-1217-4E5F-A0A3-CCE40DFDD927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12F7-40B7-A0B1-78F6-E234C8AA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C6EA-9330-9515-586A-C201139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53A-93DC-FD74-807D-240EACFF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2C84-3E72-737B-5308-647D5B0F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6326-D33B-17A9-40BF-0F1FCE7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E45-F43A-42DF-813D-F038FC1F696E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8CB8-1967-6FF5-5E9B-7BAAD97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8E67-F938-F44B-2E3B-B4CE10D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F4C13-4A57-F508-C79E-C9694D5BA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94DD-3568-351D-714B-054209E7B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7325-BA4E-835B-2C61-900AC5F8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AAF-80CC-4392-A119-CCF95FAEA93F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E32F-7516-AC44-AF5D-8B9C1FCA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F414-FC69-05C9-0B9F-8AC25DF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43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DC7-5F79-4AD7-A5FA-41ACEC01DB4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70B-3516-405F-A4B8-D28667C0D09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0FC-6724-4468-B4A1-3D6CB125A9B8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490B-7A0C-45FE-92E5-A038D1F912CC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C77F-D137-46EA-9750-D70E5E0E4DB3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2173-5A5A-4980-8E9E-185E43674B3A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FAF-AED8-424B-9573-55CC0DDD1A6B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4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F933-47FB-4699-8E39-700D9D88B6E8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51A-8CFB-282B-2219-641B321C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4C2B-50F0-419D-72F3-A3D823E6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470A-683D-A27F-DEC9-8F01F5B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70A-B42C-4244-B244-D68E827E72FC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5B99-7991-F315-F98A-C3EFD13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F9ED-A7DA-FC68-349E-D91021A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361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5B1C-9EB8-410A-95D5-F1044434332B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141-F332-4161-932C-2A2AC00A7365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6A1E-F79E-4D4A-9922-DAD62732799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596E-2362-B04E-88A7-45E0DAC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8EDB-8E8C-C669-EEEC-4D349F1A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8222-CED5-378C-F37D-1AA8E25E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613B-BAB7-450F-B1F4-C538F0F104F5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7AEA-12D4-5EAB-AE87-2E23343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08E7-B1D9-07F8-BEF1-0120DDCF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6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CFEE-1715-DF9C-03CD-127EC80A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F6E6-BC3C-B3B7-AB74-AB026F85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18FC-F4C6-C9FF-B587-97A4C519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360F-28E7-B037-1C6F-7A738A47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95C-4F39-4ACE-8D92-69168662D4D3}" type="datetime1">
              <a:rPr lang="en-US" smtClean="0"/>
              <a:t>5/27/2022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FB0B-B17E-3C71-6FDC-B7D8B948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8117-56F4-E8EF-9115-2E271BE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7DBF-4416-7F97-139A-0AD6D305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5FD1-D1CC-0108-8E72-77E6385E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38F2B-F574-4A95-2CB0-DEE343C2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3E822-A947-B697-7BD2-0AD611FA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F18F-5DE2-090E-2BB7-6D135F010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40FAA-E7CA-6901-6FAF-30307B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82A-D92B-4D98-8359-5D8A1D725399}" type="datetime1">
              <a:rPr lang="en-US" smtClean="0"/>
              <a:t>5/27/2022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142C9-F33F-A8F6-6A7E-BBA820F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380F-E78E-4FA2-E67E-2D0042A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2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F70-A455-2410-0F90-0F3E2C71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A423E-FE94-2E17-5A63-584AE4A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113-75BE-4C02-9BC4-BA29EDD4AA64}" type="datetime1">
              <a:rPr lang="en-US" smtClean="0"/>
              <a:t>5/27/2022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EF25-2C92-68CB-F695-69442B3F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83E7-3C01-DE68-E3CF-DF083AB5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2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36802-554B-8D5A-8983-8A47E12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64F-5F87-4803-B905-3B17DF7C42B4}" type="datetime1">
              <a:rPr lang="en-US" smtClean="0"/>
              <a:t>5/27/2022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1AC95-5BE1-590F-1273-B575D7E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FE34-2330-73DC-67DC-D671ABEB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DA40-627A-9133-9EC9-A593664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5BCE-76CD-6E69-9AA8-104BDFB7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34BF-BEB4-F274-87E2-94386B8A2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3735-D57D-5E9F-D596-AE351DED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5D95-BD25-4ED3-9EC0-F68075D20C42}" type="datetime1">
              <a:rPr lang="en-US" smtClean="0"/>
              <a:t>5/27/2022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F8AB-6225-3D27-D0BA-739CA687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A914-7C38-08BC-F7F6-83965D3B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078-4731-2D31-F78E-3D4983D5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F6985-1467-C2BC-2875-A73CEE1B4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D7A9-F2B4-960A-469D-CDBD6CEC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269B-C098-66CD-DE9B-C40A386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49C-68D0-41F3-AD1C-BE1E0139BE65}" type="datetime1">
              <a:rPr lang="en-US" smtClean="0"/>
              <a:t>5/27/2022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5B89-CE4F-EDAB-E178-304268F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BF50-2E21-F50D-4F5A-3DA40F0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DFF39-CCDA-DDB7-11AA-6FD2973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EC50-F4A4-E23F-E9E7-04E1A674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63BE-EF48-3043-2E49-644A6BEF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4B8B-2E8A-4A97-A9C6-2AEAC82F547C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429D-F4B4-6A02-9D56-19B1A360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FA8-5A03-4781-5DBA-061A7563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7AEF56A4-C463-403D-89C7-A2B6979BFC0D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Nowcasting Macroeconomic Indicators using Google Trends 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Presented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Aishwarya Sharma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Harpreet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2966-618D-C062-6A5C-F965CC0C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201" y="465219"/>
            <a:ext cx="9144170" cy="1017352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Outline</a:t>
            </a:r>
            <a:endParaRPr lang="en-CA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CB1742A1-3D9B-3C63-5535-2784990A18F0}"/>
              </a:ext>
            </a:extLst>
          </p:cNvPr>
          <p:cNvSpPr txBox="1">
            <a:spLocks/>
          </p:cNvSpPr>
          <p:nvPr/>
        </p:nvSpPr>
        <p:spPr>
          <a:xfrm>
            <a:off x="924323" y="1947789"/>
            <a:ext cx="9144170" cy="3733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to Team and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Overview of the Project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Obtained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Roadblock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Learnings and Future Directions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Test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7C66-3436-0E2D-5DF2-95ED66BD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DCE1-892D-C249-0A3C-37CC5A97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58BC2-DA85-702B-0A26-525B5E00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9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0315-6409-5D7C-CA16-43A0CD4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4AD7-B233-BCE6-DC29-D7D1204C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99564-0BBB-4143-BE1C-F0B99870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21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Bradley Hand</vt:lpstr>
      <vt:lpstr>Calibri</vt:lpstr>
      <vt:lpstr>Calibri Light</vt:lpstr>
      <vt:lpstr>Univers Condensed Light</vt:lpstr>
      <vt:lpstr>Walbaum Display Light</vt:lpstr>
      <vt:lpstr>Office Theme</vt:lpstr>
      <vt:lpstr>AngleLinesVTI</vt:lpstr>
      <vt:lpstr>PowerPoint Presentation</vt:lpstr>
      <vt:lpstr>PowerPoint Presentation</vt:lpstr>
      <vt:lpstr>Adding new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jkaur87@student.ubc.ca</dc:creator>
  <cp:lastModifiedBy>jkaur87@student.ubc.ca</cp:lastModifiedBy>
  <cp:revision>5</cp:revision>
  <dcterms:created xsi:type="dcterms:W3CDTF">2022-05-27T22:58:12Z</dcterms:created>
  <dcterms:modified xsi:type="dcterms:W3CDTF">2022-05-27T23:35:39Z</dcterms:modified>
</cp:coreProperties>
</file>