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>
                <a:effectLst/>
                <a:latin typeface="Arial" panose="020B0604020202020204" pitchFamily="34" charset="0"/>
              </a:rPr>
            </a:br>
            <a:endParaRPr lang="en-IN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 </a:t>
            </a:r>
            <a:r>
              <a:rPr lang="en-IN" sz="2800" b="1" dirty="0">
                <a:effectLst/>
                <a:latin typeface="Arial" panose="020B0604020202020204" pitchFamily="34" charset="0"/>
              </a:rPr>
              <a:t>Nowcasting Macroeconomic Indicators using Google Trends </a:t>
            </a:r>
            <a:endParaRPr lang="en-IN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4971415" y="4752757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pitchFamily="2" charset="77"/>
              </a:rPr>
              <a:t>Presented By: </a:t>
            </a:r>
          </a:p>
          <a:p>
            <a:r>
              <a:rPr lang="en-US" dirty="0">
                <a:latin typeface="Bradley Hand" pitchFamily="2" charset="77"/>
              </a:rPr>
              <a:t>Aishwarya Sharma</a:t>
            </a:r>
          </a:p>
          <a:p>
            <a:r>
              <a:rPr lang="en-US" dirty="0">
                <a:latin typeface="Bradley Hand" pitchFamily="2" charset="77"/>
              </a:rPr>
              <a:t>Harpreet Kaur</a:t>
            </a:r>
          </a:p>
          <a:p>
            <a:r>
              <a:rPr lang="en-US" dirty="0">
                <a:latin typeface="Bradley Hand" pitchFamily="2" charset="77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A6B2-7A86-A686-76E2-25EB4ED0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Brief explanation via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3255-0572-F9CB-7D6F-489CECC0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2190307"/>
            <a:ext cx="9906000" cy="402442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Brief Overview about the code we are doing is explained using </a:t>
            </a:r>
            <a:r>
              <a:rPr lang="en-US" dirty="0" err="1">
                <a:latin typeface="Bradley Hand" pitchFamily="2" charset="77"/>
              </a:rPr>
              <a:t>jupyter</a:t>
            </a:r>
            <a:r>
              <a:rPr lang="en-US" dirty="0">
                <a:latin typeface="Bradley Hand" pitchFamily="2" charset="77"/>
              </a:rPr>
              <a:t> notebook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200" b="1" dirty="0">
              <a:latin typeface="Bradley Hand" pitchFamily="2" charset="77"/>
            </a:endParaRPr>
          </a:p>
          <a:p>
            <a:pPr marL="0" indent="0">
              <a:buNone/>
            </a:pPr>
            <a:r>
              <a:rPr lang="en-US" sz="1200" b="1" dirty="0">
                <a:latin typeface="Bradley Hand" pitchFamily="2" charset="77"/>
              </a:rPr>
              <a:t>Link for image</a:t>
            </a:r>
            <a:r>
              <a:rPr lang="en-US" sz="1200" dirty="0">
                <a:latin typeface="Bradley Hand" pitchFamily="2" charset="77"/>
              </a:rPr>
              <a:t>: https://technology.amis.nl/data-analytics/quickest-way-to-try-out-jupyter-notebook-zero-install-3-cli-commands-and-5-minutes-to-action/</a:t>
            </a:r>
          </a:p>
        </p:txBody>
      </p:sp>
      <p:pic>
        <p:nvPicPr>
          <p:cNvPr id="1026" name="Picture 2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id="{E05E9722-3BB2-29CF-25F9-CE58F0B6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626242"/>
            <a:ext cx="4673600" cy="31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5C24-FF67-2902-DAC2-386F0220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D74-5F54-F767-786B-6DF67156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21" y="2700670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Main aim is to nowcast macroeconomic factors ( GDP, Retail Trade Sales and E- Commerce) using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Using Pytrends package of python for fetching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Need to present dashboard, report and presentation at the end.</a:t>
            </a:r>
          </a:p>
        </p:txBody>
      </p:sp>
    </p:spTree>
    <p:extLst>
      <p:ext uri="{BB962C8B-B14F-4D97-AF65-F5344CB8AC3E}">
        <p14:creationId xmlns:p14="http://schemas.microsoft.com/office/powerpoint/2010/main" val="22397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F61-FADC-0AE2-03F1-A6A6DDB1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Overall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38F1-77EF-C6A2-18CE-371B4F8B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Data Cleaning and Wrangling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Time series for all the three factors made stationary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Econometric Model fitting ( DFM, ARMA Model)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E97B1F23-BF92-A751-26FE-2E212A49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711" y="1783093"/>
            <a:ext cx="795670" cy="79567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33A6BBE4-F9E9-C63A-8873-F67E402BB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711" y="2844134"/>
            <a:ext cx="795670" cy="79567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86AF9F50-1158-E91A-87B4-1941FB15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711" y="3911895"/>
            <a:ext cx="795670" cy="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A12C-E620-BFC9-29B8-1095AA3C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previous week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C5C4-6823-15B5-43AE-4B2DEB06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41" y="2222206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Scheduled Task for Last week </a:t>
            </a:r>
            <a:r>
              <a:rPr lang="en-US" dirty="0">
                <a:latin typeface="Bradley Hand" pitchFamily="2" charset="77"/>
              </a:rPr>
              <a:t>: Making Data stationary and fitting econometric models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Work Progress: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	Time Series for all three factors are made stationary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Did rolling predictions to the time series data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Splitted data into training and testing sets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Fitted DFM models and ARMA model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Added Diagnostic plots to check accuracy</a:t>
            </a:r>
          </a:p>
          <a:p>
            <a:pPr marL="457200" lvl="1" indent="0">
              <a:buNone/>
            </a:pPr>
            <a:endParaRPr lang="en-US" b="1" dirty="0"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067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314-80CD-F4DC-BAAA-F787413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5D9-AECE-CC4B-FCEF-4AA67CF9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Did predictions using testing and training data sets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Predictions are overfitted and will have to improve it further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418306-29D8-8E72-B5F0-2103D5E1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3" y="3753075"/>
            <a:ext cx="6705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2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E01E-18F2-9CB3-0348-A5FB446C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Roadblocks: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07C0-62D3-85B8-2116-3593872D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307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Calling Google Trends API multiple times blocks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</a:t>
            </a:r>
            <a:r>
              <a:rPr lang="en-US" b="1" dirty="0">
                <a:latin typeface="Bradley Hand" pitchFamily="2" charset="77"/>
              </a:rPr>
              <a:t>Solution as discussed with Partners : </a:t>
            </a:r>
            <a:r>
              <a:rPr lang="en-US" dirty="0">
                <a:latin typeface="Bradley Hand" pitchFamily="2" charset="77"/>
              </a:rPr>
              <a:t>To use only single sample rather than working with multiple</a:t>
            </a:r>
          </a:p>
        </p:txBody>
      </p:sp>
    </p:spTree>
    <p:extLst>
      <p:ext uri="{BB962C8B-B14F-4D97-AF65-F5344CB8AC3E}">
        <p14:creationId xmlns:p14="http://schemas.microsoft.com/office/powerpoint/2010/main" val="5280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1D0A-039C-0BCE-260E-3A879C59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D3B8-CA5A-0BE8-36CC-37D13607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51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Implement machine Learning Models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Comparative study/ analysis for all the applied models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Finalize accurate predictions with appropriate chosen model</a:t>
            </a:r>
          </a:p>
        </p:txBody>
      </p:sp>
    </p:spTree>
    <p:extLst>
      <p:ext uri="{BB962C8B-B14F-4D97-AF65-F5344CB8AC3E}">
        <p14:creationId xmlns:p14="http://schemas.microsoft.com/office/powerpoint/2010/main" val="349091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8A6C-D37F-4052-B36E-60C27528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Are we on track?</a:t>
            </a:r>
            <a:br>
              <a:rPr lang="en-US" dirty="0">
                <a:latin typeface="Bradley Hand" pitchFamily="2" charset="77"/>
              </a:rPr>
            </a:br>
            <a:r>
              <a:rPr lang="en-US" dirty="0">
                <a:latin typeface="Bradley Hand" pitchFamily="2" charset="77"/>
              </a:rPr>
              <a:t>Meeting with the partners: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F4AA-A86B-EA46-C1B5-C1588F54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74" y="2259341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On Track as mentioned in the proposal document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Scheduled weekly meetings on Thursday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Partners are satisfied with what we have done so far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Clear all the doubts as soon as we ask them over MS teams/ mails</a:t>
            </a:r>
          </a:p>
        </p:txBody>
      </p:sp>
    </p:spTree>
    <p:extLst>
      <p:ext uri="{BB962C8B-B14F-4D97-AF65-F5344CB8AC3E}">
        <p14:creationId xmlns:p14="http://schemas.microsoft.com/office/powerpoint/2010/main" val="368170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378-1EB7-0030-1E75-D2C97DE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Individual and 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13DD-0BF1-135A-6BF0-E53DFA1D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Work assigned equally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Three macroeconomic factors divided among three contributors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Aishwarya Sharma                       Retail Trade Sales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Harpreet Kaur                                 E- Commerce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Jagdeep Brar                                    GDP</a:t>
            </a: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All three factors have different data sets, keywords (Queries and Topics), categories and need different efforts but with similar goal.</a:t>
            </a: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Timings for work: Monday to Friday,  9:30 AM – 5: 30 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330E7-9EF7-8013-798E-7FE44F04D18B}"/>
              </a:ext>
            </a:extLst>
          </p:cNvPr>
          <p:cNvCxnSpPr>
            <a:cxnSpLocks/>
          </p:cNvCxnSpPr>
          <p:nvPr/>
        </p:nvCxnSpPr>
        <p:spPr>
          <a:xfrm>
            <a:off x="4316819" y="3125972"/>
            <a:ext cx="1339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2997F7-EA7C-5F1F-4BA6-3C7B6A3332B0}"/>
              </a:ext>
            </a:extLst>
          </p:cNvPr>
          <p:cNvCxnSpPr>
            <a:cxnSpLocks/>
          </p:cNvCxnSpPr>
          <p:nvPr/>
        </p:nvCxnSpPr>
        <p:spPr>
          <a:xfrm>
            <a:off x="3735573" y="3506972"/>
            <a:ext cx="192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508746-FD8A-9220-FB85-C2BBB97BFDF1}"/>
              </a:ext>
            </a:extLst>
          </p:cNvPr>
          <p:cNvCxnSpPr>
            <a:cxnSpLocks/>
          </p:cNvCxnSpPr>
          <p:nvPr/>
        </p:nvCxnSpPr>
        <p:spPr>
          <a:xfrm>
            <a:off x="3526466" y="3882656"/>
            <a:ext cx="213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2121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385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</vt:lpstr>
      <vt:lpstr>Univers Condensed Light</vt:lpstr>
      <vt:lpstr>Walbaum Display Light</vt:lpstr>
      <vt:lpstr>Wingdings</vt:lpstr>
      <vt:lpstr>AngleLinesVTI</vt:lpstr>
      <vt:lpstr>PowerPoint Presentation</vt:lpstr>
      <vt:lpstr>Background:</vt:lpstr>
      <vt:lpstr>Overall Progress</vt:lpstr>
      <vt:lpstr>previous week progress</vt:lpstr>
      <vt:lpstr>results</vt:lpstr>
      <vt:lpstr>Roadblocks:</vt:lpstr>
      <vt:lpstr>Next week plan</vt:lpstr>
      <vt:lpstr>Are we on track? Meeting with the partners:</vt:lpstr>
      <vt:lpstr>Individual and team efforts</vt:lpstr>
      <vt:lpstr>Brief explanation via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aishwa01@student.ubc.ca</dc:creator>
  <cp:lastModifiedBy>aishwa01@student.ubc.ca</cp:lastModifiedBy>
  <cp:revision>25</cp:revision>
  <dcterms:created xsi:type="dcterms:W3CDTF">2022-05-20T17:17:08Z</dcterms:created>
  <dcterms:modified xsi:type="dcterms:W3CDTF">2022-05-20T18:03:36Z</dcterms:modified>
</cp:coreProperties>
</file>