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>
                <a:effectLst/>
                <a:latin typeface="Arial" panose="020B0604020202020204" pitchFamily="34" charset="0"/>
              </a:rPr>
            </a:br>
            <a:endParaRPr lang="en-IN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 </a:t>
            </a:r>
            <a:r>
              <a:rPr lang="en-IN" sz="2800" b="1" dirty="0">
                <a:effectLst/>
                <a:latin typeface="Arial" panose="020B0604020202020204" pitchFamily="34" charset="0"/>
              </a:rPr>
              <a:t>Nowcasting Macroeconomic Indicators using Google Trends </a:t>
            </a:r>
            <a:endParaRPr lang="en-IN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pitchFamily="2" charset="77"/>
              </a:rPr>
              <a:t>Presented By: </a:t>
            </a:r>
          </a:p>
          <a:p>
            <a:r>
              <a:rPr lang="en-US" dirty="0">
                <a:latin typeface="Bradley Hand" pitchFamily="2" charset="77"/>
              </a:rPr>
              <a:t>Aishwarya Sharma</a:t>
            </a:r>
          </a:p>
          <a:p>
            <a:r>
              <a:rPr lang="en-US" dirty="0">
                <a:latin typeface="Bradley Hand" pitchFamily="2" charset="77"/>
              </a:rPr>
              <a:t>Harpreet Kaur</a:t>
            </a:r>
          </a:p>
          <a:p>
            <a:r>
              <a:rPr lang="en-US" dirty="0">
                <a:latin typeface="Bradley Hand" pitchFamily="2" charset="77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A6B2-7A86-A686-76E2-25EB4ED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Brief explanation via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3255-0572-F9CB-7D6F-489CECC0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2190307"/>
            <a:ext cx="9906000" cy="402442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Brief Overview about the code we are doing is explained using jupyter notebook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  <a:p>
            <a:pPr marL="0" indent="0">
              <a:buNone/>
            </a:pPr>
            <a:r>
              <a:rPr lang="en-US" sz="1200" b="1" dirty="0">
                <a:latin typeface="Bradley Hand" pitchFamily="2" charset="77"/>
              </a:rPr>
              <a:t>Link for image</a:t>
            </a:r>
            <a:r>
              <a:rPr lang="en-US" sz="1200" dirty="0">
                <a:latin typeface="Bradley Hand" pitchFamily="2" charset="77"/>
              </a:rPr>
              <a:t>: https://technology.amis.nl/data-analytics/quickest-way-to-try-out-jupyter-notebook-zero-install-3-cli-commands-and-5-minutes-to-action/</a:t>
            </a:r>
          </a:p>
        </p:txBody>
      </p:sp>
      <p:pic>
        <p:nvPicPr>
          <p:cNvPr id="1026" name="Picture 2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E05E9722-3BB2-29CF-25F9-CE58F0B6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626242"/>
            <a:ext cx="4673600" cy="31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5C24-FF67-2902-DAC2-386F0220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D74-5F54-F767-786B-6DF67156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2700670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Main aim is to nowcast macroeconomic factors ( GDP, Retail Trade Sales and E- Commerce) using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Using Pytrends package of python for fetching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Need to present dashboard, report and presentation at the end.</a:t>
            </a:r>
          </a:p>
        </p:txBody>
      </p:sp>
    </p:spTree>
    <p:extLst>
      <p:ext uri="{BB962C8B-B14F-4D97-AF65-F5344CB8AC3E}">
        <p14:creationId xmlns:p14="http://schemas.microsoft.com/office/powerpoint/2010/main" val="22397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F61-FADC-0AE2-03F1-A6A6DDB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Overall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38F1-77EF-C6A2-18CE-371B4F8B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679"/>
            <a:ext cx="9906000" cy="49352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Data Cleaning and Wrangling done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alpha val="30000"/>
                </a:schemeClr>
              </a:solidFill>
              <a:effectLst>
                <a:outerShdw blurRad="1270000" dist="50800" dir="5400000" sx="200000" sy="2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Time series for all the three factors made stationary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30000"/>
                </a:schemeClr>
              </a:solidFill>
              <a:effectLst>
                <a:outerShdw blurRad="1270000" dist="50800" dir="5400000" sx="200000" sy="2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Econometric Model fitting ( DFM, ARMA Model)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Machine Learning Model fitting ( LASSO, Random Forest,</a:t>
            </a:r>
          </a:p>
          <a:p>
            <a:pPr marL="0" indent="0">
              <a:buNone/>
            </a:pPr>
            <a:r>
              <a:rPr lang="en-US" dirty="0">
                <a:latin typeface="Bradley Hand" pitchFamily="2" charset="77"/>
              </a:rPr>
              <a:t>Boosting)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Model Finalized for all the three indicators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Nowcasting for the indicators and bootstrap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E97B1F23-BF92-A751-26FE-2E212A49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788" y="1327119"/>
            <a:ext cx="795670" cy="79567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86AF9F50-1158-E91A-87B4-1941FB158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5381" y="3898047"/>
            <a:ext cx="795670" cy="79567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A80C3B3E-9EF5-5161-69AF-CB174B761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5381" y="4848129"/>
            <a:ext cx="795670" cy="795670"/>
          </a:xfrm>
          <a:prstGeom prst="rect">
            <a:avLst/>
          </a:prstGeom>
        </p:spPr>
      </p:pic>
      <p:pic>
        <p:nvPicPr>
          <p:cNvPr id="9" name="Graphic 8" descr="Badge Tick1 outline">
            <a:extLst>
              <a:ext uri="{FF2B5EF4-FFF2-40B4-BE49-F238E27FC236}">
                <a16:creationId xmlns:a16="http://schemas.microsoft.com/office/drawing/2014/main" id="{13D43608-62B7-83CE-E26D-E39BAADA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5381" y="5798211"/>
            <a:ext cx="795670" cy="795670"/>
          </a:xfrm>
          <a:prstGeom prst="rect">
            <a:avLst/>
          </a:prstGeom>
        </p:spPr>
      </p:pic>
      <p:pic>
        <p:nvPicPr>
          <p:cNvPr id="11" name="Graphic 10" descr="Badge Tick1 outline">
            <a:extLst>
              <a:ext uri="{FF2B5EF4-FFF2-40B4-BE49-F238E27FC236}">
                <a16:creationId xmlns:a16="http://schemas.microsoft.com/office/drawing/2014/main" id="{50B2438F-61EB-948C-E8C8-8D4BAF61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788" y="2141903"/>
            <a:ext cx="795670" cy="795670"/>
          </a:xfrm>
          <a:prstGeom prst="rect">
            <a:avLst/>
          </a:prstGeom>
        </p:spPr>
      </p:pic>
      <p:pic>
        <p:nvPicPr>
          <p:cNvPr id="12" name="Graphic 11" descr="Badge Tick1 outline">
            <a:extLst>
              <a:ext uri="{FF2B5EF4-FFF2-40B4-BE49-F238E27FC236}">
                <a16:creationId xmlns:a16="http://schemas.microsoft.com/office/drawing/2014/main" id="{4C9A3CAC-B2E5-C1EF-DC11-DD741C12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788" y="3000861"/>
            <a:ext cx="795670" cy="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12C-E620-BFC9-29B8-1095AA3C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previous week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C5C4-6823-15B5-43AE-4B2DEB06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41" y="2222206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Scheduled Task for Last week </a:t>
            </a:r>
            <a:r>
              <a:rPr lang="en-US" dirty="0">
                <a:latin typeface="Bradley Hand" pitchFamily="2" charset="77"/>
              </a:rPr>
              <a:t>: Finalizing the model and applying bootstrap to that. Nowcast the indicators.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Work Progress: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	Fitted machine learning models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Used cross validation for tunning the parameters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Finalized the models with approval from the partners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Nowcasted the indicators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Applied bootstrap to the models </a:t>
            </a:r>
          </a:p>
          <a:p>
            <a:pPr marL="457200" lvl="1" indent="0">
              <a:buNone/>
            </a:pPr>
            <a:endParaRPr lang="en-US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06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314-80CD-F4DC-BAAA-F787413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5D9-AECE-CC4B-FCEF-4AA67CF9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Finalized the models for all the three indicators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Nowcasted the data and have done bootstrap on them.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EB8E9CA-ACA9-FC53-3067-5EB8B241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27356"/>
              </p:ext>
            </p:extLst>
          </p:nvPr>
        </p:nvGraphicFramePr>
        <p:xfrm>
          <a:off x="1479107" y="3941332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939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4143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Macroeconomic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 Selected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ARIMA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Retail Trade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1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E- 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" pitchFamily="2" charset="77"/>
                        </a:rPr>
                        <a:t>XG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E01E-18F2-9CB3-0348-A5FB446C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Roadblocks: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07C0-62D3-85B8-2116-3593872D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07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Calling Google Trends API multiple times blocks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62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</a:t>
            </a:r>
            <a:r>
              <a:rPr lang="en-US" b="1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Solution as discussed with Partners : </a:t>
            </a: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To use only single sample rather than working with multiple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32338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alpha val="32338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280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1D0A-039C-0BCE-260E-3A879C59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D3B8-CA5A-0BE8-36CC-37D13607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51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Share the sketch for the dashboard with the partners and get it approved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Create the dashboard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Modify the selected model code and try to improve its efficiency,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34909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A6C-D37F-4052-B36E-60C2752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Are we on track?</a:t>
            </a:r>
            <a:br>
              <a:rPr lang="en-US" dirty="0">
                <a:latin typeface="Bradley Hand" pitchFamily="2" charset="77"/>
              </a:rPr>
            </a:br>
            <a:r>
              <a:rPr lang="en-US" dirty="0">
                <a:latin typeface="Bradley Hand" pitchFamily="2" charset="77"/>
              </a:rPr>
              <a:t>Meeting with the partners: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F4AA-A86B-EA46-C1B5-C1588F5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74" y="2259341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On Track as mentioned in the proposal document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Scheduled weekly meetings on Thursday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Partners are satisfied with what we have done so far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Clear all the doubts as soon as we ask them over MS teams/ mails</a:t>
            </a:r>
          </a:p>
        </p:txBody>
      </p:sp>
    </p:spTree>
    <p:extLst>
      <p:ext uri="{BB962C8B-B14F-4D97-AF65-F5344CB8AC3E}">
        <p14:creationId xmlns:p14="http://schemas.microsoft.com/office/powerpoint/2010/main" val="36817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378-1EB7-0030-1E75-D2C97DE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Individual and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13DD-0BF1-135A-6BF0-E53DFA1D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Work assigned equally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Three macroeconomic factors divided among three contributors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Aishwarya Sharma                       Retail Trade Sales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Harpreet Kaur                                 E- Commerce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Jagdeep Brar                                    GDP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All three factors have different data sets, keywords (Queries and Topics), categories and need different efforts but with similar goal.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Timings for work: Monday to Friday,  9:30 AM – 5: </a:t>
            </a:r>
            <a:r>
              <a:rPr lang="en-US">
                <a:latin typeface="Bradley Hand" pitchFamily="2" charset="77"/>
              </a:rPr>
              <a:t>30 PM</a:t>
            </a:r>
            <a:endParaRPr lang="en-US" dirty="0">
              <a:latin typeface="Bradley Hand" pitchFamily="2" charset="7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330E7-9EF7-8013-798E-7FE44F04D18B}"/>
              </a:ext>
            </a:extLst>
          </p:cNvPr>
          <p:cNvCxnSpPr>
            <a:cxnSpLocks/>
          </p:cNvCxnSpPr>
          <p:nvPr/>
        </p:nvCxnSpPr>
        <p:spPr>
          <a:xfrm>
            <a:off x="4316819" y="3125972"/>
            <a:ext cx="133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2997F7-EA7C-5F1F-4BA6-3C7B6A3332B0}"/>
              </a:ext>
            </a:extLst>
          </p:cNvPr>
          <p:cNvCxnSpPr>
            <a:cxnSpLocks/>
          </p:cNvCxnSpPr>
          <p:nvPr/>
        </p:nvCxnSpPr>
        <p:spPr>
          <a:xfrm>
            <a:off x="3735573" y="3506972"/>
            <a:ext cx="192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508746-FD8A-9220-FB85-C2BBB97BFDF1}"/>
              </a:ext>
            </a:extLst>
          </p:cNvPr>
          <p:cNvCxnSpPr>
            <a:cxnSpLocks/>
          </p:cNvCxnSpPr>
          <p:nvPr/>
        </p:nvCxnSpPr>
        <p:spPr>
          <a:xfrm>
            <a:off x="3526466" y="3882656"/>
            <a:ext cx="213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12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438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</vt:lpstr>
      <vt:lpstr>Univers Condensed Light</vt:lpstr>
      <vt:lpstr>Walbaum Display Light</vt:lpstr>
      <vt:lpstr>Wingdings</vt:lpstr>
      <vt:lpstr>AngleLinesVTI</vt:lpstr>
      <vt:lpstr>PowerPoint Presentation</vt:lpstr>
      <vt:lpstr>Background:</vt:lpstr>
      <vt:lpstr>Overall Progress</vt:lpstr>
      <vt:lpstr>previous week progress</vt:lpstr>
      <vt:lpstr>results</vt:lpstr>
      <vt:lpstr>Roadblocks:</vt:lpstr>
      <vt:lpstr>Next week plan</vt:lpstr>
      <vt:lpstr>Are we on track? Meeting with the partners:</vt:lpstr>
      <vt:lpstr>Individual and team efforts</vt:lpstr>
      <vt:lpstr>Brief explanation via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aishwa01@student.ubc.ca</dc:creator>
  <cp:lastModifiedBy>aishwa01@student.ubc.ca</cp:lastModifiedBy>
  <cp:revision>40</cp:revision>
  <dcterms:created xsi:type="dcterms:W3CDTF">2022-05-20T17:17:08Z</dcterms:created>
  <dcterms:modified xsi:type="dcterms:W3CDTF">2022-06-03T19:21:14Z</dcterms:modified>
</cp:coreProperties>
</file>