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DC7-5F79-4AD7-A5FA-41ACEC01DB40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70B-3516-405F-A4B8-D28667C0D094}" type="datetime1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0FC-6724-4468-B4A1-3D6CB125A9B8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490B-7A0C-45FE-92E5-A038D1F912CC}" type="datetime1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C77F-D137-46EA-9750-D70E5E0E4DB3}" type="datetime1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2173-5A5A-4980-8E9E-185E43674B3A}" type="datetime1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FAF-AED8-424B-9573-55CC0DDD1A6B}" type="datetime1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F933-47FB-4699-8E39-700D9D88B6E8}" type="datetime1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5B1C-9EB8-410A-95D5-F1044434332B}" type="datetime1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141-F332-4161-932C-2A2AC00A7365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6A1E-F79E-4D4A-9922-DAD627327990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t>5/27/22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t>5/27/22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t>5/27/22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t>5/27/22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t>5/27/22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t>5/27/22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7AEF56A4-C463-403D-89C7-A2B6979BFC0D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Nowcasting Macroeconomic Indicators using Google Trends 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2966-618D-C062-6A5C-F965CC0C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01" y="465219"/>
            <a:ext cx="9144170" cy="1017352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Outline</a:t>
            </a:r>
            <a:endParaRPr lang="en-CA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CB1742A1-3D9B-3C63-5535-2784990A18F0}"/>
              </a:ext>
            </a:extLst>
          </p:cNvPr>
          <p:cNvSpPr txBox="1">
            <a:spLocks/>
          </p:cNvSpPr>
          <p:nvPr/>
        </p:nvSpPr>
        <p:spPr>
          <a:xfrm>
            <a:off x="924323" y="1947789"/>
            <a:ext cx="9144170" cy="3733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Team and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 of the Project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Obtained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Roadblock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 and Future Direction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0315-6409-5D7C-CA16-43A0CD4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4AD7-B233-BCE6-DC29-D7D1204C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9564-0BBB-4143-BE1C-F0B9987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1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Bradley Hand</vt:lpstr>
      <vt:lpstr>Calibri</vt:lpstr>
      <vt:lpstr>Calibri Light</vt:lpstr>
      <vt:lpstr>Univers Condensed Light</vt:lpstr>
      <vt:lpstr>Walbaum Display Light</vt:lpstr>
      <vt:lpstr>Office Theme</vt:lpstr>
      <vt:lpstr>AngleLinesVTI</vt:lpstr>
      <vt:lpstr>PowerPoint Presentation</vt:lpstr>
      <vt:lpstr>PowerPoint Presentation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aishwa01@student.ubc.ca</cp:lastModifiedBy>
  <cp:revision>3</cp:revision>
  <dcterms:created xsi:type="dcterms:W3CDTF">2022-05-27T22:58:12Z</dcterms:created>
  <dcterms:modified xsi:type="dcterms:W3CDTF">2022-05-27T23:32:53Z</dcterms:modified>
</cp:coreProperties>
</file>