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461736a4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82461736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66d03611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g8d66d03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66d036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66d036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66d036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66d036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OBJEC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2033"/>
            <a:ext cx="9144000" cy="5141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2033"/>
            <a:ext cx="9147366" cy="5143443"/>
          </a:xfrm>
          <a:custGeom>
            <a:avLst/>
            <a:gdLst/>
            <a:ahLst/>
            <a:cxnLst/>
            <a:rect l="l" t="t" r="r" b="b"/>
            <a:pathLst>
              <a:path w="20104100" h="11304270" extrusionOk="0">
                <a:moveTo>
                  <a:pt x="0" y="11304085"/>
                </a:moveTo>
                <a:lnTo>
                  <a:pt x="20104099" y="11304085"/>
                </a:lnTo>
                <a:lnTo>
                  <a:pt x="20104099" y="0"/>
                </a:lnTo>
                <a:lnTo>
                  <a:pt x="0" y="0"/>
                </a:lnTo>
                <a:lnTo>
                  <a:pt x="0" y="113040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569315" y="2033"/>
            <a:ext cx="3574800" cy="239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3205518"/>
            <a:ext cx="1839900" cy="1937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28963" y="2229191"/>
            <a:ext cx="685330" cy="685330"/>
          </a:xfrm>
          <a:custGeom>
            <a:avLst/>
            <a:gdLst/>
            <a:ahLst/>
            <a:cxnLst/>
            <a:rect l="l" t="t" r="r" b="b"/>
            <a:pathLst>
              <a:path w="1506220" h="1506220" extrusionOk="0">
                <a:moveTo>
                  <a:pt x="1359644" y="0"/>
                </a:moveTo>
                <a:lnTo>
                  <a:pt x="145974" y="0"/>
                </a:lnTo>
                <a:lnTo>
                  <a:pt x="99836" y="7442"/>
                </a:lnTo>
                <a:lnTo>
                  <a:pt x="59765" y="28165"/>
                </a:lnTo>
                <a:lnTo>
                  <a:pt x="28165" y="59765"/>
                </a:lnTo>
                <a:lnTo>
                  <a:pt x="7442" y="99836"/>
                </a:lnTo>
                <a:lnTo>
                  <a:pt x="0" y="145974"/>
                </a:lnTo>
                <a:lnTo>
                  <a:pt x="0" y="1359654"/>
                </a:lnTo>
                <a:lnTo>
                  <a:pt x="7442" y="1405791"/>
                </a:lnTo>
                <a:lnTo>
                  <a:pt x="28165" y="1445860"/>
                </a:lnTo>
                <a:lnTo>
                  <a:pt x="59765" y="1477456"/>
                </a:lnTo>
                <a:lnTo>
                  <a:pt x="99836" y="1498177"/>
                </a:lnTo>
                <a:lnTo>
                  <a:pt x="145974" y="1505619"/>
                </a:lnTo>
                <a:lnTo>
                  <a:pt x="1359644" y="1505619"/>
                </a:lnTo>
                <a:lnTo>
                  <a:pt x="1405786" y="1498177"/>
                </a:lnTo>
                <a:lnTo>
                  <a:pt x="1445857" y="1477456"/>
                </a:lnTo>
                <a:lnTo>
                  <a:pt x="1477456" y="1445860"/>
                </a:lnTo>
                <a:lnTo>
                  <a:pt x="1498177" y="1405791"/>
                </a:lnTo>
                <a:lnTo>
                  <a:pt x="1505619" y="1359654"/>
                </a:lnTo>
                <a:lnTo>
                  <a:pt x="1505619" y="145974"/>
                </a:lnTo>
                <a:lnTo>
                  <a:pt x="1498177" y="99836"/>
                </a:lnTo>
                <a:lnTo>
                  <a:pt x="1477456" y="59765"/>
                </a:lnTo>
                <a:lnTo>
                  <a:pt x="1445857" y="28165"/>
                </a:lnTo>
                <a:lnTo>
                  <a:pt x="1405786" y="7442"/>
                </a:lnTo>
                <a:lnTo>
                  <a:pt x="1359644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28963" y="2229189"/>
            <a:ext cx="684900" cy="330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28962" y="2583375"/>
            <a:ext cx="684900" cy="330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50887" y="2251116"/>
            <a:ext cx="641414" cy="641413"/>
          </a:xfrm>
          <a:custGeom>
            <a:avLst/>
            <a:gdLst/>
            <a:ahLst/>
            <a:cxnLst/>
            <a:rect l="l" t="t" r="r" b="b"/>
            <a:pathLst>
              <a:path w="1409700" h="1409700" extrusionOk="0">
                <a:moveTo>
                  <a:pt x="1314284" y="0"/>
                </a:moveTo>
                <a:lnTo>
                  <a:pt x="94929" y="0"/>
                </a:lnTo>
                <a:lnTo>
                  <a:pt x="57982" y="7459"/>
                </a:lnTo>
                <a:lnTo>
                  <a:pt x="27808" y="27802"/>
                </a:lnTo>
                <a:lnTo>
                  <a:pt x="7461" y="57974"/>
                </a:lnTo>
                <a:lnTo>
                  <a:pt x="0" y="94918"/>
                </a:lnTo>
                <a:lnTo>
                  <a:pt x="0" y="1314274"/>
                </a:lnTo>
                <a:lnTo>
                  <a:pt x="7461" y="1351224"/>
                </a:lnTo>
                <a:lnTo>
                  <a:pt x="27808" y="1381399"/>
                </a:lnTo>
                <a:lnTo>
                  <a:pt x="57982" y="1401743"/>
                </a:lnTo>
                <a:lnTo>
                  <a:pt x="94929" y="1409203"/>
                </a:lnTo>
                <a:lnTo>
                  <a:pt x="1314284" y="1409203"/>
                </a:lnTo>
                <a:lnTo>
                  <a:pt x="1351233" y="1401743"/>
                </a:lnTo>
                <a:lnTo>
                  <a:pt x="1381404" y="1381399"/>
                </a:lnTo>
                <a:lnTo>
                  <a:pt x="1401744" y="1351224"/>
                </a:lnTo>
                <a:lnTo>
                  <a:pt x="1409203" y="1314274"/>
                </a:lnTo>
                <a:lnTo>
                  <a:pt x="1409203" y="94918"/>
                </a:lnTo>
                <a:lnTo>
                  <a:pt x="1401744" y="57974"/>
                </a:lnTo>
                <a:lnTo>
                  <a:pt x="1381404" y="27802"/>
                </a:lnTo>
                <a:lnTo>
                  <a:pt x="1351233" y="7459"/>
                </a:lnTo>
                <a:lnTo>
                  <a:pt x="1314284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11784" y="2353722"/>
            <a:ext cx="344976" cy="433965"/>
          </a:xfrm>
          <a:custGeom>
            <a:avLst/>
            <a:gdLst/>
            <a:ahLst/>
            <a:cxnLst/>
            <a:rect l="l" t="t" r="r" b="b"/>
            <a:pathLst>
              <a:path w="758190" h="953770" extrusionOk="0">
                <a:moveTo>
                  <a:pt x="389197" y="0"/>
                </a:moveTo>
                <a:lnTo>
                  <a:pt x="336166" y="7649"/>
                </a:lnTo>
                <a:lnTo>
                  <a:pt x="33463" y="95018"/>
                </a:lnTo>
                <a:lnTo>
                  <a:pt x="0" y="134389"/>
                </a:lnTo>
                <a:lnTo>
                  <a:pt x="1516" y="152891"/>
                </a:lnTo>
                <a:lnTo>
                  <a:pt x="222839" y="919695"/>
                </a:lnTo>
                <a:lnTo>
                  <a:pt x="231415" y="936152"/>
                </a:lnTo>
                <a:lnTo>
                  <a:pt x="245159" y="947647"/>
                </a:lnTo>
                <a:lnTo>
                  <a:pt x="262212" y="953149"/>
                </a:lnTo>
                <a:lnTo>
                  <a:pt x="280712" y="951631"/>
                </a:lnTo>
                <a:lnTo>
                  <a:pt x="573258" y="867194"/>
                </a:lnTo>
                <a:lnTo>
                  <a:pt x="616431" y="850431"/>
                </a:lnTo>
                <a:lnTo>
                  <a:pt x="654839" y="826939"/>
                </a:lnTo>
                <a:lnTo>
                  <a:pt x="687985" y="797616"/>
                </a:lnTo>
                <a:lnTo>
                  <a:pt x="715376" y="763358"/>
                </a:lnTo>
                <a:lnTo>
                  <a:pt x="736514" y="725064"/>
                </a:lnTo>
                <a:lnTo>
                  <a:pt x="750905" y="683631"/>
                </a:lnTo>
                <a:lnTo>
                  <a:pt x="758055" y="639957"/>
                </a:lnTo>
                <a:lnTo>
                  <a:pt x="757466" y="594940"/>
                </a:lnTo>
                <a:lnTo>
                  <a:pt x="748645" y="549476"/>
                </a:lnTo>
                <a:lnTo>
                  <a:pt x="731597" y="505732"/>
                </a:lnTo>
                <a:lnTo>
                  <a:pt x="707644" y="466902"/>
                </a:lnTo>
                <a:lnTo>
                  <a:pt x="677720" y="433499"/>
                </a:lnTo>
                <a:lnTo>
                  <a:pt x="642762" y="406036"/>
                </a:lnTo>
                <a:lnTo>
                  <a:pt x="603705" y="385029"/>
                </a:lnTo>
                <a:lnTo>
                  <a:pt x="561486" y="370990"/>
                </a:lnTo>
                <a:lnTo>
                  <a:pt x="517040" y="364434"/>
                </a:lnTo>
                <a:lnTo>
                  <a:pt x="548324" y="330795"/>
                </a:lnTo>
                <a:lnTo>
                  <a:pt x="571294" y="291320"/>
                </a:lnTo>
                <a:lnTo>
                  <a:pt x="585066" y="247599"/>
                </a:lnTo>
                <a:lnTo>
                  <a:pt x="588758" y="201218"/>
                </a:lnTo>
                <a:lnTo>
                  <a:pt x="581484" y="153766"/>
                </a:lnTo>
                <a:lnTo>
                  <a:pt x="562361" y="106832"/>
                </a:lnTo>
                <a:lnTo>
                  <a:pt x="530505" y="62004"/>
                </a:lnTo>
                <a:lnTo>
                  <a:pt x="489566" y="27771"/>
                </a:lnTo>
                <a:lnTo>
                  <a:pt x="441397" y="6905"/>
                </a:lnTo>
                <a:lnTo>
                  <a:pt x="389197" y="0"/>
                </a:lnTo>
                <a:close/>
              </a:path>
            </a:pathLst>
          </a:custGeom>
          <a:solidFill>
            <a:srgbClr val="4B1F5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85201" y="2329212"/>
            <a:ext cx="397850" cy="484816"/>
          </a:xfrm>
          <a:custGeom>
            <a:avLst/>
            <a:gdLst/>
            <a:ahLst/>
            <a:cxnLst/>
            <a:rect l="l" t="t" r="r" b="b"/>
            <a:pathLst>
              <a:path w="874395" h="1065529" extrusionOk="0">
                <a:moveTo>
                  <a:pt x="424132" y="0"/>
                </a:moveTo>
                <a:lnTo>
                  <a:pt x="377847" y="7628"/>
                </a:lnTo>
                <a:lnTo>
                  <a:pt x="66904" y="97384"/>
                </a:lnTo>
                <a:lnTo>
                  <a:pt x="11004" y="142006"/>
                </a:lnTo>
                <a:lnTo>
                  <a:pt x="0" y="176097"/>
                </a:lnTo>
                <a:lnTo>
                  <a:pt x="3032" y="213077"/>
                </a:lnTo>
                <a:lnTo>
                  <a:pt x="229758" y="998582"/>
                </a:lnTo>
                <a:lnTo>
                  <a:pt x="246901" y="1031496"/>
                </a:lnTo>
                <a:lnTo>
                  <a:pt x="274381" y="1054482"/>
                </a:lnTo>
                <a:lnTo>
                  <a:pt x="308474" y="1065487"/>
                </a:lnTo>
                <a:lnTo>
                  <a:pt x="345461" y="1062454"/>
                </a:lnTo>
                <a:lnTo>
                  <a:pt x="537449" y="1007044"/>
                </a:lnTo>
                <a:lnTo>
                  <a:pt x="320653" y="1007044"/>
                </a:lnTo>
                <a:lnTo>
                  <a:pt x="303605" y="1001545"/>
                </a:lnTo>
                <a:lnTo>
                  <a:pt x="289865" y="990054"/>
                </a:lnTo>
                <a:lnTo>
                  <a:pt x="281295" y="973598"/>
                </a:lnTo>
                <a:lnTo>
                  <a:pt x="59951" y="206763"/>
                </a:lnTo>
                <a:lnTo>
                  <a:pt x="58439" y="188275"/>
                </a:lnTo>
                <a:lnTo>
                  <a:pt x="63943" y="171229"/>
                </a:lnTo>
                <a:lnTo>
                  <a:pt x="75436" y="157487"/>
                </a:lnTo>
                <a:lnTo>
                  <a:pt x="91888" y="148912"/>
                </a:lnTo>
                <a:lnTo>
                  <a:pt x="395114" y="61396"/>
                </a:lnTo>
                <a:lnTo>
                  <a:pt x="447901" y="53795"/>
                </a:lnTo>
                <a:lnTo>
                  <a:pt x="602101" y="53795"/>
                </a:lnTo>
                <a:lnTo>
                  <a:pt x="568323" y="32045"/>
                </a:lnTo>
                <a:lnTo>
                  <a:pt x="522005" y="12975"/>
                </a:lnTo>
                <a:lnTo>
                  <a:pt x="473063" y="2037"/>
                </a:lnTo>
                <a:lnTo>
                  <a:pt x="424132" y="0"/>
                </a:lnTo>
                <a:close/>
              </a:path>
              <a:path w="874395" h="1065529" extrusionOk="0">
                <a:moveTo>
                  <a:pt x="602101" y="53795"/>
                </a:moveTo>
                <a:lnTo>
                  <a:pt x="447901" y="53795"/>
                </a:lnTo>
                <a:lnTo>
                  <a:pt x="499852" y="60692"/>
                </a:lnTo>
                <a:lnTo>
                  <a:pt x="547809" y="81469"/>
                </a:lnTo>
                <a:lnTo>
                  <a:pt x="588616" y="115509"/>
                </a:lnTo>
                <a:lnTo>
                  <a:pt x="620615" y="160371"/>
                </a:lnTo>
                <a:lnTo>
                  <a:pt x="639846" y="207357"/>
                </a:lnTo>
                <a:lnTo>
                  <a:pt x="647195" y="254872"/>
                </a:lnTo>
                <a:lnTo>
                  <a:pt x="643547" y="301321"/>
                </a:lnTo>
                <a:lnTo>
                  <a:pt x="629789" y="345109"/>
                </a:lnTo>
                <a:lnTo>
                  <a:pt x="606807" y="384643"/>
                </a:lnTo>
                <a:lnTo>
                  <a:pt x="575485" y="418327"/>
                </a:lnTo>
                <a:lnTo>
                  <a:pt x="619932" y="424883"/>
                </a:lnTo>
                <a:lnTo>
                  <a:pt x="662151" y="438922"/>
                </a:lnTo>
                <a:lnTo>
                  <a:pt x="701207" y="459929"/>
                </a:lnTo>
                <a:lnTo>
                  <a:pt x="736165" y="487392"/>
                </a:lnTo>
                <a:lnTo>
                  <a:pt x="766089" y="520795"/>
                </a:lnTo>
                <a:lnTo>
                  <a:pt x="790043" y="559626"/>
                </a:lnTo>
                <a:lnTo>
                  <a:pt x="807091" y="603369"/>
                </a:lnTo>
                <a:lnTo>
                  <a:pt x="815912" y="648833"/>
                </a:lnTo>
                <a:lnTo>
                  <a:pt x="816500" y="693851"/>
                </a:lnTo>
                <a:lnTo>
                  <a:pt x="809351" y="737525"/>
                </a:lnTo>
                <a:lnTo>
                  <a:pt x="794960" y="778957"/>
                </a:lnTo>
                <a:lnTo>
                  <a:pt x="773821" y="817251"/>
                </a:lnTo>
                <a:lnTo>
                  <a:pt x="746431" y="851509"/>
                </a:lnTo>
                <a:lnTo>
                  <a:pt x="713285" y="880832"/>
                </a:lnTo>
                <a:lnTo>
                  <a:pt x="674877" y="904324"/>
                </a:lnTo>
                <a:lnTo>
                  <a:pt x="631704" y="921087"/>
                </a:lnTo>
                <a:lnTo>
                  <a:pt x="339147" y="1005524"/>
                </a:lnTo>
                <a:lnTo>
                  <a:pt x="320653" y="1007044"/>
                </a:lnTo>
                <a:lnTo>
                  <a:pt x="537449" y="1007044"/>
                </a:lnTo>
                <a:lnTo>
                  <a:pt x="658122" y="972216"/>
                </a:lnTo>
                <a:lnTo>
                  <a:pt x="702282" y="954466"/>
                </a:lnTo>
                <a:lnTo>
                  <a:pt x="744210" y="928112"/>
                </a:lnTo>
                <a:lnTo>
                  <a:pt x="782525" y="894685"/>
                </a:lnTo>
                <a:lnTo>
                  <a:pt x="815847" y="855716"/>
                </a:lnTo>
                <a:lnTo>
                  <a:pt x="842795" y="812737"/>
                </a:lnTo>
                <a:lnTo>
                  <a:pt x="861991" y="767279"/>
                </a:lnTo>
                <a:lnTo>
                  <a:pt x="872052" y="720873"/>
                </a:lnTo>
                <a:lnTo>
                  <a:pt x="874013" y="667978"/>
                </a:lnTo>
                <a:lnTo>
                  <a:pt x="868525" y="618112"/>
                </a:lnTo>
                <a:lnTo>
                  <a:pt x="856213" y="571620"/>
                </a:lnTo>
                <a:lnTo>
                  <a:pt x="837707" y="528847"/>
                </a:lnTo>
                <a:lnTo>
                  <a:pt x="813634" y="490139"/>
                </a:lnTo>
                <a:lnTo>
                  <a:pt x="784620" y="455839"/>
                </a:lnTo>
                <a:lnTo>
                  <a:pt x="751295" y="426293"/>
                </a:lnTo>
                <a:lnTo>
                  <a:pt x="714284" y="401845"/>
                </a:lnTo>
                <a:lnTo>
                  <a:pt x="674215" y="382842"/>
                </a:lnTo>
                <a:lnTo>
                  <a:pt x="692529" y="337839"/>
                </a:lnTo>
                <a:lnTo>
                  <a:pt x="702286" y="289860"/>
                </a:lnTo>
                <a:lnTo>
                  <a:pt x="702827" y="240071"/>
                </a:lnTo>
                <a:lnTo>
                  <a:pt x="693490" y="189640"/>
                </a:lnTo>
                <a:lnTo>
                  <a:pt x="673615" y="139734"/>
                </a:lnTo>
                <a:lnTo>
                  <a:pt x="642541" y="91521"/>
                </a:lnTo>
                <a:lnTo>
                  <a:pt x="609380" y="58483"/>
                </a:lnTo>
                <a:lnTo>
                  <a:pt x="602101" y="53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312627" y="2387209"/>
            <a:ext cx="301638" cy="400450"/>
          </a:xfrm>
          <a:custGeom>
            <a:avLst/>
            <a:gdLst/>
            <a:ahLst/>
            <a:cxnLst/>
            <a:rect l="l" t="t" r="r" b="b"/>
            <a:pathLst>
              <a:path w="662940" h="880110" extrusionOk="0">
                <a:moveTo>
                  <a:pt x="305365" y="0"/>
                </a:moveTo>
                <a:lnTo>
                  <a:pt x="253102" y="7362"/>
                </a:lnTo>
                <a:lnTo>
                  <a:pt x="0" y="80417"/>
                </a:lnTo>
                <a:lnTo>
                  <a:pt x="220998" y="846069"/>
                </a:lnTo>
                <a:lnTo>
                  <a:pt x="229567" y="862527"/>
                </a:lnTo>
                <a:lnTo>
                  <a:pt x="243306" y="874021"/>
                </a:lnTo>
                <a:lnTo>
                  <a:pt x="260351" y="879523"/>
                </a:lnTo>
                <a:lnTo>
                  <a:pt x="278839" y="878005"/>
                </a:lnTo>
                <a:lnTo>
                  <a:pt x="486571" y="818049"/>
                </a:lnTo>
                <a:lnTo>
                  <a:pt x="487566" y="817735"/>
                </a:lnTo>
                <a:lnTo>
                  <a:pt x="488623" y="817431"/>
                </a:lnTo>
                <a:lnTo>
                  <a:pt x="537021" y="798112"/>
                </a:lnTo>
                <a:lnTo>
                  <a:pt x="578756" y="769800"/>
                </a:lnTo>
                <a:lnTo>
                  <a:pt x="613473" y="733461"/>
                </a:lnTo>
                <a:lnTo>
                  <a:pt x="639876" y="690387"/>
                </a:lnTo>
                <a:lnTo>
                  <a:pt x="656669" y="641869"/>
                </a:lnTo>
                <a:lnTo>
                  <a:pt x="662555" y="589197"/>
                </a:lnTo>
                <a:lnTo>
                  <a:pt x="657807" y="541806"/>
                </a:lnTo>
                <a:lnTo>
                  <a:pt x="644185" y="497642"/>
                </a:lnTo>
                <a:lnTo>
                  <a:pt x="622624" y="457636"/>
                </a:lnTo>
                <a:lnTo>
                  <a:pt x="594056" y="422722"/>
                </a:lnTo>
                <a:lnTo>
                  <a:pt x="559417" y="393832"/>
                </a:lnTo>
                <a:lnTo>
                  <a:pt x="519639" y="371898"/>
                </a:lnTo>
                <a:lnTo>
                  <a:pt x="475657" y="357852"/>
                </a:lnTo>
                <a:lnTo>
                  <a:pt x="428405" y="352628"/>
                </a:lnTo>
                <a:lnTo>
                  <a:pt x="458380" y="320394"/>
                </a:lnTo>
                <a:lnTo>
                  <a:pt x="480474" y="282619"/>
                </a:lnTo>
                <a:lnTo>
                  <a:pt x="493859" y="240794"/>
                </a:lnTo>
                <a:lnTo>
                  <a:pt x="497706" y="196408"/>
                </a:lnTo>
                <a:lnTo>
                  <a:pt x="491187" y="150953"/>
                </a:lnTo>
                <a:lnTo>
                  <a:pt x="473472" y="105918"/>
                </a:lnTo>
                <a:lnTo>
                  <a:pt x="443735" y="62794"/>
                </a:lnTo>
                <a:lnTo>
                  <a:pt x="403846" y="28444"/>
                </a:lnTo>
                <a:lnTo>
                  <a:pt x="356668" y="7270"/>
                </a:lnTo>
                <a:lnTo>
                  <a:pt x="305365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50278" y="2315993"/>
            <a:ext cx="2064900" cy="511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IraBU4WTyOI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9047320" y="1841400"/>
            <a:ext cx="10800" cy="163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8971200" y="1905733"/>
            <a:ext cx="70800" cy="151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801141" y="2004695"/>
            <a:ext cx="70800" cy="131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631110" y="2103825"/>
            <a:ext cx="70800" cy="1114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950595" y="0"/>
            <a:ext cx="1193400" cy="3119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290876" y="2301921"/>
            <a:ext cx="70800" cy="718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20808" y="2400884"/>
            <a:ext cx="70800" cy="520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950606" y="2500022"/>
            <a:ext cx="70800" cy="322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80574" y="2599168"/>
            <a:ext cx="70800" cy="123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3370389"/>
            <a:ext cx="1707300" cy="17727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49855" y="259604"/>
            <a:ext cx="53403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CANDIDATE PROFILE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3725" y="1529825"/>
            <a:ext cx="3511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ID – anuanurag2410@gmail.com</a:t>
            </a:r>
            <a:endParaRPr dirty="0"/>
          </a:p>
        </p:txBody>
      </p:sp>
      <p:sp>
        <p:nvSpPr>
          <p:cNvPr id="86" name="Google Shape;86;p15"/>
          <p:cNvSpPr txBox="1"/>
          <p:nvPr/>
        </p:nvSpPr>
        <p:spPr>
          <a:xfrm>
            <a:off x="566700" y="1041100"/>
            <a:ext cx="400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– Anurag Srivastava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523725" y="1964850"/>
            <a:ext cx="3124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</a:t>
            </a:r>
            <a:r>
              <a:rPr lang="en"/>
              <a:t>NUMBER -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283075" y="419475"/>
            <a:ext cx="6471000" cy="5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3 FEATURES OF K10 APP</a:t>
            </a:r>
            <a:endParaRPr sz="3000"/>
          </a:p>
        </p:txBody>
      </p:sp>
      <p:sp>
        <p:nvSpPr>
          <p:cNvPr id="93" name="Google Shape;93;p16"/>
          <p:cNvSpPr/>
          <p:nvPr/>
        </p:nvSpPr>
        <p:spPr>
          <a:xfrm>
            <a:off x="7350033" y="0"/>
            <a:ext cx="1794000" cy="148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6B973-A575-465A-B438-1E1ACE2D4360}"/>
              </a:ext>
            </a:extLst>
          </p:cNvPr>
          <p:cNvSpPr txBox="1"/>
          <p:nvPr/>
        </p:nvSpPr>
        <p:spPr>
          <a:xfrm>
            <a:off x="1231491" y="1300594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53B7B-AE84-429F-B84E-114517E6719C}"/>
              </a:ext>
            </a:extLst>
          </p:cNvPr>
          <p:cNvSpPr txBox="1"/>
          <p:nvPr/>
        </p:nvSpPr>
        <p:spPr>
          <a:xfrm>
            <a:off x="1231491" y="2136089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Personalization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75559-7A7C-4AD6-B57E-EB1466E63B2A}"/>
              </a:ext>
            </a:extLst>
          </p:cNvPr>
          <p:cNvSpPr txBox="1"/>
          <p:nvPr/>
        </p:nvSpPr>
        <p:spPr>
          <a:xfrm>
            <a:off x="1231491" y="2971584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Assessments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/>
          </p:nvPr>
        </p:nvSpPr>
        <p:spPr>
          <a:xfrm>
            <a:off x="64600" y="417425"/>
            <a:ext cx="8085600" cy="4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NEED IDENTIFICATION | AREA OF CONCERN OF THE PARENT</a:t>
            </a:r>
            <a:endParaRPr sz="2500"/>
          </a:p>
        </p:txBody>
      </p:sp>
      <p:sp>
        <p:nvSpPr>
          <p:cNvPr id="99" name="Google Shape;99;p17"/>
          <p:cNvSpPr/>
          <p:nvPr/>
        </p:nvSpPr>
        <p:spPr>
          <a:xfrm>
            <a:off x="7350033" y="0"/>
            <a:ext cx="1794000" cy="148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78500" y="987125"/>
            <a:ext cx="78159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SCENARIO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teach my child on my own and there are times when even i don’t have answers to his questions. He is an intelligent kid and generally asks a lot of questions . Unfortunately at this time with the limited resources i have i am not able to always give him the answer 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1" name="Google Shape;101;p17"/>
          <p:cNvSpPr txBox="1"/>
          <p:nvPr/>
        </p:nvSpPr>
        <p:spPr>
          <a:xfrm>
            <a:off x="535925" y="2433701"/>
            <a:ext cx="7967700" cy="174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b="1" dirty="0"/>
              <a:t>Answer : </a:t>
            </a:r>
            <a:r>
              <a:rPr lang="en-US" dirty="0"/>
              <a:t>It is quite normal if you don’t have an answer to his/her question. Because in our times the quality of education was not the same as it is today. In this era of technology and competition child need a conceptual understanding of the topic to stand out in the crowd.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a doubt session for your child </a:t>
            </a:r>
            <a:r>
              <a:rPr lang="en-US"/>
              <a:t>if he </a:t>
            </a:r>
            <a:r>
              <a:rPr lang="en-US" dirty="0"/>
              <a:t>wants to ask any question just contact the mentor and a schedule is given, teachers are highly qualified so your child gets an answer of every question </a:t>
            </a:r>
            <a:r>
              <a:rPr lang="en-US"/>
              <a:t>in his </a:t>
            </a:r>
            <a:r>
              <a:rPr lang="en-US" dirty="0"/>
              <a:t>mind and get conceptual learning of the concept.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376126" y="111025"/>
            <a:ext cx="72561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PRODUCT ILLUSTRATION |NEED-FEATURE MAPPING</a:t>
            </a:r>
            <a:endParaRPr sz="2000"/>
          </a:p>
        </p:txBody>
      </p:sp>
      <p:sp>
        <p:nvSpPr>
          <p:cNvPr id="107" name="Google Shape;107;p18"/>
          <p:cNvSpPr/>
          <p:nvPr/>
        </p:nvSpPr>
        <p:spPr>
          <a:xfrm>
            <a:off x="7436700" y="-40536"/>
            <a:ext cx="1707300" cy="177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l="1526" t="-2186"/>
          <a:stretch/>
        </p:blipFill>
        <p:spPr>
          <a:xfrm>
            <a:off x="4344781" y="2185668"/>
            <a:ext cx="4563676" cy="23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>
            <a:hlinkClick r:id="rId5"/>
          </p:cNvPr>
          <p:cNvSpPr/>
          <p:nvPr/>
        </p:nvSpPr>
        <p:spPr>
          <a:xfrm>
            <a:off x="6626619" y="3587331"/>
            <a:ext cx="393226" cy="393227"/>
          </a:xfrm>
          <a:custGeom>
            <a:avLst/>
            <a:gdLst/>
            <a:ahLst/>
            <a:cxnLst/>
            <a:rect l="l" t="t" r="r" b="b"/>
            <a:pathLst>
              <a:path w="864234" h="864235" extrusionOk="0">
                <a:moveTo>
                  <a:pt x="431882" y="0"/>
                </a:moveTo>
                <a:lnTo>
                  <a:pt x="384822" y="2534"/>
                </a:lnTo>
                <a:lnTo>
                  <a:pt x="339231" y="9961"/>
                </a:lnTo>
                <a:lnTo>
                  <a:pt x="295372" y="22017"/>
                </a:lnTo>
                <a:lnTo>
                  <a:pt x="253507" y="38438"/>
                </a:lnTo>
                <a:lnTo>
                  <a:pt x="213900" y="58963"/>
                </a:lnTo>
                <a:lnTo>
                  <a:pt x="176816" y="83326"/>
                </a:lnTo>
                <a:lnTo>
                  <a:pt x="142516" y="111264"/>
                </a:lnTo>
                <a:lnTo>
                  <a:pt x="111265" y="142514"/>
                </a:lnTo>
                <a:lnTo>
                  <a:pt x="83326" y="176813"/>
                </a:lnTo>
                <a:lnTo>
                  <a:pt x="58963" y="213897"/>
                </a:lnTo>
                <a:lnTo>
                  <a:pt x="38439" y="253503"/>
                </a:lnTo>
                <a:lnTo>
                  <a:pt x="22017" y="295366"/>
                </a:lnTo>
                <a:lnTo>
                  <a:pt x="9961" y="339225"/>
                </a:lnTo>
                <a:lnTo>
                  <a:pt x="2534" y="384814"/>
                </a:lnTo>
                <a:lnTo>
                  <a:pt x="0" y="431871"/>
                </a:lnTo>
                <a:lnTo>
                  <a:pt x="2534" y="478928"/>
                </a:lnTo>
                <a:lnTo>
                  <a:pt x="9961" y="524518"/>
                </a:lnTo>
                <a:lnTo>
                  <a:pt x="22017" y="568376"/>
                </a:lnTo>
                <a:lnTo>
                  <a:pt x="38439" y="610240"/>
                </a:lnTo>
                <a:lnTo>
                  <a:pt x="58963" y="649845"/>
                </a:lnTo>
                <a:lnTo>
                  <a:pt x="83326" y="686929"/>
                </a:lnTo>
                <a:lnTo>
                  <a:pt x="111265" y="721228"/>
                </a:lnTo>
                <a:lnTo>
                  <a:pt x="142516" y="752478"/>
                </a:lnTo>
                <a:lnTo>
                  <a:pt x="176816" y="780417"/>
                </a:lnTo>
                <a:lnTo>
                  <a:pt x="213900" y="804780"/>
                </a:lnTo>
                <a:lnTo>
                  <a:pt x="253507" y="825304"/>
                </a:lnTo>
                <a:lnTo>
                  <a:pt x="295372" y="841726"/>
                </a:lnTo>
                <a:lnTo>
                  <a:pt x="339231" y="853782"/>
                </a:lnTo>
                <a:lnTo>
                  <a:pt x="384822" y="861209"/>
                </a:lnTo>
                <a:lnTo>
                  <a:pt x="431882" y="863743"/>
                </a:lnTo>
                <a:lnTo>
                  <a:pt x="478937" y="861209"/>
                </a:lnTo>
                <a:lnTo>
                  <a:pt x="524525" y="853782"/>
                </a:lnTo>
                <a:lnTo>
                  <a:pt x="568381" y="841726"/>
                </a:lnTo>
                <a:lnTo>
                  <a:pt x="610244" y="825304"/>
                </a:lnTo>
                <a:lnTo>
                  <a:pt x="649848" y="804780"/>
                </a:lnTo>
                <a:lnTo>
                  <a:pt x="686931" y="780417"/>
                </a:lnTo>
                <a:lnTo>
                  <a:pt x="721229" y="752478"/>
                </a:lnTo>
                <a:lnTo>
                  <a:pt x="752479" y="721228"/>
                </a:lnTo>
                <a:lnTo>
                  <a:pt x="780417" y="686929"/>
                </a:lnTo>
                <a:lnTo>
                  <a:pt x="804780" y="649845"/>
                </a:lnTo>
                <a:lnTo>
                  <a:pt x="819318" y="621792"/>
                </a:lnTo>
                <a:lnTo>
                  <a:pt x="314440" y="621792"/>
                </a:lnTo>
                <a:lnTo>
                  <a:pt x="314440" y="241940"/>
                </a:lnTo>
                <a:lnTo>
                  <a:pt x="819310" y="241940"/>
                </a:lnTo>
                <a:lnTo>
                  <a:pt x="804778" y="213897"/>
                </a:lnTo>
                <a:lnTo>
                  <a:pt x="780414" y="176813"/>
                </a:lnTo>
                <a:lnTo>
                  <a:pt x="752476" y="142514"/>
                </a:lnTo>
                <a:lnTo>
                  <a:pt x="721225" y="111264"/>
                </a:lnTo>
                <a:lnTo>
                  <a:pt x="686927" y="83326"/>
                </a:lnTo>
                <a:lnTo>
                  <a:pt x="649844" y="58963"/>
                </a:lnTo>
                <a:lnTo>
                  <a:pt x="610239" y="38438"/>
                </a:lnTo>
                <a:lnTo>
                  <a:pt x="568377" y="22017"/>
                </a:lnTo>
                <a:lnTo>
                  <a:pt x="524521" y="9961"/>
                </a:lnTo>
                <a:lnTo>
                  <a:pt x="478935" y="2534"/>
                </a:lnTo>
                <a:lnTo>
                  <a:pt x="431882" y="0"/>
                </a:lnTo>
                <a:close/>
              </a:path>
              <a:path w="864234" h="864235" extrusionOk="0">
                <a:moveTo>
                  <a:pt x="819310" y="241940"/>
                </a:moveTo>
                <a:lnTo>
                  <a:pt x="314440" y="241940"/>
                </a:lnTo>
                <a:lnTo>
                  <a:pt x="629017" y="431871"/>
                </a:lnTo>
                <a:lnTo>
                  <a:pt x="314440" y="621792"/>
                </a:lnTo>
                <a:lnTo>
                  <a:pt x="819318" y="621792"/>
                </a:lnTo>
                <a:lnTo>
                  <a:pt x="825304" y="610240"/>
                </a:lnTo>
                <a:lnTo>
                  <a:pt x="841726" y="568376"/>
                </a:lnTo>
                <a:lnTo>
                  <a:pt x="853782" y="524518"/>
                </a:lnTo>
                <a:lnTo>
                  <a:pt x="861209" y="478928"/>
                </a:lnTo>
                <a:lnTo>
                  <a:pt x="863743" y="431871"/>
                </a:lnTo>
                <a:lnTo>
                  <a:pt x="861209" y="384814"/>
                </a:lnTo>
                <a:lnTo>
                  <a:pt x="853781" y="339225"/>
                </a:lnTo>
                <a:lnTo>
                  <a:pt x="841725" y="295366"/>
                </a:lnTo>
                <a:lnTo>
                  <a:pt x="825302" y="253503"/>
                </a:lnTo>
                <a:lnTo>
                  <a:pt x="819310" y="241940"/>
                </a:lnTo>
                <a:close/>
              </a:path>
            </a:pathLst>
          </a:custGeom>
          <a:solidFill>
            <a:srgbClr val="FFFFFF">
              <a:alpha val="8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1650" y="1188725"/>
            <a:ext cx="71952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PLEASE USE THIS PRODUCT VIDEO TO MAKE THE CUSTOMER REALISE THAT THIS FEATURE OF THE PRODUCT WILL TAKE CARE OF HIS/HER CONCERN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3B706-17F5-4407-97A1-E4CDCB60AA47}"/>
              </a:ext>
            </a:extLst>
          </p:cNvPr>
          <p:cNvSpPr txBox="1"/>
          <p:nvPr/>
        </p:nvSpPr>
        <p:spPr>
          <a:xfrm>
            <a:off x="376126" y="2571750"/>
            <a:ext cx="3628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have seen in the video that, how LCM is been taught through real-life examples. 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That makes the child understand where is the application of the concept is and gives the child the answer of how and why.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268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DM Sans</vt:lpstr>
      <vt:lpstr>Simple Light</vt:lpstr>
      <vt:lpstr>PowerPoint Presentation</vt:lpstr>
      <vt:lpstr>CANDIDATE PROFILE </vt:lpstr>
      <vt:lpstr>TOP 3 FEATURES OF K10 APP</vt:lpstr>
      <vt:lpstr>NEED IDENTIFICATION | AREA OF CONCERN OF THE PARENT</vt:lpstr>
      <vt:lpstr>    PRODUCT ILLUSTRATION |NEED-FEATURE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Anurag</cp:lastModifiedBy>
  <cp:revision>29</cp:revision>
  <dcterms:modified xsi:type="dcterms:W3CDTF">2020-07-31T06:33:59Z</dcterms:modified>
</cp:coreProperties>
</file>