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nva Sans" panose="020B0604020202020204" charset="0"/>
      <p:regular r:id="rId12"/>
    </p:embeddedFont>
    <p:embeddedFont>
      <p:font typeface="Canva Sans Bold" panose="020B0604020202020204" charset="0"/>
      <p:regular r:id="rId13"/>
    </p:embeddedFont>
    <p:embeddedFont>
      <p:font typeface="Knewave" panose="020B0604020202020204" charset="0"/>
      <p:regular r:id="rId14"/>
    </p:embeddedFont>
    <p:embeddedFont>
      <p:font typeface="Kollektif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35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48414"/>
            <a:ext cx="16230600" cy="8390172"/>
            <a:chOff x="0" y="0"/>
            <a:chExt cx="4274726" cy="22097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209757"/>
            </a:xfrm>
            <a:custGeom>
              <a:avLst/>
              <a:gdLst/>
              <a:ahLst/>
              <a:cxnLst/>
              <a:rect l="l" t="t" r="r" b="b"/>
              <a:pathLst>
                <a:path w="4274726" h="2209757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745775">
            <a:off x="-641346" y="6951854"/>
            <a:ext cx="4178745" cy="4953254"/>
          </a:xfrm>
          <a:custGeom>
            <a:avLst/>
            <a:gdLst/>
            <a:ahLst/>
            <a:cxnLst/>
            <a:rect l="l" t="t" r="r" b="b"/>
            <a:pathLst>
              <a:path w="4178745" h="4953254">
                <a:moveTo>
                  <a:pt x="0" y="0"/>
                </a:moveTo>
                <a:lnTo>
                  <a:pt x="4178746" y="0"/>
                </a:lnTo>
                <a:lnTo>
                  <a:pt x="4178746" y="4953254"/>
                </a:lnTo>
                <a:lnTo>
                  <a:pt x="0" y="4953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3771138">
            <a:off x="15635300" y="-1854681"/>
            <a:ext cx="4601363" cy="5454202"/>
          </a:xfrm>
          <a:custGeom>
            <a:avLst/>
            <a:gdLst/>
            <a:ahLst/>
            <a:cxnLst/>
            <a:rect l="l" t="t" r="r" b="b"/>
            <a:pathLst>
              <a:path w="4601363" h="5454202">
                <a:moveTo>
                  <a:pt x="0" y="0"/>
                </a:moveTo>
                <a:lnTo>
                  <a:pt x="4601363" y="0"/>
                </a:lnTo>
                <a:lnTo>
                  <a:pt x="4601363" y="5454202"/>
                </a:lnTo>
                <a:lnTo>
                  <a:pt x="0" y="5454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2215717">
            <a:off x="15650436" y="6390941"/>
            <a:ext cx="2194809" cy="4697061"/>
          </a:xfrm>
          <a:custGeom>
            <a:avLst/>
            <a:gdLst/>
            <a:ahLst/>
            <a:cxnLst/>
            <a:rect l="l" t="t" r="r" b="b"/>
            <a:pathLst>
              <a:path w="2194809" h="4697061">
                <a:moveTo>
                  <a:pt x="0" y="0"/>
                </a:moveTo>
                <a:lnTo>
                  <a:pt x="2194808" y="0"/>
                </a:lnTo>
                <a:lnTo>
                  <a:pt x="2194808" y="4697061"/>
                </a:lnTo>
                <a:lnTo>
                  <a:pt x="0" y="4697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2470566">
            <a:off x="-529418" y="-476032"/>
            <a:ext cx="3116237" cy="5528807"/>
          </a:xfrm>
          <a:custGeom>
            <a:avLst/>
            <a:gdLst/>
            <a:ahLst/>
            <a:cxnLst/>
            <a:rect l="l" t="t" r="r" b="b"/>
            <a:pathLst>
              <a:path w="3116237" h="552880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932871" y="3269364"/>
            <a:ext cx="12422259" cy="2022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44"/>
              </a:lnSpc>
            </a:pPr>
            <a:r>
              <a:rPr lang="en-US" sz="11163" spc="558">
                <a:solidFill>
                  <a:srgbClr val="474A53"/>
                </a:solidFill>
                <a:latin typeface="Knewave Bold"/>
              </a:rPr>
              <a:t>FLIGHT DASH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448545" y="5355476"/>
            <a:ext cx="11390911" cy="1104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48"/>
              </a:lnSpc>
            </a:pPr>
            <a:r>
              <a:rPr lang="en-US" sz="6391">
                <a:solidFill>
                  <a:srgbClr val="975B3F"/>
                </a:solidFill>
                <a:latin typeface="Kollektif Bold"/>
              </a:rPr>
              <a:t>Jagdish Khandelwal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48414"/>
            <a:ext cx="16230600" cy="8390172"/>
            <a:chOff x="0" y="0"/>
            <a:chExt cx="4274726" cy="22097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209757"/>
            </a:xfrm>
            <a:custGeom>
              <a:avLst/>
              <a:gdLst/>
              <a:ahLst/>
              <a:cxnLst/>
              <a:rect l="l" t="t" r="r" b="b"/>
              <a:pathLst>
                <a:path w="4274726" h="2209757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745775">
            <a:off x="-641346" y="6951854"/>
            <a:ext cx="4178745" cy="4953254"/>
          </a:xfrm>
          <a:custGeom>
            <a:avLst/>
            <a:gdLst/>
            <a:ahLst/>
            <a:cxnLst/>
            <a:rect l="l" t="t" r="r" b="b"/>
            <a:pathLst>
              <a:path w="4178745" h="4953254">
                <a:moveTo>
                  <a:pt x="0" y="0"/>
                </a:moveTo>
                <a:lnTo>
                  <a:pt x="4178746" y="0"/>
                </a:lnTo>
                <a:lnTo>
                  <a:pt x="4178746" y="4953254"/>
                </a:lnTo>
                <a:lnTo>
                  <a:pt x="0" y="4953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3771138">
            <a:off x="15635300" y="-1854681"/>
            <a:ext cx="4601363" cy="5454202"/>
          </a:xfrm>
          <a:custGeom>
            <a:avLst/>
            <a:gdLst/>
            <a:ahLst/>
            <a:cxnLst/>
            <a:rect l="l" t="t" r="r" b="b"/>
            <a:pathLst>
              <a:path w="4601363" h="5454202">
                <a:moveTo>
                  <a:pt x="0" y="0"/>
                </a:moveTo>
                <a:lnTo>
                  <a:pt x="4601363" y="0"/>
                </a:lnTo>
                <a:lnTo>
                  <a:pt x="4601363" y="5454202"/>
                </a:lnTo>
                <a:lnTo>
                  <a:pt x="0" y="5454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2215717">
            <a:off x="15650436" y="6390941"/>
            <a:ext cx="2194809" cy="4697061"/>
          </a:xfrm>
          <a:custGeom>
            <a:avLst/>
            <a:gdLst/>
            <a:ahLst/>
            <a:cxnLst/>
            <a:rect l="l" t="t" r="r" b="b"/>
            <a:pathLst>
              <a:path w="2194809" h="4697061">
                <a:moveTo>
                  <a:pt x="0" y="0"/>
                </a:moveTo>
                <a:lnTo>
                  <a:pt x="2194808" y="0"/>
                </a:lnTo>
                <a:lnTo>
                  <a:pt x="2194808" y="4697061"/>
                </a:lnTo>
                <a:lnTo>
                  <a:pt x="0" y="4697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2470566">
            <a:off x="-529418" y="-476032"/>
            <a:ext cx="3116237" cy="5528807"/>
          </a:xfrm>
          <a:custGeom>
            <a:avLst/>
            <a:gdLst/>
            <a:ahLst/>
            <a:cxnLst/>
            <a:rect l="l" t="t" r="r" b="b"/>
            <a:pathLst>
              <a:path w="3116237" h="552880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710504" y="3336163"/>
            <a:ext cx="10866992" cy="2081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330"/>
              </a:lnSpc>
            </a:pPr>
            <a:r>
              <a:rPr lang="en-US" sz="11553" spc="577">
                <a:solidFill>
                  <a:srgbClr val="474A53"/>
                </a:solidFill>
                <a:latin typeface="Knewave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48414"/>
            <a:ext cx="16230600" cy="8390172"/>
            <a:chOff x="0" y="0"/>
            <a:chExt cx="4274726" cy="22097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209757"/>
            </a:xfrm>
            <a:custGeom>
              <a:avLst/>
              <a:gdLst/>
              <a:ahLst/>
              <a:cxnLst/>
              <a:rect l="l" t="t" r="r" b="b"/>
              <a:pathLst>
                <a:path w="4274726" h="2209757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745775">
            <a:off x="-750362" y="7952960"/>
            <a:ext cx="3237708" cy="3837801"/>
          </a:xfrm>
          <a:custGeom>
            <a:avLst/>
            <a:gdLst/>
            <a:ahLst/>
            <a:cxnLst/>
            <a:rect l="l" t="t" r="r" b="b"/>
            <a:pathLst>
              <a:path w="3237708" h="3837801">
                <a:moveTo>
                  <a:pt x="0" y="0"/>
                </a:moveTo>
                <a:lnTo>
                  <a:pt x="3237708" y="0"/>
                </a:lnTo>
                <a:lnTo>
                  <a:pt x="3237708" y="3837801"/>
                </a:lnTo>
                <a:lnTo>
                  <a:pt x="0" y="38378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78331">
            <a:off x="16161896" y="6909769"/>
            <a:ext cx="2194809" cy="4697061"/>
          </a:xfrm>
          <a:custGeom>
            <a:avLst/>
            <a:gdLst/>
            <a:ahLst/>
            <a:cxnLst/>
            <a:rect l="l" t="t" r="r" b="b"/>
            <a:pathLst>
              <a:path w="2194809" h="4697061">
                <a:moveTo>
                  <a:pt x="0" y="0"/>
                </a:moveTo>
                <a:lnTo>
                  <a:pt x="2194808" y="0"/>
                </a:lnTo>
                <a:lnTo>
                  <a:pt x="2194808" y="4697062"/>
                </a:lnTo>
                <a:lnTo>
                  <a:pt x="0" y="469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470566">
            <a:off x="-529418" y="-476032"/>
            <a:ext cx="3116237" cy="5528807"/>
          </a:xfrm>
          <a:custGeom>
            <a:avLst/>
            <a:gdLst/>
            <a:ahLst/>
            <a:cxnLst/>
            <a:rect l="l" t="t" r="r" b="b"/>
            <a:pathLst>
              <a:path w="3116237" h="552880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421199" y="1627781"/>
            <a:ext cx="11445602" cy="1229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519"/>
              </a:lnSpc>
            </a:pPr>
            <a:r>
              <a:rPr lang="en-US" sz="8499">
                <a:solidFill>
                  <a:srgbClr val="474A53"/>
                </a:solidFill>
                <a:latin typeface="Knewave Bold"/>
              </a:rPr>
              <a:t>Outline</a:t>
            </a:r>
          </a:p>
        </p:txBody>
      </p:sp>
      <p:sp>
        <p:nvSpPr>
          <p:cNvPr id="9" name="Freeform 9"/>
          <p:cNvSpPr/>
          <p:nvPr/>
        </p:nvSpPr>
        <p:spPr>
          <a:xfrm rot="-5400000">
            <a:off x="15343019" y="-655065"/>
            <a:ext cx="2528732" cy="4114800"/>
          </a:xfrm>
          <a:custGeom>
            <a:avLst/>
            <a:gdLst/>
            <a:ahLst/>
            <a:cxnLst/>
            <a:rect l="l" t="t" r="r" b="b"/>
            <a:pathLst>
              <a:path w="2528732" h="4114800">
                <a:moveTo>
                  <a:pt x="0" y="0"/>
                </a:moveTo>
                <a:lnTo>
                  <a:pt x="2528732" y="0"/>
                </a:lnTo>
                <a:lnTo>
                  <a:pt x="25287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4838003" y="1048042"/>
            <a:ext cx="3392624" cy="737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661"/>
              </a:lnSpc>
            </a:pPr>
            <a:r>
              <a:rPr lang="en-US" sz="5055">
                <a:solidFill>
                  <a:srgbClr val="F2E9DA"/>
                </a:solidFill>
                <a:latin typeface="Kollektif Bold"/>
              </a:rPr>
              <a:t>Contents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2613634" y="3374835"/>
            <a:ext cx="6151110" cy="2529642"/>
            <a:chOff x="0" y="0"/>
            <a:chExt cx="5420212" cy="222906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420212" cy="2229061"/>
            </a:xfrm>
            <a:custGeom>
              <a:avLst/>
              <a:gdLst/>
              <a:ahLst/>
              <a:cxnLst/>
              <a:rect l="l" t="t" r="r" b="b"/>
              <a:pathLst>
                <a:path w="5420212" h="2229061">
                  <a:moveTo>
                    <a:pt x="5295752" y="2229060"/>
                  </a:moveTo>
                  <a:lnTo>
                    <a:pt x="124460" y="2229060"/>
                  </a:lnTo>
                  <a:cubicBezTo>
                    <a:pt x="55880" y="2229060"/>
                    <a:pt x="0" y="2173181"/>
                    <a:pt x="0" y="21046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95752" y="0"/>
                  </a:lnTo>
                  <a:cubicBezTo>
                    <a:pt x="5364332" y="0"/>
                    <a:pt x="5420212" y="55880"/>
                    <a:pt x="5420212" y="124460"/>
                  </a:cubicBezTo>
                  <a:lnTo>
                    <a:pt x="5420212" y="2104601"/>
                  </a:lnTo>
                  <a:cubicBezTo>
                    <a:pt x="5420212" y="2173181"/>
                    <a:pt x="5364332" y="2229061"/>
                    <a:pt x="5295752" y="2229061"/>
                  </a:cubicBezTo>
                  <a:close/>
                </a:path>
              </a:pathLst>
            </a:custGeom>
            <a:solidFill>
              <a:srgbClr val="975B3F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3711939" y="3844304"/>
            <a:ext cx="4252934" cy="386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0"/>
              </a:lnSpc>
            </a:pPr>
            <a:r>
              <a:rPr lang="en-US" sz="2700" spc="-54">
                <a:solidFill>
                  <a:srgbClr val="F2E9DA"/>
                </a:solidFill>
                <a:latin typeface="Kollektif Bold"/>
              </a:rPr>
              <a:t>Game Introduction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086783" y="3792880"/>
            <a:ext cx="625156" cy="438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 spc="-60">
                <a:solidFill>
                  <a:srgbClr val="474A53"/>
                </a:solidFill>
                <a:latin typeface="Kollektif Bold"/>
              </a:rPr>
              <a:t>01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9486764" y="3415382"/>
            <a:ext cx="6151110" cy="2529642"/>
            <a:chOff x="0" y="0"/>
            <a:chExt cx="5420212" cy="222906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420212" cy="2229061"/>
            </a:xfrm>
            <a:custGeom>
              <a:avLst/>
              <a:gdLst/>
              <a:ahLst/>
              <a:cxnLst/>
              <a:rect l="l" t="t" r="r" b="b"/>
              <a:pathLst>
                <a:path w="5420212" h="2229061">
                  <a:moveTo>
                    <a:pt x="5295752" y="2229060"/>
                  </a:moveTo>
                  <a:lnTo>
                    <a:pt x="124460" y="2229060"/>
                  </a:lnTo>
                  <a:cubicBezTo>
                    <a:pt x="55880" y="2229060"/>
                    <a:pt x="0" y="2173181"/>
                    <a:pt x="0" y="21046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95752" y="0"/>
                  </a:lnTo>
                  <a:cubicBezTo>
                    <a:pt x="5364332" y="0"/>
                    <a:pt x="5420212" y="55880"/>
                    <a:pt x="5420212" y="124460"/>
                  </a:cubicBezTo>
                  <a:lnTo>
                    <a:pt x="5420212" y="2104601"/>
                  </a:lnTo>
                  <a:cubicBezTo>
                    <a:pt x="5420212" y="2173181"/>
                    <a:pt x="5364332" y="2229061"/>
                    <a:pt x="5295752" y="2229061"/>
                  </a:cubicBezTo>
                  <a:close/>
                </a:path>
              </a:pathLst>
            </a:custGeom>
            <a:solidFill>
              <a:srgbClr val="975B3F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0585069" y="3884851"/>
            <a:ext cx="4252934" cy="386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0"/>
              </a:lnSpc>
            </a:pPr>
            <a:r>
              <a:rPr lang="en-US" sz="2700" spc="-54">
                <a:solidFill>
                  <a:srgbClr val="F2E9DA"/>
                </a:solidFill>
                <a:latin typeface="Kollektif Bold"/>
              </a:rPr>
              <a:t>Github Code Link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959912" y="3833427"/>
            <a:ext cx="625156" cy="438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 spc="-60">
                <a:solidFill>
                  <a:srgbClr val="474A53"/>
                </a:solidFill>
                <a:latin typeface="Kollektif Bold"/>
              </a:rPr>
              <a:t>03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2613634" y="6268874"/>
            <a:ext cx="6151110" cy="2529642"/>
            <a:chOff x="0" y="0"/>
            <a:chExt cx="5420212" cy="222906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5420212" cy="2229061"/>
            </a:xfrm>
            <a:custGeom>
              <a:avLst/>
              <a:gdLst/>
              <a:ahLst/>
              <a:cxnLst/>
              <a:rect l="l" t="t" r="r" b="b"/>
              <a:pathLst>
                <a:path w="5420212" h="2229061">
                  <a:moveTo>
                    <a:pt x="5295752" y="2229060"/>
                  </a:moveTo>
                  <a:lnTo>
                    <a:pt x="124460" y="2229060"/>
                  </a:lnTo>
                  <a:cubicBezTo>
                    <a:pt x="55880" y="2229060"/>
                    <a:pt x="0" y="2173181"/>
                    <a:pt x="0" y="21046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95752" y="0"/>
                  </a:lnTo>
                  <a:cubicBezTo>
                    <a:pt x="5364332" y="0"/>
                    <a:pt x="5420212" y="55880"/>
                    <a:pt x="5420212" y="124460"/>
                  </a:cubicBezTo>
                  <a:lnTo>
                    <a:pt x="5420212" y="2104601"/>
                  </a:lnTo>
                  <a:cubicBezTo>
                    <a:pt x="5420212" y="2173181"/>
                    <a:pt x="5364332" y="2229061"/>
                    <a:pt x="5295752" y="2229061"/>
                  </a:cubicBezTo>
                  <a:close/>
                </a:path>
              </a:pathLst>
            </a:custGeom>
            <a:solidFill>
              <a:srgbClr val="975B3F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3711939" y="6738343"/>
            <a:ext cx="4252934" cy="386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0"/>
              </a:lnSpc>
            </a:pPr>
            <a:r>
              <a:rPr lang="en-US" sz="2700" spc="-54">
                <a:solidFill>
                  <a:srgbClr val="F2E9DA"/>
                </a:solidFill>
                <a:latin typeface="Kollektif Bold"/>
              </a:rPr>
              <a:t>Goal of the Game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086783" y="6686919"/>
            <a:ext cx="625156" cy="438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 spc="-60">
                <a:solidFill>
                  <a:srgbClr val="474A53"/>
                </a:solidFill>
                <a:latin typeface="Kollektif Bold"/>
              </a:rPr>
              <a:t>02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9486764" y="6268874"/>
            <a:ext cx="6151110" cy="2529642"/>
            <a:chOff x="0" y="0"/>
            <a:chExt cx="5420212" cy="222906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420212" cy="2229061"/>
            </a:xfrm>
            <a:custGeom>
              <a:avLst/>
              <a:gdLst/>
              <a:ahLst/>
              <a:cxnLst/>
              <a:rect l="l" t="t" r="r" b="b"/>
              <a:pathLst>
                <a:path w="5420212" h="2229061">
                  <a:moveTo>
                    <a:pt x="5295752" y="2229060"/>
                  </a:moveTo>
                  <a:lnTo>
                    <a:pt x="124460" y="2229060"/>
                  </a:lnTo>
                  <a:cubicBezTo>
                    <a:pt x="55880" y="2229060"/>
                    <a:pt x="0" y="2173181"/>
                    <a:pt x="0" y="21046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95752" y="0"/>
                  </a:lnTo>
                  <a:cubicBezTo>
                    <a:pt x="5364332" y="0"/>
                    <a:pt x="5420212" y="55880"/>
                    <a:pt x="5420212" y="124460"/>
                  </a:cubicBezTo>
                  <a:lnTo>
                    <a:pt x="5420212" y="2104601"/>
                  </a:lnTo>
                  <a:cubicBezTo>
                    <a:pt x="5420212" y="2173181"/>
                    <a:pt x="5364332" y="2229061"/>
                    <a:pt x="5295752" y="2229061"/>
                  </a:cubicBezTo>
                  <a:close/>
                </a:path>
              </a:pathLst>
            </a:custGeom>
            <a:solidFill>
              <a:srgbClr val="975B3F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10671572" y="6738343"/>
            <a:ext cx="4252934" cy="386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0"/>
              </a:lnSpc>
            </a:pPr>
            <a:r>
              <a:rPr lang="en-US" sz="2700" spc="-54">
                <a:solidFill>
                  <a:srgbClr val="F2E9DA"/>
                </a:solidFill>
                <a:latin typeface="Kollektif Bold"/>
              </a:rPr>
              <a:t>Snap Shots of Game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959912" y="6686919"/>
            <a:ext cx="625156" cy="438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 spc="-60">
                <a:solidFill>
                  <a:srgbClr val="474A53"/>
                </a:solidFill>
                <a:latin typeface="Kollektif Bold"/>
              </a:rPr>
              <a:t>04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68128"/>
            <a:ext cx="16230600" cy="8390172"/>
            <a:chOff x="0" y="0"/>
            <a:chExt cx="4274726" cy="22097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209757"/>
            </a:xfrm>
            <a:custGeom>
              <a:avLst/>
              <a:gdLst/>
              <a:ahLst/>
              <a:cxnLst/>
              <a:rect l="l" t="t" r="r" b="b"/>
              <a:pathLst>
                <a:path w="4274726" h="2209757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745775">
            <a:off x="-668009" y="7196701"/>
            <a:ext cx="3948590" cy="4680441"/>
          </a:xfrm>
          <a:custGeom>
            <a:avLst/>
            <a:gdLst/>
            <a:ahLst/>
            <a:cxnLst/>
            <a:rect l="l" t="t" r="r" b="b"/>
            <a:pathLst>
              <a:path w="3948590" h="4680441">
                <a:moveTo>
                  <a:pt x="0" y="0"/>
                </a:moveTo>
                <a:lnTo>
                  <a:pt x="3948591" y="0"/>
                </a:lnTo>
                <a:lnTo>
                  <a:pt x="3948591" y="4680440"/>
                </a:lnTo>
                <a:lnTo>
                  <a:pt x="0" y="4680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215717">
            <a:off x="15650436" y="6390941"/>
            <a:ext cx="2194809" cy="4697061"/>
          </a:xfrm>
          <a:custGeom>
            <a:avLst/>
            <a:gdLst/>
            <a:ahLst/>
            <a:cxnLst/>
            <a:rect l="l" t="t" r="r" b="b"/>
            <a:pathLst>
              <a:path w="2194809" h="4697061">
                <a:moveTo>
                  <a:pt x="0" y="0"/>
                </a:moveTo>
                <a:lnTo>
                  <a:pt x="2194808" y="0"/>
                </a:lnTo>
                <a:lnTo>
                  <a:pt x="2194808" y="4697061"/>
                </a:lnTo>
                <a:lnTo>
                  <a:pt x="0" y="4697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470566">
            <a:off x="-529418" y="-476032"/>
            <a:ext cx="3116237" cy="5528807"/>
          </a:xfrm>
          <a:custGeom>
            <a:avLst/>
            <a:gdLst/>
            <a:ahLst/>
            <a:cxnLst/>
            <a:rect l="l" t="t" r="r" b="b"/>
            <a:pathLst>
              <a:path w="3116237" h="552880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5400000">
            <a:off x="15343019" y="-655065"/>
            <a:ext cx="2528732" cy="4114800"/>
          </a:xfrm>
          <a:custGeom>
            <a:avLst/>
            <a:gdLst/>
            <a:ahLst/>
            <a:cxnLst/>
            <a:rect l="l" t="t" r="r" b="b"/>
            <a:pathLst>
              <a:path w="2528732" h="4114800">
                <a:moveTo>
                  <a:pt x="0" y="0"/>
                </a:moveTo>
                <a:lnTo>
                  <a:pt x="2528732" y="0"/>
                </a:lnTo>
                <a:lnTo>
                  <a:pt x="25287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096951" y="2742901"/>
            <a:ext cx="12094098" cy="1302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191"/>
              </a:lnSpc>
            </a:pPr>
            <a:r>
              <a:rPr lang="en-US" sz="9099">
                <a:solidFill>
                  <a:srgbClr val="474A53"/>
                </a:solidFill>
                <a:latin typeface="Knewave Bold"/>
              </a:rPr>
              <a:t>Introduction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191049" y="1076325"/>
            <a:ext cx="2463187" cy="871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84"/>
              </a:lnSpc>
            </a:pPr>
            <a:r>
              <a:rPr lang="en-US" sz="6057">
                <a:solidFill>
                  <a:srgbClr val="F2E9DA"/>
                </a:solidFill>
                <a:latin typeface="Kollektif Bold"/>
              </a:rPr>
              <a:t>Intro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011107" y="4366013"/>
            <a:ext cx="11179942" cy="2751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0393" lvl="1" indent="-340196">
              <a:lnSpc>
                <a:spcPts val="4411"/>
              </a:lnSpc>
              <a:buFont typeface="Arial"/>
              <a:buChar char="•"/>
            </a:pPr>
            <a:r>
              <a:rPr lang="en-US" sz="3151" spc="-31">
                <a:solidFill>
                  <a:srgbClr val="000000"/>
                </a:solidFill>
                <a:latin typeface="Canva Sans Bold"/>
              </a:rPr>
              <a:t>This game is named “Flight Dash”</a:t>
            </a:r>
          </a:p>
          <a:p>
            <a:pPr marL="680393" lvl="1" indent="-340196">
              <a:lnSpc>
                <a:spcPts val="4411"/>
              </a:lnSpc>
              <a:buFont typeface="Arial"/>
              <a:buChar char="•"/>
            </a:pPr>
            <a:r>
              <a:rPr lang="en-US" sz="3151" spc="-31">
                <a:solidFill>
                  <a:srgbClr val="000000"/>
                </a:solidFill>
                <a:latin typeface="Canva Sans Bold"/>
              </a:rPr>
              <a:t>The player have to dodge obstacles using key bind </a:t>
            </a:r>
          </a:p>
          <a:p>
            <a:pPr marL="680393" lvl="1" indent="-340196">
              <a:lnSpc>
                <a:spcPts val="4411"/>
              </a:lnSpc>
              <a:buFont typeface="Arial"/>
              <a:buChar char="•"/>
            </a:pPr>
            <a:r>
              <a:rPr lang="en-US" sz="3151" spc="-31">
                <a:solidFill>
                  <a:srgbClr val="000000"/>
                </a:solidFill>
                <a:latin typeface="Canva Sans Bold"/>
              </a:rPr>
              <a:t>if a player falls or fails to dodge obstacles then the game is over</a:t>
            </a:r>
          </a:p>
          <a:p>
            <a:pPr marL="680393" lvl="1" indent="-340196">
              <a:lnSpc>
                <a:spcPts val="4411"/>
              </a:lnSpc>
              <a:buFont typeface="Arial"/>
              <a:buChar char="•"/>
            </a:pPr>
            <a:r>
              <a:rPr lang="en-US" sz="3151" spc="-31">
                <a:solidFill>
                  <a:srgbClr val="000000"/>
                </a:solidFill>
                <a:latin typeface="Canva Sans Bold"/>
              </a:rPr>
              <a:t>The game is Endless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8946" y="1028700"/>
            <a:ext cx="16230600" cy="8390172"/>
            <a:chOff x="0" y="0"/>
            <a:chExt cx="4274726" cy="22097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209757"/>
            </a:xfrm>
            <a:custGeom>
              <a:avLst/>
              <a:gdLst/>
              <a:ahLst/>
              <a:cxnLst/>
              <a:rect l="l" t="t" r="r" b="b"/>
              <a:pathLst>
                <a:path w="4274726" h="2209757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745775">
            <a:off x="-689495" y="7394011"/>
            <a:ext cx="3763119" cy="4460593"/>
          </a:xfrm>
          <a:custGeom>
            <a:avLst/>
            <a:gdLst/>
            <a:ahLst/>
            <a:cxnLst/>
            <a:rect l="l" t="t" r="r" b="b"/>
            <a:pathLst>
              <a:path w="3763119" h="4460593">
                <a:moveTo>
                  <a:pt x="0" y="0"/>
                </a:moveTo>
                <a:lnTo>
                  <a:pt x="3763119" y="0"/>
                </a:lnTo>
                <a:lnTo>
                  <a:pt x="3763119" y="4460594"/>
                </a:lnTo>
                <a:lnTo>
                  <a:pt x="0" y="4460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78331">
            <a:off x="16161896" y="6909769"/>
            <a:ext cx="2194809" cy="4697061"/>
          </a:xfrm>
          <a:custGeom>
            <a:avLst/>
            <a:gdLst/>
            <a:ahLst/>
            <a:cxnLst/>
            <a:rect l="l" t="t" r="r" b="b"/>
            <a:pathLst>
              <a:path w="2194809" h="4697061">
                <a:moveTo>
                  <a:pt x="0" y="0"/>
                </a:moveTo>
                <a:lnTo>
                  <a:pt x="2194808" y="0"/>
                </a:lnTo>
                <a:lnTo>
                  <a:pt x="2194808" y="4697062"/>
                </a:lnTo>
                <a:lnTo>
                  <a:pt x="0" y="469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470566">
            <a:off x="-529418" y="-476032"/>
            <a:ext cx="3116237" cy="5528807"/>
          </a:xfrm>
          <a:custGeom>
            <a:avLst/>
            <a:gdLst/>
            <a:ahLst/>
            <a:cxnLst/>
            <a:rect l="l" t="t" r="r" b="b"/>
            <a:pathLst>
              <a:path w="3116237" h="552880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3771138">
            <a:off x="15698790" y="-1817663"/>
            <a:ext cx="4383300" cy="5195722"/>
          </a:xfrm>
          <a:custGeom>
            <a:avLst/>
            <a:gdLst/>
            <a:ahLst/>
            <a:cxnLst/>
            <a:rect l="l" t="t" r="r" b="b"/>
            <a:pathLst>
              <a:path w="4383300" h="5195722">
                <a:moveTo>
                  <a:pt x="0" y="0"/>
                </a:moveTo>
                <a:lnTo>
                  <a:pt x="4383301" y="0"/>
                </a:lnTo>
                <a:lnTo>
                  <a:pt x="4383301" y="5195722"/>
                </a:lnTo>
                <a:lnTo>
                  <a:pt x="0" y="5195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495018" y="2661197"/>
            <a:ext cx="9206545" cy="11586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072"/>
              </a:lnSpc>
            </a:pPr>
            <a:r>
              <a:rPr lang="en-US" sz="8100" dirty="0">
                <a:solidFill>
                  <a:srgbClr val="474A53"/>
                </a:solidFill>
                <a:latin typeface="Knewave Bold"/>
              </a:rPr>
              <a:t>Goal of the game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579764" y="4649760"/>
            <a:ext cx="5128472" cy="574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79"/>
              </a:lnSpc>
            </a:pPr>
            <a:r>
              <a:rPr lang="en-US" sz="3999">
                <a:solidFill>
                  <a:srgbClr val="F2E9DA"/>
                </a:solidFill>
                <a:latin typeface="Kollektif Bold"/>
              </a:rPr>
              <a:t>Dodge the obstacles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331036" y="5725043"/>
            <a:ext cx="5625929" cy="574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79"/>
              </a:lnSpc>
            </a:pPr>
            <a:r>
              <a:rPr lang="en-US" sz="3999">
                <a:solidFill>
                  <a:srgbClr val="F2E9DA"/>
                </a:solidFill>
                <a:latin typeface="Kollektif Bold"/>
              </a:rPr>
              <a:t>Make sure not to fall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A3896-7C9A-B0D8-E54C-F563FDEE8FED}"/>
              </a:ext>
            </a:extLst>
          </p:cNvPr>
          <p:cNvSpPr txBox="1"/>
          <p:nvPr/>
        </p:nvSpPr>
        <p:spPr>
          <a:xfrm>
            <a:off x="6331036" y="4431316"/>
            <a:ext cx="53493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200" dirty="0"/>
              <a:t>Dodge the obstacles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/>
              <a:t>Make sure not to fall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48414"/>
            <a:ext cx="16230600" cy="8390172"/>
            <a:chOff x="0" y="0"/>
            <a:chExt cx="4274726" cy="22097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209757"/>
            </a:xfrm>
            <a:custGeom>
              <a:avLst/>
              <a:gdLst/>
              <a:ahLst/>
              <a:cxnLst/>
              <a:rect l="l" t="t" r="r" b="b"/>
              <a:pathLst>
                <a:path w="4274726" h="2209757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745775">
            <a:off x="-750362" y="7952960"/>
            <a:ext cx="3237708" cy="3837801"/>
          </a:xfrm>
          <a:custGeom>
            <a:avLst/>
            <a:gdLst/>
            <a:ahLst/>
            <a:cxnLst/>
            <a:rect l="l" t="t" r="r" b="b"/>
            <a:pathLst>
              <a:path w="3237708" h="3837801">
                <a:moveTo>
                  <a:pt x="0" y="0"/>
                </a:moveTo>
                <a:lnTo>
                  <a:pt x="3237708" y="0"/>
                </a:lnTo>
                <a:lnTo>
                  <a:pt x="3237708" y="3837801"/>
                </a:lnTo>
                <a:lnTo>
                  <a:pt x="0" y="38378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78331">
            <a:off x="16161896" y="6909769"/>
            <a:ext cx="2194809" cy="4697061"/>
          </a:xfrm>
          <a:custGeom>
            <a:avLst/>
            <a:gdLst/>
            <a:ahLst/>
            <a:cxnLst/>
            <a:rect l="l" t="t" r="r" b="b"/>
            <a:pathLst>
              <a:path w="2194809" h="4697061">
                <a:moveTo>
                  <a:pt x="0" y="0"/>
                </a:moveTo>
                <a:lnTo>
                  <a:pt x="2194808" y="0"/>
                </a:lnTo>
                <a:lnTo>
                  <a:pt x="2194808" y="4697062"/>
                </a:lnTo>
                <a:lnTo>
                  <a:pt x="0" y="469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470566">
            <a:off x="-529418" y="-476032"/>
            <a:ext cx="3116237" cy="5528807"/>
          </a:xfrm>
          <a:custGeom>
            <a:avLst/>
            <a:gdLst/>
            <a:ahLst/>
            <a:cxnLst/>
            <a:rect l="l" t="t" r="r" b="b"/>
            <a:pathLst>
              <a:path w="3116237" h="552880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201408" y="1478535"/>
            <a:ext cx="9885184" cy="1302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191"/>
              </a:lnSpc>
            </a:pPr>
            <a:r>
              <a:rPr lang="en-US" sz="9099">
                <a:solidFill>
                  <a:srgbClr val="474A53"/>
                </a:solidFill>
                <a:latin typeface="Knewave Bold"/>
              </a:rPr>
              <a:t>Github Code link</a:t>
            </a:r>
          </a:p>
        </p:txBody>
      </p:sp>
      <p:sp>
        <p:nvSpPr>
          <p:cNvPr id="9" name="Freeform 9"/>
          <p:cNvSpPr/>
          <p:nvPr/>
        </p:nvSpPr>
        <p:spPr>
          <a:xfrm rot="-5400000">
            <a:off x="15343019" y="-655065"/>
            <a:ext cx="2528732" cy="4114800"/>
          </a:xfrm>
          <a:custGeom>
            <a:avLst/>
            <a:gdLst/>
            <a:ahLst/>
            <a:cxnLst/>
            <a:rect l="l" t="t" r="r" b="b"/>
            <a:pathLst>
              <a:path w="2528732" h="4114800">
                <a:moveTo>
                  <a:pt x="0" y="0"/>
                </a:moveTo>
                <a:lnTo>
                  <a:pt x="2528732" y="0"/>
                </a:lnTo>
                <a:lnTo>
                  <a:pt x="25287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048000" y="4373668"/>
            <a:ext cx="13258800" cy="3788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3600" dirty="0">
                <a:solidFill>
                  <a:srgbClr val="474A53"/>
                </a:solidFill>
                <a:latin typeface="Canva Sans"/>
              </a:rPr>
              <a:t>https://github.com/Jagdish918/GreenFootGame_FlightDash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48414"/>
            <a:ext cx="16230600" cy="8390172"/>
            <a:chOff x="0" y="0"/>
            <a:chExt cx="4274726" cy="22097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209757"/>
            </a:xfrm>
            <a:custGeom>
              <a:avLst/>
              <a:gdLst/>
              <a:ahLst/>
              <a:cxnLst/>
              <a:rect l="l" t="t" r="r" b="b"/>
              <a:pathLst>
                <a:path w="4274726" h="2209757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745775">
            <a:off x="-689495" y="7394011"/>
            <a:ext cx="3763119" cy="4460593"/>
          </a:xfrm>
          <a:custGeom>
            <a:avLst/>
            <a:gdLst/>
            <a:ahLst/>
            <a:cxnLst/>
            <a:rect l="l" t="t" r="r" b="b"/>
            <a:pathLst>
              <a:path w="3763119" h="4460593">
                <a:moveTo>
                  <a:pt x="0" y="0"/>
                </a:moveTo>
                <a:lnTo>
                  <a:pt x="3763119" y="0"/>
                </a:lnTo>
                <a:lnTo>
                  <a:pt x="3763119" y="4460594"/>
                </a:lnTo>
                <a:lnTo>
                  <a:pt x="0" y="4460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78331">
            <a:off x="16161896" y="6909769"/>
            <a:ext cx="2194809" cy="4697061"/>
          </a:xfrm>
          <a:custGeom>
            <a:avLst/>
            <a:gdLst/>
            <a:ahLst/>
            <a:cxnLst/>
            <a:rect l="l" t="t" r="r" b="b"/>
            <a:pathLst>
              <a:path w="2194809" h="4697061">
                <a:moveTo>
                  <a:pt x="0" y="0"/>
                </a:moveTo>
                <a:lnTo>
                  <a:pt x="2194808" y="0"/>
                </a:lnTo>
                <a:lnTo>
                  <a:pt x="2194808" y="4697062"/>
                </a:lnTo>
                <a:lnTo>
                  <a:pt x="0" y="469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470566">
            <a:off x="-529418" y="-476032"/>
            <a:ext cx="3116237" cy="5528807"/>
          </a:xfrm>
          <a:custGeom>
            <a:avLst/>
            <a:gdLst/>
            <a:ahLst/>
            <a:cxnLst/>
            <a:rect l="l" t="t" r="r" b="b"/>
            <a:pathLst>
              <a:path w="3116237" h="552880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3771138">
            <a:off x="15698790" y="-1817663"/>
            <a:ext cx="4383300" cy="5195722"/>
          </a:xfrm>
          <a:custGeom>
            <a:avLst/>
            <a:gdLst/>
            <a:ahLst/>
            <a:cxnLst/>
            <a:rect l="l" t="t" r="r" b="b"/>
            <a:pathLst>
              <a:path w="4383300" h="5195722">
                <a:moveTo>
                  <a:pt x="0" y="0"/>
                </a:moveTo>
                <a:lnTo>
                  <a:pt x="4383301" y="0"/>
                </a:lnTo>
                <a:lnTo>
                  <a:pt x="4383301" y="5195722"/>
                </a:lnTo>
                <a:lnTo>
                  <a:pt x="0" y="5195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703099" y="1935476"/>
            <a:ext cx="8881801" cy="2588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191"/>
              </a:lnSpc>
            </a:pPr>
            <a:r>
              <a:rPr lang="en-US" sz="9099">
                <a:solidFill>
                  <a:srgbClr val="474A53"/>
                </a:solidFill>
                <a:latin typeface="Knewave Bold"/>
              </a:rPr>
              <a:t>Keys and Instructions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779439" y="5318736"/>
            <a:ext cx="10729123" cy="1384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474A53"/>
                </a:solidFill>
                <a:latin typeface="Kollektif Bold"/>
              </a:rPr>
              <a:t>Space bar - To jump , Dodge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474A53"/>
                </a:solidFill>
                <a:latin typeface="Kollektif Bold"/>
              </a:rPr>
              <a:t>Enter - To try again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45775">
            <a:off x="-556243" y="7340711"/>
            <a:ext cx="3763119" cy="4460593"/>
          </a:xfrm>
          <a:custGeom>
            <a:avLst/>
            <a:gdLst/>
            <a:ahLst/>
            <a:cxnLst/>
            <a:rect l="l" t="t" r="r" b="b"/>
            <a:pathLst>
              <a:path w="3763119" h="4460593">
                <a:moveTo>
                  <a:pt x="0" y="0"/>
                </a:moveTo>
                <a:lnTo>
                  <a:pt x="3763118" y="0"/>
                </a:lnTo>
                <a:lnTo>
                  <a:pt x="3763118" y="4460593"/>
                </a:lnTo>
                <a:lnTo>
                  <a:pt x="0" y="44605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78331">
            <a:off x="16549263" y="7384525"/>
            <a:ext cx="1946709" cy="4166110"/>
          </a:xfrm>
          <a:custGeom>
            <a:avLst/>
            <a:gdLst/>
            <a:ahLst/>
            <a:cxnLst/>
            <a:rect l="l" t="t" r="r" b="b"/>
            <a:pathLst>
              <a:path w="1946709" h="4166110">
                <a:moveTo>
                  <a:pt x="0" y="0"/>
                </a:moveTo>
                <a:lnTo>
                  <a:pt x="1946709" y="0"/>
                </a:lnTo>
                <a:lnTo>
                  <a:pt x="1946709" y="4166110"/>
                </a:lnTo>
                <a:lnTo>
                  <a:pt x="0" y="41661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470566">
            <a:off x="-396167" y="-529333"/>
            <a:ext cx="3116237" cy="5528807"/>
          </a:xfrm>
          <a:custGeom>
            <a:avLst/>
            <a:gdLst/>
            <a:ahLst/>
            <a:cxnLst/>
            <a:rect l="l" t="t" r="r" b="b"/>
            <a:pathLst>
              <a:path w="3116237" h="5528807">
                <a:moveTo>
                  <a:pt x="0" y="0"/>
                </a:moveTo>
                <a:lnTo>
                  <a:pt x="3116237" y="0"/>
                </a:lnTo>
                <a:lnTo>
                  <a:pt x="3116237" y="5528808"/>
                </a:lnTo>
                <a:lnTo>
                  <a:pt x="0" y="55288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71138">
            <a:off x="15832042" y="-1870964"/>
            <a:ext cx="4383300" cy="5195722"/>
          </a:xfrm>
          <a:custGeom>
            <a:avLst/>
            <a:gdLst/>
            <a:ahLst/>
            <a:cxnLst/>
            <a:rect l="l" t="t" r="r" b="b"/>
            <a:pathLst>
              <a:path w="4383300" h="5195722">
                <a:moveTo>
                  <a:pt x="0" y="0"/>
                </a:moveTo>
                <a:lnTo>
                  <a:pt x="4383300" y="0"/>
                </a:lnTo>
                <a:lnTo>
                  <a:pt x="4383300" y="5195722"/>
                </a:lnTo>
                <a:lnTo>
                  <a:pt x="0" y="5195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003894" y="2432602"/>
            <a:ext cx="6347043" cy="7606276"/>
          </a:xfrm>
          <a:custGeom>
            <a:avLst/>
            <a:gdLst/>
            <a:ahLst/>
            <a:cxnLst/>
            <a:rect l="l" t="t" r="r" b="b"/>
            <a:pathLst>
              <a:path w="6347043" h="7606276">
                <a:moveTo>
                  <a:pt x="0" y="0"/>
                </a:moveTo>
                <a:lnTo>
                  <a:pt x="6347043" y="0"/>
                </a:lnTo>
                <a:lnTo>
                  <a:pt x="6347043" y="7606276"/>
                </a:lnTo>
                <a:lnTo>
                  <a:pt x="0" y="760627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306437" y="793572"/>
            <a:ext cx="11405573" cy="1250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44"/>
              </a:lnSpc>
            </a:pPr>
            <a:r>
              <a:rPr lang="en-US" sz="8700">
                <a:solidFill>
                  <a:srgbClr val="474A53"/>
                </a:solidFill>
                <a:latin typeface="Knewave Bold"/>
              </a:rPr>
              <a:t>Snapshots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45775">
            <a:off x="-556243" y="7340711"/>
            <a:ext cx="3763119" cy="4460593"/>
          </a:xfrm>
          <a:custGeom>
            <a:avLst/>
            <a:gdLst/>
            <a:ahLst/>
            <a:cxnLst/>
            <a:rect l="l" t="t" r="r" b="b"/>
            <a:pathLst>
              <a:path w="3763119" h="4460593">
                <a:moveTo>
                  <a:pt x="0" y="0"/>
                </a:moveTo>
                <a:lnTo>
                  <a:pt x="3763118" y="0"/>
                </a:lnTo>
                <a:lnTo>
                  <a:pt x="3763118" y="4460593"/>
                </a:lnTo>
                <a:lnTo>
                  <a:pt x="0" y="44605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78331">
            <a:off x="16549263" y="7384525"/>
            <a:ext cx="1946709" cy="4166110"/>
          </a:xfrm>
          <a:custGeom>
            <a:avLst/>
            <a:gdLst/>
            <a:ahLst/>
            <a:cxnLst/>
            <a:rect l="l" t="t" r="r" b="b"/>
            <a:pathLst>
              <a:path w="1946709" h="4166110">
                <a:moveTo>
                  <a:pt x="0" y="0"/>
                </a:moveTo>
                <a:lnTo>
                  <a:pt x="1946709" y="0"/>
                </a:lnTo>
                <a:lnTo>
                  <a:pt x="1946709" y="4166110"/>
                </a:lnTo>
                <a:lnTo>
                  <a:pt x="0" y="41661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470566">
            <a:off x="-396167" y="-529333"/>
            <a:ext cx="3116237" cy="5528807"/>
          </a:xfrm>
          <a:custGeom>
            <a:avLst/>
            <a:gdLst/>
            <a:ahLst/>
            <a:cxnLst/>
            <a:rect l="l" t="t" r="r" b="b"/>
            <a:pathLst>
              <a:path w="3116237" h="5528807">
                <a:moveTo>
                  <a:pt x="0" y="0"/>
                </a:moveTo>
                <a:lnTo>
                  <a:pt x="3116237" y="0"/>
                </a:lnTo>
                <a:lnTo>
                  <a:pt x="3116237" y="5528808"/>
                </a:lnTo>
                <a:lnTo>
                  <a:pt x="0" y="55288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71138">
            <a:off x="15832042" y="-1870964"/>
            <a:ext cx="4383300" cy="5195722"/>
          </a:xfrm>
          <a:custGeom>
            <a:avLst/>
            <a:gdLst/>
            <a:ahLst/>
            <a:cxnLst/>
            <a:rect l="l" t="t" r="r" b="b"/>
            <a:pathLst>
              <a:path w="4383300" h="5195722">
                <a:moveTo>
                  <a:pt x="0" y="0"/>
                </a:moveTo>
                <a:lnTo>
                  <a:pt x="4383300" y="0"/>
                </a:lnTo>
                <a:lnTo>
                  <a:pt x="4383300" y="5195722"/>
                </a:lnTo>
                <a:lnTo>
                  <a:pt x="0" y="5195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073247" y="2429976"/>
            <a:ext cx="6208338" cy="7397038"/>
          </a:xfrm>
          <a:custGeom>
            <a:avLst/>
            <a:gdLst/>
            <a:ahLst/>
            <a:cxnLst/>
            <a:rect l="l" t="t" r="r" b="b"/>
            <a:pathLst>
              <a:path w="6208338" h="7397038">
                <a:moveTo>
                  <a:pt x="0" y="0"/>
                </a:moveTo>
                <a:lnTo>
                  <a:pt x="6208338" y="0"/>
                </a:lnTo>
                <a:lnTo>
                  <a:pt x="6208338" y="7397038"/>
                </a:lnTo>
                <a:lnTo>
                  <a:pt x="0" y="739703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574465" y="793572"/>
            <a:ext cx="11405573" cy="1250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44"/>
              </a:lnSpc>
            </a:pPr>
            <a:r>
              <a:rPr lang="en-US" sz="8700">
                <a:solidFill>
                  <a:srgbClr val="474A53"/>
                </a:solidFill>
                <a:latin typeface="Knewave Bold"/>
              </a:rPr>
              <a:t>Snapshots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45775">
            <a:off x="-556243" y="7340711"/>
            <a:ext cx="3763119" cy="4460593"/>
          </a:xfrm>
          <a:custGeom>
            <a:avLst/>
            <a:gdLst/>
            <a:ahLst/>
            <a:cxnLst/>
            <a:rect l="l" t="t" r="r" b="b"/>
            <a:pathLst>
              <a:path w="3763119" h="4460593">
                <a:moveTo>
                  <a:pt x="0" y="0"/>
                </a:moveTo>
                <a:lnTo>
                  <a:pt x="3763118" y="0"/>
                </a:lnTo>
                <a:lnTo>
                  <a:pt x="3763118" y="4460593"/>
                </a:lnTo>
                <a:lnTo>
                  <a:pt x="0" y="44605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78331">
            <a:off x="16549263" y="7384525"/>
            <a:ext cx="1946709" cy="4166110"/>
          </a:xfrm>
          <a:custGeom>
            <a:avLst/>
            <a:gdLst/>
            <a:ahLst/>
            <a:cxnLst/>
            <a:rect l="l" t="t" r="r" b="b"/>
            <a:pathLst>
              <a:path w="1946709" h="4166110">
                <a:moveTo>
                  <a:pt x="0" y="0"/>
                </a:moveTo>
                <a:lnTo>
                  <a:pt x="1946709" y="0"/>
                </a:lnTo>
                <a:lnTo>
                  <a:pt x="1946709" y="4166110"/>
                </a:lnTo>
                <a:lnTo>
                  <a:pt x="0" y="41661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470566">
            <a:off x="-396167" y="-529333"/>
            <a:ext cx="3116237" cy="5528807"/>
          </a:xfrm>
          <a:custGeom>
            <a:avLst/>
            <a:gdLst/>
            <a:ahLst/>
            <a:cxnLst/>
            <a:rect l="l" t="t" r="r" b="b"/>
            <a:pathLst>
              <a:path w="3116237" h="5528807">
                <a:moveTo>
                  <a:pt x="0" y="0"/>
                </a:moveTo>
                <a:lnTo>
                  <a:pt x="3116237" y="0"/>
                </a:lnTo>
                <a:lnTo>
                  <a:pt x="3116237" y="5528808"/>
                </a:lnTo>
                <a:lnTo>
                  <a:pt x="0" y="55288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71138">
            <a:off x="15832042" y="-1870964"/>
            <a:ext cx="4383300" cy="5195722"/>
          </a:xfrm>
          <a:custGeom>
            <a:avLst/>
            <a:gdLst/>
            <a:ahLst/>
            <a:cxnLst/>
            <a:rect l="l" t="t" r="r" b="b"/>
            <a:pathLst>
              <a:path w="4383300" h="5195722">
                <a:moveTo>
                  <a:pt x="0" y="0"/>
                </a:moveTo>
                <a:lnTo>
                  <a:pt x="4383300" y="0"/>
                </a:lnTo>
                <a:lnTo>
                  <a:pt x="4383300" y="5195722"/>
                </a:lnTo>
                <a:lnTo>
                  <a:pt x="0" y="5195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069620" y="2493197"/>
            <a:ext cx="6148760" cy="7342813"/>
          </a:xfrm>
          <a:custGeom>
            <a:avLst/>
            <a:gdLst/>
            <a:ahLst/>
            <a:cxnLst/>
            <a:rect l="l" t="t" r="r" b="b"/>
            <a:pathLst>
              <a:path w="6148760" h="7342813">
                <a:moveTo>
                  <a:pt x="0" y="0"/>
                </a:moveTo>
                <a:lnTo>
                  <a:pt x="6148760" y="0"/>
                </a:lnTo>
                <a:lnTo>
                  <a:pt x="6148760" y="7342814"/>
                </a:lnTo>
                <a:lnTo>
                  <a:pt x="0" y="734281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306437" y="793572"/>
            <a:ext cx="11405573" cy="1250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44"/>
              </a:lnSpc>
            </a:pPr>
            <a:r>
              <a:rPr lang="en-US" sz="8700">
                <a:solidFill>
                  <a:srgbClr val="474A53"/>
                </a:solidFill>
                <a:latin typeface="Knewave Bold"/>
              </a:rPr>
              <a:t>Snapshots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114</Words>
  <Application>Microsoft Office PowerPoint</Application>
  <PresentationFormat>Custom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Kollektif Bold</vt:lpstr>
      <vt:lpstr>Canva Sans Bold</vt:lpstr>
      <vt:lpstr>Knewave Bold</vt:lpstr>
      <vt:lpstr>Arial</vt:lpstr>
      <vt:lpstr>Knewave</vt:lpstr>
      <vt:lpstr>Canva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 Group Fauget</dc:title>
  <cp:lastModifiedBy>Jagdish Khandelwal</cp:lastModifiedBy>
  <cp:revision>2</cp:revision>
  <dcterms:created xsi:type="dcterms:W3CDTF">2006-08-16T00:00:00Z</dcterms:created>
  <dcterms:modified xsi:type="dcterms:W3CDTF">2024-03-21T06:23:33Z</dcterms:modified>
  <dc:identifier>DAGAHbAI6A8</dc:identifier>
</cp:coreProperties>
</file>