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3.png" ContentType="image/png"/>
  <Override PartName="/ppt/media/image9.png" ContentType="image/png"/>
  <Override PartName="/ppt/media/image15.jpeg" ContentType="image/jpeg"/>
  <Override PartName="/ppt/media/image14.png" ContentType="image/png"/>
  <Override PartName="/ppt/media/image1.png" ContentType="image/png"/>
  <Override PartName="/ppt/media/image3.jpeg" ContentType="image/jpeg"/>
  <Override PartName="/ppt/media/image2.png" ContentType="image/png"/>
  <Override PartName="/ppt/media/image4.png" ContentType="image/png"/>
  <Override PartName="/ppt/media/image5.jpeg" ContentType="image/jpeg"/>
  <Override PartName="/ppt/media/image8.jpeg" ContentType="image/jpeg"/>
  <Override PartName="/ppt/media/image10.jpeg" ContentType="image/jpeg"/>
  <Override PartName="/ppt/media/image6.png" ContentType="image/png"/>
  <Override PartName="/ppt/media/image11.png" ContentType="image/png"/>
  <Override PartName="/ppt/media/image7.png" ContentType="image/png"/>
  <Override PartName="/ppt/media/image12.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39"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870" spc="-1" strike="noStrike">
              <a:latin typeface="Arial"/>
            </a:endParaRPr>
          </a:p>
        </p:txBody>
      </p:sp>
      <p:sp>
        <p:nvSpPr>
          <p:cNvPr id="40"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4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870" spc="-1" strike="noStrike">
              <a:latin typeface="Arial"/>
            </a:endParaRPr>
          </a:p>
        </p:txBody>
      </p:sp>
      <p:sp>
        <p:nvSpPr>
          <p:cNvPr id="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870" spc="-1" strike="noStrike">
              <a:latin typeface="Arial"/>
            </a:endParaRPr>
          </a:p>
        </p:txBody>
      </p:sp>
      <p:sp>
        <p:nvSpPr>
          <p:cNvPr id="4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870" spc="-1" strike="noStrike">
              <a:latin typeface="Arial"/>
            </a:endParaRPr>
          </a:p>
        </p:txBody>
      </p:sp>
      <p:sp>
        <p:nvSpPr>
          <p:cNvPr id="4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47"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870" spc="-1" strike="noStrike">
              <a:latin typeface="Arial"/>
            </a:endParaRPr>
          </a:p>
        </p:txBody>
      </p:sp>
      <p:sp>
        <p:nvSpPr>
          <p:cNvPr id="4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870" spc="-1" strike="noStrike">
              <a:latin typeface="Arial"/>
            </a:endParaRPr>
          </a:p>
        </p:txBody>
      </p:sp>
      <p:sp>
        <p:nvSpPr>
          <p:cNvPr id="4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870" spc="-1" strike="noStrike">
              <a:latin typeface="Arial"/>
            </a:endParaRPr>
          </a:p>
        </p:txBody>
      </p:sp>
      <p:sp>
        <p:nvSpPr>
          <p:cNvPr id="50"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870" spc="-1" strike="noStrike">
              <a:latin typeface="Arial"/>
            </a:endParaRPr>
          </a:p>
        </p:txBody>
      </p:sp>
      <p:sp>
        <p:nvSpPr>
          <p:cNvPr id="5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870" spc="-1" strike="noStrike">
              <a:latin typeface="Arial"/>
            </a:endParaRPr>
          </a:p>
        </p:txBody>
      </p:sp>
      <p:sp>
        <p:nvSpPr>
          <p:cNvPr id="5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5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6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87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870" spc="-1" strike="noStrike">
              <a:latin typeface="Arial"/>
            </a:endParaRPr>
          </a:p>
        </p:txBody>
      </p:sp>
      <p:sp>
        <p:nvSpPr>
          <p:cNvPr id="6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87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457200" y="27324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870" spc="-1" strike="noStrike">
              <a:latin typeface="Arial"/>
            </a:endParaRPr>
          </a:p>
        </p:txBody>
      </p:sp>
      <p:sp>
        <p:nvSpPr>
          <p:cNvPr id="6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870" spc="-1" strike="noStrike">
              <a:latin typeface="Arial"/>
            </a:endParaRPr>
          </a:p>
        </p:txBody>
      </p:sp>
      <p:sp>
        <p:nvSpPr>
          <p:cNvPr id="7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1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870" spc="-1" strike="noStrike">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870" spc="-1" strike="noStrike">
              <a:latin typeface="Arial"/>
            </a:endParaRPr>
          </a:p>
        </p:txBody>
      </p:sp>
      <p:sp>
        <p:nvSpPr>
          <p:cNvPr id="7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870" spc="-1" strike="noStrike">
              <a:latin typeface="Arial"/>
            </a:endParaRPr>
          </a:p>
        </p:txBody>
      </p:sp>
      <p:sp>
        <p:nvSpPr>
          <p:cNvPr id="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870" spc="-1" strike="noStrike">
              <a:latin typeface="Arial"/>
            </a:endParaRPr>
          </a:p>
        </p:txBody>
      </p:sp>
      <p:sp>
        <p:nvSpPr>
          <p:cNvPr id="7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8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870" spc="-1" strike="noStrike">
              <a:latin typeface="Arial"/>
            </a:endParaRPr>
          </a:p>
        </p:txBody>
      </p:sp>
      <p:sp>
        <p:nvSpPr>
          <p:cNvPr id="8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8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870" spc="-1" strike="noStrike">
              <a:latin typeface="Arial"/>
            </a:endParaRPr>
          </a:p>
        </p:txBody>
      </p:sp>
      <p:sp>
        <p:nvSpPr>
          <p:cNvPr id="8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870" spc="-1" strike="noStrike">
              <a:latin typeface="Arial"/>
            </a:endParaRPr>
          </a:p>
        </p:txBody>
      </p:sp>
      <p:sp>
        <p:nvSpPr>
          <p:cNvPr id="8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870" spc="-1" strike="noStrike">
              <a:latin typeface="Arial"/>
            </a:endParaRPr>
          </a:p>
        </p:txBody>
      </p:sp>
      <p:sp>
        <p:nvSpPr>
          <p:cNvPr id="8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8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870" spc="-1" strike="noStrike">
              <a:latin typeface="Arial"/>
            </a:endParaRPr>
          </a:p>
        </p:txBody>
      </p:sp>
      <p:sp>
        <p:nvSpPr>
          <p:cNvPr id="8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870" spc="-1" strike="noStrike">
              <a:latin typeface="Arial"/>
            </a:endParaRPr>
          </a:p>
        </p:txBody>
      </p:sp>
      <p:sp>
        <p:nvSpPr>
          <p:cNvPr id="9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870" spc="-1" strike="noStrike">
              <a:latin typeface="Arial"/>
            </a:endParaRPr>
          </a:p>
        </p:txBody>
      </p:sp>
      <p:sp>
        <p:nvSpPr>
          <p:cNvPr id="91"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870" spc="-1" strike="noStrike">
              <a:latin typeface="Arial"/>
            </a:endParaRPr>
          </a:p>
        </p:txBody>
      </p:sp>
      <p:sp>
        <p:nvSpPr>
          <p:cNvPr id="9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870" spc="-1" strike="noStrike">
              <a:latin typeface="Arial"/>
            </a:endParaRPr>
          </a:p>
        </p:txBody>
      </p:sp>
      <p:sp>
        <p:nvSpPr>
          <p:cNvPr id="9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20"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87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870" spc="-1" strike="noStrike">
              <a:latin typeface="Arial"/>
            </a:endParaRPr>
          </a:p>
        </p:txBody>
      </p:sp>
      <p:sp>
        <p:nvSpPr>
          <p:cNvPr id="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87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457200" y="27324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870" spc="-1" strike="noStrike">
              <a:latin typeface="Arial"/>
            </a:endParaRPr>
          </a:p>
        </p:txBody>
      </p:sp>
      <p:sp>
        <p:nvSpPr>
          <p:cNvPr id="2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87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3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870" spc="-1" strike="noStrike">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870" spc="-1" strike="noStrike">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87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240"/>
            <a:ext cx="8229240" cy="1144800"/>
          </a:xfrm>
          <a:prstGeom prst="rect">
            <a:avLst/>
          </a:prstGeom>
        </p:spPr>
        <p:txBody>
          <a:bodyPr lIns="0" rIns="0" tIns="0" bIns="0" anchor="ctr">
            <a:noAutofit/>
          </a:bodyPr>
          <a:p>
            <a:pPr algn="ctr"/>
            <a:endParaRPr b="0" lang="en-IN" sz="5320" spc="-1" strike="noStrike">
              <a:latin typeface="Arial"/>
            </a:endParaRPr>
          </a:p>
        </p:txBody>
      </p:sp>
      <p:sp>
        <p:nvSpPr>
          <p:cNvPr id="3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870" spc="-1" strike="noStrike">
              <a:latin typeface="Arial"/>
            </a:endParaRPr>
          </a:p>
        </p:txBody>
      </p:sp>
      <p:sp>
        <p:nvSpPr>
          <p:cNvPr id="3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870" spc="-1" strike="noStrike">
              <a:latin typeface="Arial"/>
            </a:endParaRPr>
          </a:p>
        </p:txBody>
      </p:sp>
      <p:sp>
        <p:nvSpPr>
          <p:cNvPr id="37"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87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705720"/>
            <a:ext cx="9142920" cy="151200"/>
          </a:xfrm>
          <a:prstGeom prst="rect">
            <a:avLst/>
          </a:prstGeom>
          <a:solidFill>
            <a:srgbClr val="ffffff"/>
          </a:solidFill>
          <a:ln w="9360">
            <a:noFill/>
          </a:ln>
        </p:spPr>
        <p:style>
          <a:lnRef idx="0"/>
          <a:fillRef idx="0"/>
          <a:effectRef idx="0"/>
          <a:fontRef idx="minor"/>
        </p:style>
      </p:sp>
      <p:sp>
        <p:nvSpPr>
          <p:cNvPr id="1" name="CustomShape 2" hidden="1"/>
          <p:cNvSpPr/>
          <p:nvPr/>
        </p:nvSpPr>
        <p:spPr>
          <a:xfrm>
            <a:off x="0" y="0"/>
            <a:ext cx="9142920" cy="1392120"/>
          </a:xfrm>
          <a:prstGeom prst="rect">
            <a:avLst/>
          </a:prstGeom>
          <a:solidFill>
            <a:srgbClr val="ffffff"/>
          </a:solidFill>
          <a:ln w="9360">
            <a:noFill/>
          </a:ln>
        </p:spPr>
        <p:style>
          <a:lnRef idx="0"/>
          <a:fillRef idx="0"/>
          <a:effectRef idx="0"/>
          <a:fontRef idx="minor"/>
        </p:style>
      </p:sp>
      <p:sp>
        <p:nvSpPr>
          <p:cNvPr id="2" name="CustomShape 3" hidden="1"/>
          <p:cNvSpPr/>
          <p:nvPr/>
        </p:nvSpPr>
        <p:spPr>
          <a:xfrm>
            <a:off x="0" y="0"/>
            <a:ext cx="151200" cy="6856920"/>
          </a:xfrm>
          <a:prstGeom prst="rect">
            <a:avLst/>
          </a:prstGeom>
          <a:solidFill>
            <a:srgbClr val="ffffff"/>
          </a:solidFill>
          <a:ln w="9360">
            <a:noFill/>
          </a:ln>
        </p:spPr>
        <p:style>
          <a:lnRef idx="0"/>
          <a:fillRef idx="0"/>
          <a:effectRef idx="0"/>
          <a:fontRef idx="minor"/>
        </p:style>
      </p:sp>
      <p:sp>
        <p:nvSpPr>
          <p:cNvPr id="3" name="CustomShape 4" hidden="1"/>
          <p:cNvSpPr/>
          <p:nvPr/>
        </p:nvSpPr>
        <p:spPr>
          <a:xfrm>
            <a:off x="8991720" y="0"/>
            <a:ext cx="151200" cy="6856920"/>
          </a:xfrm>
          <a:prstGeom prst="rect">
            <a:avLst/>
          </a:prstGeom>
          <a:solidFill>
            <a:srgbClr val="ffffff"/>
          </a:solidFill>
          <a:ln w="9360">
            <a:noFill/>
          </a:ln>
        </p:spPr>
        <p:style>
          <a:lnRef idx="0"/>
          <a:fillRef idx="0"/>
          <a:effectRef idx="0"/>
          <a:fontRef idx="minor"/>
        </p:style>
      </p:sp>
      <p:sp>
        <p:nvSpPr>
          <p:cNvPr id="4" name="CustomShape 5" hidden="1"/>
          <p:cNvSpPr/>
          <p:nvPr/>
        </p:nvSpPr>
        <p:spPr>
          <a:xfrm>
            <a:off x="149400" y="6388560"/>
            <a:ext cx="8831880" cy="308520"/>
          </a:xfrm>
          <a:prstGeom prst="rect">
            <a:avLst/>
          </a:prstGeom>
          <a:solidFill>
            <a:schemeClr val="accent3"/>
          </a:solidFill>
          <a:ln w="9360">
            <a:noFill/>
          </a:ln>
        </p:spPr>
        <p:style>
          <a:lnRef idx="0"/>
          <a:fillRef idx="0"/>
          <a:effectRef idx="0"/>
          <a:fontRef idx="minor"/>
        </p:style>
      </p:sp>
      <p:sp>
        <p:nvSpPr>
          <p:cNvPr id="5" name="CustomShape 6" hidden="1"/>
          <p:cNvSpPr/>
          <p:nvPr/>
        </p:nvSpPr>
        <p:spPr>
          <a:xfrm>
            <a:off x="152280" y="155520"/>
            <a:ext cx="8831880" cy="6545880"/>
          </a:xfrm>
          <a:prstGeom prst="rect">
            <a:avLst/>
          </a:prstGeom>
          <a:noFill/>
          <a:ln w="9360">
            <a:solidFill>
              <a:schemeClr val="accent3">
                <a:shade val="75000"/>
              </a:schemeClr>
            </a:solidFill>
            <a:miter/>
          </a:ln>
        </p:spPr>
        <p:style>
          <a:lnRef idx="0"/>
          <a:fillRef idx="0"/>
          <a:effectRef idx="0"/>
          <a:fontRef idx="minor"/>
        </p:style>
      </p:sp>
      <p:sp>
        <p:nvSpPr>
          <p:cNvPr id="6" name="Line 7"/>
          <p:cNvSpPr/>
          <p:nvPr/>
        </p:nvSpPr>
        <p:spPr>
          <a:xfrm>
            <a:off x="152280" y="1276560"/>
            <a:ext cx="8832960" cy="0"/>
          </a:xfrm>
          <a:prstGeom prst="line">
            <a:avLst/>
          </a:prstGeom>
          <a:ln w="9360">
            <a:solidFill>
              <a:schemeClr val="accent3">
                <a:shade val="75000"/>
              </a:schemeClr>
            </a:solidFill>
            <a:prstDash val="sysDash"/>
            <a:round/>
          </a:ln>
        </p:spPr>
        <p:style>
          <a:lnRef idx="0"/>
          <a:fillRef idx="0"/>
          <a:effectRef idx="0"/>
          <a:fontRef idx="minor"/>
        </p:style>
      </p:sp>
      <p:sp>
        <p:nvSpPr>
          <p:cNvPr id="7" name="CustomShape 8" hidden="1"/>
          <p:cNvSpPr/>
          <p:nvPr/>
        </p:nvSpPr>
        <p:spPr>
          <a:xfrm>
            <a:off x="4267080" y="956160"/>
            <a:ext cx="608400" cy="608400"/>
          </a:xfrm>
          <a:prstGeom prst="ellipse">
            <a:avLst/>
          </a:prstGeom>
          <a:solidFill>
            <a:srgbClr val="ffffff"/>
          </a:solidFill>
          <a:ln w="15840">
            <a:noFill/>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8" name="CustomShape 9" hidden="1"/>
          <p:cNvSpPr/>
          <p:nvPr/>
        </p:nvSpPr>
        <p:spPr>
          <a:xfrm>
            <a:off x="4361760" y="1050480"/>
            <a:ext cx="419400" cy="419400"/>
          </a:xfrm>
          <a:prstGeom prst="ellipse">
            <a:avLst/>
          </a:prstGeom>
          <a:solidFill>
            <a:srgbClr val="ffffff"/>
          </a:solidFill>
          <a:ln cap="rnd" w="50760">
            <a:solidFill>
              <a:schemeClr val="accent3">
                <a:shade val="75000"/>
              </a:schemeClr>
            </a:solidFill>
            <a:round/>
          </a:ln>
          <a:effectLst>
            <a:outerShdw blurRad="50800" dir="5400000" dist="25560" rotWithShape="0">
              <a:srgbClr val="000000">
                <a:alpha val="35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0" y="6705720"/>
            <a:ext cx="9142920" cy="151200"/>
          </a:xfrm>
          <a:prstGeom prst="rect">
            <a:avLst/>
          </a:prstGeom>
          <a:solidFill>
            <a:srgbClr val="ffffff"/>
          </a:solidFill>
          <a:ln w="9360">
            <a:noFill/>
          </a:ln>
        </p:spPr>
        <p:style>
          <a:lnRef idx="0"/>
          <a:fillRef idx="0"/>
          <a:effectRef idx="0"/>
          <a:fontRef idx="minor"/>
        </p:style>
      </p:sp>
      <p:sp>
        <p:nvSpPr>
          <p:cNvPr id="10" name="CustomShape 11"/>
          <p:cNvSpPr/>
          <p:nvPr/>
        </p:nvSpPr>
        <p:spPr>
          <a:xfrm>
            <a:off x="0" y="0"/>
            <a:ext cx="9142920" cy="154440"/>
          </a:xfrm>
          <a:prstGeom prst="rect">
            <a:avLst/>
          </a:prstGeom>
          <a:solidFill>
            <a:srgbClr val="ffffff"/>
          </a:solidFill>
          <a:ln w="9360">
            <a:noFill/>
          </a:ln>
        </p:spPr>
        <p:style>
          <a:lnRef idx="0"/>
          <a:fillRef idx="0"/>
          <a:effectRef idx="0"/>
          <a:fontRef idx="minor"/>
        </p:style>
      </p:sp>
      <p:sp>
        <p:nvSpPr>
          <p:cNvPr id="11" name="CustomShape 12"/>
          <p:cNvSpPr/>
          <p:nvPr/>
        </p:nvSpPr>
        <p:spPr>
          <a:xfrm>
            <a:off x="8991720" y="0"/>
            <a:ext cx="151200" cy="6856920"/>
          </a:xfrm>
          <a:prstGeom prst="rect">
            <a:avLst/>
          </a:prstGeom>
          <a:solidFill>
            <a:srgbClr val="ffffff"/>
          </a:solidFill>
          <a:ln w="9360">
            <a:noFill/>
          </a:ln>
        </p:spPr>
        <p:style>
          <a:lnRef idx="0"/>
          <a:fillRef idx="0"/>
          <a:effectRef idx="0"/>
          <a:fontRef idx="minor"/>
        </p:style>
      </p:sp>
      <p:sp>
        <p:nvSpPr>
          <p:cNvPr id="12" name="CustomShape 13"/>
          <p:cNvSpPr/>
          <p:nvPr/>
        </p:nvSpPr>
        <p:spPr>
          <a:xfrm>
            <a:off x="0" y="0"/>
            <a:ext cx="151200" cy="6856920"/>
          </a:xfrm>
          <a:prstGeom prst="rect">
            <a:avLst/>
          </a:prstGeom>
          <a:solidFill>
            <a:srgbClr val="ffffff"/>
          </a:solidFill>
          <a:ln w="9360">
            <a:noFill/>
          </a:ln>
        </p:spPr>
        <p:style>
          <a:lnRef idx="0"/>
          <a:fillRef idx="0"/>
          <a:effectRef idx="0"/>
          <a:fontRef idx="minor"/>
        </p:style>
      </p:sp>
      <p:sp>
        <p:nvSpPr>
          <p:cNvPr id="13" name="CustomShape 14"/>
          <p:cNvSpPr/>
          <p:nvPr/>
        </p:nvSpPr>
        <p:spPr>
          <a:xfrm>
            <a:off x="146160" y="6391800"/>
            <a:ext cx="8831880" cy="308520"/>
          </a:xfrm>
          <a:prstGeom prst="rect">
            <a:avLst/>
          </a:prstGeom>
          <a:solidFill>
            <a:schemeClr val="accent3"/>
          </a:solidFill>
          <a:ln w="9360">
            <a:noFill/>
          </a:ln>
        </p:spPr>
        <p:style>
          <a:lnRef idx="0"/>
          <a:fillRef idx="0"/>
          <a:effectRef idx="0"/>
          <a:fontRef idx="minor"/>
        </p:style>
      </p:sp>
      <p:sp>
        <p:nvSpPr>
          <p:cNvPr id="14" name="CustomShape 15"/>
          <p:cNvSpPr/>
          <p:nvPr/>
        </p:nvSpPr>
        <p:spPr>
          <a:xfrm>
            <a:off x="152280" y="158400"/>
            <a:ext cx="8831880" cy="6545880"/>
          </a:xfrm>
          <a:prstGeom prst="rect">
            <a:avLst/>
          </a:prstGeom>
          <a:noFill/>
          <a:ln w="9360">
            <a:solidFill>
              <a:schemeClr val="accent3">
                <a:shade val="75000"/>
              </a:schemeClr>
            </a:solidFill>
            <a:miter/>
          </a:ln>
        </p:spPr>
        <p:style>
          <a:lnRef idx="0"/>
          <a:fillRef idx="0"/>
          <a:effectRef idx="0"/>
          <a:fontRef idx="minor"/>
        </p:style>
      </p:sp>
      <p:sp>
        <p:nvSpPr>
          <p:cNvPr id="15" name="PlaceHolder 16"/>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6" name="PlaceHolder 1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240"/>
            <a:ext cx="8229240" cy="1144800"/>
          </a:xfrm>
          <a:prstGeom prst="rect">
            <a:avLst/>
          </a:prstGeom>
        </p:spPr>
        <p:txBody>
          <a:bodyPr lIns="0" rIns="0" tIns="0" bIns="0" anchor="ctr">
            <a:noAutofit/>
          </a:bodyPr>
          <a:p>
            <a:pPr algn="ctr"/>
            <a:r>
              <a:rPr b="0" lang="en-IN" sz="5320" spc="-1" strike="noStrike">
                <a:latin typeface="Arial"/>
              </a:rPr>
              <a:t>Click to edit the title text format</a:t>
            </a:r>
            <a:endParaRPr b="0" lang="en-IN" sz="5320" spc="-1" strike="noStrike">
              <a:latin typeface="Arial"/>
            </a:endParaRPr>
          </a:p>
        </p:txBody>
      </p:sp>
      <p:sp>
        <p:nvSpPr>
          <p:cNvPr id="54" name="PlaceHolder 2"/>
          <p:cNvSpPr>
            <a:spLocks noGrp="1"/>
          </p:cNvSpPr>
          <p:nvPr>
            <p:ph type="body"/>
          </p:nvPr>
        </p:nvSpPr>
        <p:spPr>
          <a:xfrm>
            <a:off x="457200" y="1604520"/>
            <a:ext cx="8229240" cy="3977280"/>
          </a:xfrm>
          <a:prstGeom prst="rect">
            <a:avLst/>
          </a:prstGeom>
        </p:spPr>
        <p:txBody>
          <a:bodyPr lIns="0" rIns="0" tIns="0" bIns="0">
            <a:noAutofit/>
          </a:bodyPr>
          <a:p>
            <a:pPr marL="432000" indent="-324000">
              <a:spcBef>
                <a:spcPts val="1712"/>
              </a:spcBef>
              <a:buClr>
                <a:srgbClr val="000000"/>
              </a:buClr>
              <a:buSzPct val="45000"/>
              <a:buFont typeface="Wingdings" charset="2"/>
              <a:buChar char=""/>
            </a:pPr>
            <a:r>
              <a:rPr b="0" lang="en-IN" sz="3870" spc="-1" strike="noStrike">
                <a:latin typeface="Arial"/>
              </a:rPr>
              <a:t>Click to edit the outline text format</a:t>
            </a:r>
            <a:endParaRPr b="0" lang="en-IN" sz="3870" spc="-1" strike="noStrike">
              <a:latin typeface="Arial"/>
            </a:endParaRPr>
          </a:p>
          <a:p>
            <a:pPr lvl="1" marL="864000" indent="-324000">
              <a:spcBef>
                <a:spcPts val="1369"/>
              </a:spcBef>
              <a:buClr>
                <a:srgbClr val="000000"/>
              </a:buClr>
              <a:buSzPct val="75000"/>
              <a:buFont typeface="Symbol" charset="2"/>
              <a:buChar char=""/>
            </a:pPr>
            <a:r>
              <a:rPr b="0" lang="en-IN" sz="3380" spc="-1" strike="noStrike">
                <a:latin typeface="Arial"/>
              </a:rPr>
              <a:t>Second Outline Level</a:t>
            </a:r>
            <a:endParaRPr b="0" lang="en-IN" sz="3380" spc="-1" strike="noStrike">
              <a:latin typeface="Arial"/>
            </a:endParaRPr>
          </a:p>
          <a:p>
            <a:pPr lvl="2" marL="1296000" indent="-288000">
              <a:spcBef>
                <a:spcPts val="1026"/>
              </a:spcBef>
              <a:buClr>
                <a:srgbClr val="000000"/>
              </a:buClr>
              <a:buSzPct val="45000"/>
              <a:buFont typeface="Wingdings" charset="2"/>
              <a:buChar char=""/>
            </a:pPr>
            <a:r>
              <a:rPr b="0" lang="en-IN" sz="2900" spc="-1" strike="noStrike">
                <a:latin typeface="Arial"/>
              </a:rPr>
              <a:t>Third Outline Level</a:t>
            </a:r>
            <a:endParaRPr b="0" lang="en-IN" sz="2900" spc="-1" strike="noStrike">
              <a:latin typeface="Arial"/>
            </a:endParaRPr>
          </a:p>
          <a:p>
            <a:pPr lvl="3" marL="1728000" indent="-216000">
              <a:spcBef>
                <a:spcPts val="683"/>
              </a:spcBef>
              <a:buClr>
                <a:srgbClr val="000000"/>
              </a:buClr>
              <a:buSzPct val="75000"/>
              <a:buFont typeface="Symbol" charset="2"/>
              <a:buChar char=""/>
            </a:pPr>
            <a:r>
              <a:rPr b="0" lang="en-IN" sz="2420" spc="-1" strike="noStrike">
                <a:latin typeface="Arial"/>
              </a:rPr>
              <a:t>Fourth Outline Level</a:t>
            </a:r>
            <a:endParaRPr b="0" lang="en-IN" sz="2420" spc="-1" strike="noStrike">
              <a:latin typeface="Arial"/>
            </a:endParaRPr>
          </a:p>
          <a:p>
            <a:pPr lvl="4" marL="2160000" indent="-216000">
              <a:spcBef>
                <a:spcPts val="340"/>
              </a:spcBef>
              <a:buClr>
                <a:srgbClr val="000000"/>
              </a:buClr>
              <a:buSzPct val="45000"/>
              <a:buFont typeface="Wingdings" charset="2"/>
              <a:buChar char=""/>
            </a:pPr>
            <a:r>
              <a:rPr b="0" lang="en-IN" sz="2420" spc="-1" strike="noStrike">
                <a:latin typeface="Arial"/>
              </a:rPr>
              <a:t>Fifth Outline Level</a:t>
            </a:r>
            <a:endParaRPr b="0" lang="en-IN" sz="2420" spc="-1" strike="noStrike">
              <a:latin typeface="Arial"/>
            </a:endParaRPr>
          </a:p>
          <a:p>
            <a:pPr lvl="5" marL="2592000" indent="-216000">
              <a:spcBef>
                <a:spcPts val="340"/>
              </a:spcBef>
              <a:buClr>
                <a:srgbClr val="000000"/>
              </a:buClr>
              <a:buSzPct val="45000"/>
              <a:buFont typeface="Wingdings" charset="2"/>
              <a:buChar char=""/>
            </a:pPr>
            <a:r>
              <a:rPr b="0" lang="en-IN" sz="2420" spc="-1" strike="noStrike">
                <a:latin typeface="Arial"/>
              </a:rPr>
              <a:t>Sixth Outline Level</a:t>
            </a:r>
            <a:endParaRPr b="0" lang="en-IN" sz="2420" spc="-1" strike="noStrike">
              <a:latin typeface="Arial"/>
            </a:endParaRPr>
          </a:p>
          <a:p>
            <a:pPr lvl="6" marL="3024000" indent="-216000">
              <a:spcBef>
                <a:spcPts val="340"/>
              </a:spcBef>
              <a:buClr>
                <a:srgbClr val="000000"/>
              </a:buClr>
              <a:buSzPct val="45000"/>
              <a:buFont typeface="Wingdings" charset="2"/>
              <a:buChar char=""/>
            </a:pPr>
            <a:r>
              <a:rPr b="0" lang="en-IN" sz="2420" spc="-1" strike="noStrike">
                <a:latin typeface="Arial"/>
              </a:rPr>
              <a:t>Seventh Outline Level</a:t>
            </a:r>
            <a:endParaRPr b="0" lang="en-IN" sz="2420" spc="-1" strike="noStrike">
              <a:latin typeface="Arial"/>
            </a:endParaRPr>
          </a:p>
        </p:txBody>
      </p:sp>
      <p:sp>
        <p:nvSpPr>
          <p:cNvPr id="55" name="PlaceHolder 3"/>
          <p:cNvSpPr>
            <a:spLocks noGrp="1"/>
          </p:cNvSpPr>
          <p:nvPr>
            <p:ph type="dt"/>
          </p:nvPr>
        </p:nvSpPr>
        <p:spPr>
          <a:xfrm>
            <a:off x="457200" y="6247440"/>
            <a:ext cx="2130120" cy="47232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56" name="PlaceHolder 4"/>
          <p:cNvSpPr>
            <a:spLocks noGrp="1"/>
          </p:cNvSpPr>
          <p:nvPr>
            <p:ph type="ftr"/>
          </p:nvPr>
        </p:nvSpPr>
        <p:spPr>
          <a:xfrm>
            <a:off x="3126960" y="6247440"/>
            <a:ext cx="2898360" cy="47232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57" name="PlaceHolder 5"/>
          <p:cNvSpPr>
            <a:spLocks noGrp="1"/>
          </p:cNvSpPr>
          <p:nvPr>
            <p:ph type="sldNum"/>
          </p:nvPr>
        </p:nvSpPr>
        <p:spPr>
          <a:xfrm>
            <a:off x="6555960" y="6247440"/>
            <a:ext cx="2130120" cy="472320"/>
          </a:xfrm>
          <a:prstGeom prst="rect">
            <a:avLst/>
          </a:prstGeom>
        </p:spPr>
        <p:txBody>
          <a:bodyPr lIns="0" rIns="0" tIns="0" bIns="0">
            <a:noAutofit/>
          </a:bodyPr>
          <a:p>
            <a:pPr algn="r"/>
            <a:fld id="{B4E932AA-B789-4359-BB89-ED357DBB5B3D}"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16000" y="3528000"/>
            <a:ext cx="87620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u="sng">
                <a:solidFill>
                  <a:srgbClr val="000000"/>
                </a:solidFill>
                <a:uFillTx/>
                <a:latin typeface="Times New Roman"/>
                <a:ea typeface="DejaVu Sans"/>
              </a:rPr>
              <a:t>MICROSPECTRA  SOFTWARE  TECHNOLOGIES  PVT. LTD.</a:t>
            </a:r>
            <a:endParaRPr b="0" lang="en-IN" sz="2400" spc="-1" strike="noStrike">
              <a:latin typeface="Arial"/>
            </a:endParaRPr>
          </a:p>
        </p:txBody>
      </p:sp>
      <p:sp>
        <p:nvSpPr>
          <p:cNvPr id="95" name="CustomShape 2"/>
          <p:cNvSpPr/>
          <p:nvPr/>
        </p:nvSpPr>
        <p:spPr>
          <a:xfrm>
            <a:off x="1452240" y="4104000"/>
            <a:ext cx="6323400" cy="182448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US" sz="1600" spc="-1" strike="noStrike">
                <a:solidFill>
                  <a:srgbClr val="000000"/>
                </a:solidFill>
                <a:latin typeface="Times New Roman"/>
                <a:ea typeface="DejaVu Sans"/>
              </a:rPr>
              <a:t>INTRODUCTION TO</a:t>
            </a:r>
            <a:endParaRPr b="0" lang="en-IN" sz="1600" spc="-1" strike="noStrike">
              <a:latin typeface="Arial"/>
            </a:endParaRPr>
          </a:p>
          <a:p>
            <a:pPr algn="just">
              <a:lnSpc>
                <a:spcPct val="150000"/>
              </a:lnSpc>
            </a:pP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DATA SCIENCE</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ARTIFICIAL INTELLIGENCE</a:t>
            </a:r>
            <a:endParaRPr b="0" lang="en-IN" sz="1600" spc="-1" strike="noStrike">
              <a:latin typeface="Arial"/>
            </a:endParaRPr>
          </a:p>
          <a:p>
            <a:pPr algn="just">
              <a:lnSpc>
                <a:spcPct val="150000"/>
              </a:lnSpc>
            </a:pP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MACHINE LEARNING</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DEEP LEARNING</a:t>
            </a:r>
            <a:endParaRPr b="0" lang="en-IN" sz="1600" spc="-1" strike="noStrike">
              <a:latin typeface="Arial"/>
            </a:endParaRPr>
          </a:p>
          <a:p>
            <a:pPr algn="ctr">
              <a:lnSpc>
                <a:spcPct val="150000"/>
              </a:lnSpc>
            </a:pPr>
            <a:r>
              <a:rPr b="1" lang="en-US" sz="1400" spc="-1" strike="noStrike">
                <a:solidFill>
                  <a:srgbClr val="000000"/>
                </a:solidFill>
                <a:latin typeface="Times New Roman"/>
                <a:ea typeface="DejaVu Sans"/>
              </a:rPr>
              <a:t>Topic:- Artificial Intelligence(lect no:-5)</a:t>
            </a:r>
            <a:endParaRPr b="0" lang="en-IN" sz="1400" spc="-1" strike="noStrike">
              <a:latin typeface="Arial"/>
            </a:endParaRPr>
          </a:p>
          <a:p>
            <a:pPr algn="ctr">
              <a:lnSpc>
                <a:spcPct val="150000"/>
              </a:lnSpc>
            </a:pPr>
            <a:endParaRPr b="0" lang="en-IN" sz="1400" spc="-1" strike="noStrike">
              <a:latin typeface="Arial"/>
            </a:endParaRPr>
          </a:p>
        </p:txBody>
      </p:sp>
      <p:sp>
        <p:nvSpPr>
          <p:cNvPr id="96" name="CustomShape 3"/>
          <p:cNvSpPr/>
          <p:nvPr/>
        </p:nvSpPr>
        <p:spPr>
          <a:xfrm>
            <a:off x="285120" y="5747400"/>
            <a:ext cx="860940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Times New Roman"/>
                <a:ea typeface="DejaVu Sans"/>
              </a:rPr>
              <a:t>Certification &amp; Internship Program</a:t>
            </a:r>
            <a:endParaRPr b="0" lang="en-IN" sz="1800" spc="-1" strike="noStrike">
              <a:latin typeface="Arial"/>
            </a:endParaRPr>
          </a:p>
        </p:txBody>
      </p:sp>
      <p:pic>
        <p:nvPicPr>
          <p:cNvPr id="97" name="Picture 1_0" descr="download.png"/>
          <p:cNvPicPr/>
          <p:nvPr/>
        </p:nvPicPr>
        <p:blipFill>
          <a:blip r:embed="rId1"/>
          <a:stretch/>
        </p:blipFill>
        <p:spPr>
          <a:xfrm>
            <a:off x="2787120" y="372960"/>
            <a:ext cx="3474000" cy="3074760"/>
          </a:xfrm>
          <a:prstGeom prst="rect">
            <a:avLst/>
          </a:prstGeom>
          <a:ln>
            <a:noFill/>
          </a:ln>
        </p:spPr>
      </p:pic>
      <p:sp>
        <p:nvSpPr>
          <p:cNvPr id="98" name="CustomShape 4"/>
          <p:cNvSpPr/>
          <p:nvPr/>
        </p:nvSpPr>
        <p:spPr>
          <a:xfrm>
            <a:off x="117000" y="173880"/>
            <a:ext cx="8886960" cy="653400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2070000" y="228600"/>
            <a:ext cx="5713560" cy="913320"/>
          </a:xfrm>
          <a:prstGeom prst="rect">
            <a:avLst/>
          </a:prstGeom>
          <a:noFill/>
          <a:ln>
            <a:noFill/>
          </a:ln>
        </p:spPr>
        <p:style>
          <a:lnRef idx="0"/>
          <a:fillRef idx="0"/>
          <a:effectRef idx="0"/>
          <a:fontRef idx="minor"/>
        </p:style>
      </p:sp>
      <p:sp>
        <p:nvSpPr>
          <p:cNvPr id="171" name="CustomShape 2"/>
          <p:cNvSpPr/>
          <p:nvPr/>
        </p:nvSpPr>
        <p:spPr>
          <a:xfrm>
            <a:off x="540000" y="2304000"/>
            <a:ext cx="3347640" cy="2483640"/>
          </a:xfrm>
          <a:prstGeom prst="rect">
            <a:avLst/>
          </a:prstGeom>
          <a:noFill/>
          <a:ln>
            <a:noFill/>
          </a:ln>
        </p:spPr>
        <p:style>
          <a:lnRef idx="0"/>
          <a:fillRef idx="0"/>
          <a:effectRef idx="0"/>
          <a:fontRef idx="minor"/>
        </p:style>
      </p:sp>
      <p:pic>
        <p:nvPicPr>
          <p:cNvPr id="172" name="" descr=""/>
          <p:cNvPicPr/>
          <p:nvPr/>
        </p:nvPicPr>
        <p:blipFill>
          <a:blip r:embed="rId1"/>
          <a:stretch/>
        </p:blipFill>
        <p:spPr>
          <a:xfrm>
            <a:off x="1398240" y="292320"/>
            <a:ext cx="6286680" cy="62866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Picture 1" descr="download.png"/>
          <p:cNvPicPr/>
          <p:nvPr/>
        </p:nvPicPr>
        <p:blipFill>
          <a:blip r:embed="rId1"/>
          <a:stretch/>
        </p:blipFill>
        <p:spPr>
          <a:xfrm>
            <a:off x="300240" y="268560"/>
            <a:ext cx="1141920" cy="1010520"/>
          </a:xfrm>
          <a:prstGeom prst="rect">
            <a:avLst/>
          </a:prstGeom>
          <a:ln>
            <a:noFill/>
          </a:ln>
        </p:spPr>
      </p:pic>
      <p:sp>
        <p:nvSpPr>
          <p:cNvPr id="100" name="CustomShape 1"/>
          <p:cNvSpPr/>
          <p:nvPr/>
        </p:nvSpPr>
        <p:spPr>
          <a:xfrm>
            <a:off x="2070000" y="228600"/>
            <a:ext cx="5713560" cy="114084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What Is Artificial Intelligence ?</a:t>
            </a:r>
            <a:r>
              <a:rPr b="0" lang="en-US" sz="2800" spc="-1" strike="noStrike">
                <a:solidFill>
                  <a:srgbClr val="000000"/>
                </a:solidFill>
                <a:latin typeface="Arial Unicode MS"/>
                <a:ea typeface="Arial Unicode MS"/>
              </a:rPr>
              <a:t> </a:t>
            </a:r>
            <a:endParaRPr b="0" lang="en-IN" sz="2800" spc="-1" strike="noStrike">
              <a:latin typeface="Arial"/>
            </a:endParaRPr>
          </a:p>
        </p:txBody>
      </p:sp>
      <p:sp>
        <p:nvSpPr>
          <p:cNvPr id="101" name="CustomShape 2"/>
          <p:cNvSpPr/>
          <p:nvPr/>
        </p:nvSpPr>
        <p:spPr>
          <a:xfrm>
            <a:off x="540000" y="2304000"/>
            <a:ext cx="3347640" cy="2483640"/>
          </a:xfrm>
          <a:prstGeom prst="rect">
            <a:avLst/>
          </a:prstGeom>
          <a:noFill/>
          <a:ln>
            <a:noFill/>
          </a:ln>
        </p:spPr>
        <p:style>
          <a:lnRef idx="0"/>
          <a:fillRef idx="0"/>
          <a:effectRef idx="0"/>
          <a:fontRef idx="minor"/>
        </p:style>
      </p:sp>
      <p:sp>
        <p:nvSpPr>
          <p:cNvPr id="102" name="TextShape 3"/>
          <p:cNvSpPr txBox="1"/>
          <p:nvPr/>
        </p:nvSpPr>
        <p:spPr>
          <a:xfrm>
            <a:off x="729000" y="1644120"/>
            <a:ext cx="3986640" cy="3250440"/>
          </a:xfrm>
          <a:prstGeom prst="rect">
            <a:avLst/>
          </a:prstGeom>
          <a:noFill/>
          <a:ln>
            <a:noFill/>
          </a:ln>
        </p:spPr>
        <p:txBody>
          <a:bodyPr lIns="90000" rIns="90000" tIns="45000" bIns="45000">
            <a:noAutofit/>
          </a:bodyPr>
          <a:p>
            <a:pPr algn="just"/>
            <a:r>
              <a:rPr b="1" lang="en-IN" sz="1600" spc="-1" strike="noStrike">
                <a:latin typeface="Arial"/>
              </a:rPr>
              <a:t>Definition:Artificial Intelligence (AI) is a science that's used to construct intelligence using hardware and software solutions.</a:t>
            </a:r>
            <a:endParaRPr b="0" lang="en-IN" sz="1600" spc="-1" strike="noStrike">
              <a:latin typeface="Arial"/>
            </a:endParaRPr>
          </a:p>
          <a:p>
            <a:pPr algn="just"/>
            <a:endParaRPr b="0" lang="en-IN" sz="1600" spc="-1" strike="noStrike">
              <a:latin typeface="Arial"/>
            </a:endParaRPr>
          </a:p>
          <a:p>
            <a:pPr algn="just"/>
            <a:r>
              <a:rPr b="0" lang="en-IN" sz="1600" spc="-1" strike="noStrike">
                <a:latin typeface="Arial"/>
              </a:rPr>
              <a:t>It is inspired by reverse engineering, for example, in the way that neurons work in the human brain. Our brain consists of small units called neurons, and networks of neurons called neural networks. Beyond neural networks, there are many other models in neuroscience that can be used to solve real-world problems in artificial intelligence.</a:t>
            </a:r>
            <a:endParaRPr b="0" lang="en-IN" sz="1600" spc="-1" strike="noStrike">
              <a:latin typeface="Arial"/>
            </a:endParaRPr>
          </a:p>
        </p:txBody>
      </p:sp>
      <p:sp>
        <p:nvSpPr>
          <p:cNvPr id="103" name="CustomShape 4"/>
          <p:cNvSpPr/>
          <p:nvPr/>
        </p:nvSpPr>
        <p:spPr>
          <a:xfrm>
            <a:off x="121320" y="6242760"/>
            <a:ext cx="8882640" cy="452160"/>
          </a:xfrm>
          <a:prstGeom prst="rect">
            <a:avLst/>
          </a:prstGeom>
          <a:solidFill>
            <a:srgbClr val="ffffff"/>
          </a:solidFill>
          <a:ln>
            <a:solidFill>
              <a:srgbClr val="3465a4"/>
            </a:solidFill>
          </a:ln>
        </p:spPr>
        <p:style>
          <a:lnRef idx="0"/>
          <a:fillRef idx="0"/>
          <a:effectRef idx="0"/>
          <a:fontRef idx="minor"/>
        </p:style>
      </p:sp>
      <p:sp>
        <p:nvSpPr>
          <p:cNvPr id="104" name="CustomShape 5"/>
          <p:cNvSpPr/>
          <p:nvPr/>
        </p:nvSpPr>
        <p:spPr>
          <a:xfrm>
            <a:off x="6820200" y="6251040"/>
            <a:ext cx="2175840" cy="460080"/>
          </a:xfrm>
          <a:prstGeom prst="rect">
            <a:avLst/>
          </a:prstGeom>
          <a:solidFill>
            <a:srgbClr val="729fcf"/>
          </a:solidFill>
          <a:ln>
            <a:solidFill>
              <a:srgbClr val="3465a4"/>
            </a:solidFill>
          </a:ln>
        </p:spPr>
        <p:style>
          <a:lnRef idx="0"/>
          <a:fillRef idx="0"/>
          <a:effectRef idx="0"/>
          <a:fontRef idx="minor"/>
        </p:style>
      </p:sp>
      <p:sp>
        <p:nvSpPr>
          <p:cNvPr id="105" name="TextShape 6"/>
          <p:cNvSpPr txBox="1"/>
          <p:nvPr/>
        </p:nvSpPr>
        <p:spPr>
          <a:xfrm>
            <a:off x="160200" y="6319440"/>
            <a:ext cx="6620400" cy="346320"/>
          </a:xfrm>
          <a:prstGeom prst="rect">
            <a:avLst/>
          </a:prstGeom>
          <a:noFill/>
          <a:ln>
            <a:noFill/>
          </a:ln>
        </p:spPr>
        <p:txBody>
          <a:bodyPr lIns="90000" rIns="90000" tIns="45000" bIns="45000">
            <a:noAutofit/>
          </a:bodyPr>
          <a:p>
            <a:r>
              <a:rPr b="0" lang="en-IN" sz="1800" spc="-1" strike="noStrike">
                <a:latin typeface="Arial"/>
              </a:rPr>
              <a:t>MICROSPECTRA SOFTWARE TECHNOLOGIES PVT.LTD</a:t>
            </a:r>
            <a:endParaRPr b="0" lang="en-IN" sz="1800" spc="-1" strike="noStrike">
              <a:latin typeface="Arial"/>
            </a:endParaRPr>
          </a:p>
        </p:txBody>
      </p:sp>
      <p:sp>
        <p:nvSpPr>
          <p:cNvPr id="106" name="CustomShape 7"/>
          <p:cNvSpPr/>
          <p:nvPr/>
        </p:nvSpPr>
        <p:spPr>
          <a:xfrm>
            <a:off x="117000" y="173880"/>
            <a:ext cx="8886960" cy="6534000"/>
          </a:xfrm>
          <a:prstGeom prst="rect">
            <a:avLst/>
          </a:prstGeom>
          <a:noFill/>
          <a:ln>
            <a:solidFill>
              <a:srgbClr val="3465a4"/>
            </a:solidFill>
          </a:ln>
        </p:spPr>
        <p:style>
          <a:lnRef idx="0"/>
          <a:fillRef idx="0"/>
          <a:effectRef idx="0"/>
          <a:fontRef idx="minor"/>
        </p:style>
      </p:sp>
      <p:pic>
        <p:nvPicPr>
          <p:cNvPr id="107" name="" descr=""/>
          <p:cNvPicPr/>
          <p:nvPr/>
        </p:nvPicPr>
        <p:blipFill>
          <a:blip r:embed="rId2"/>
          <a:stretch/>
        </p:blipFill>
        <p:spPr>
          <a:xfrm>
            <a:off x="5053680" y="1718640"/>
            <a:ext cx="3685680" cy="26323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Picture 1_1" descr="download.png"/>
          <p:cNvPicPr/>
          <p:nvPr/>
        </p:nvPicPr>
        <p:blipFill>
          <a:blip r:embed="rId1"/>
          <a:stretch/>
        </p:blipFill>
        <p:spPr>
          <a:xfrm>
            <a:off x="300240" y="268560"/>
            <a:ext cx="1141920" cy="1010520"/>
          </a:xfrm>
          <a:prstGeom prst="rect">
            <a:avLst/>
          </a:prstGeom>
          <a:ln>
            <a:noFill/>
          </a:ln>
        </p:spPr>
      </p:pic>
      <p:sp>
        <p:nvSpPr>
          <p:cNvPr id="109" name="CustomShape 1"/>
          <p:cNvSpPr/>
          <p:nvPr/>
        </p:nvSpPr>
        <p:spPr>
          <a:xfrm>
            <a:off x="2070000" y="228600"/>
            <a:ext cx="5713560" cy="86688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600" spc="-1" strike="noStrike">
                <a:solidFill>
                  <a:srgbClr val="000000"/>
                </a:solidFill>
                <a:latin typeface="Arial Unicode MS"/>
                <a:ea typeface="Arial Unicode MS"/>
              </a:rPr>
              <a:t>How does AI Solve Real World Problems? </a:t>
            </a:r>
            <a:endParaRPr b="0" lang="en-IN" sz="1600" spc="-1" strike="noStrike">
              <a:latin typeface="Arial"/>
            </a:endParaRPr>
          </a:p>
        </p:txBody>
      </p:sp>
      <p:sp>
        <p:nvSpPr>
          <p:cNvPr id="110" name="CustomShape 2"/>
          <p:cNvSpPr/>
          <p:nvPr/>
        </p:nvSpPr>
        <p:spPr>
          <a:xfrm>
            <a:off x="540000" y="2304000"/>
            <a:ext cx="3347640" cy="2483640"/>
          </a:xfrm>
          <a:prstGeom prst="rect">
            <a:avLst/>
          </a:prstGeom>
          <a:noFill/>
          <a:ln>
            <a:noFill/>
          </a:ln>
        </p:spPr>
        <p:style>
          <a:lnRef idx="0"/>
          <a:fillRef idx="0"/>
          <a:effectRef idx="0"/>
          <a:fontRef idx="minor"/>
        </p:style>
      </p:sp>
      <p:sp>
        <p:nvSpPr>
          <p:cNvPr id="111" name="CustomShape 3"/>
          <p:cNvSpPr/>
          <p:nvPr/>
        </p:nvSpPr>
        <p:spPr>
          <a:xfrm>
            <a:off x="85680" y="6244920"/>
            <a:ext cx="8882640" cy="452160"/>
          </a:xfrm>
          <a:prstGeom prst="rect">
            <a:avLst/>
          </a:prstGeom>
          <a:solidFill>
            <a:srgbClr val="ffff00"/>
          </a:solidFill>
          <a:ln>
            <a:solidFill>
              <a:srgbClr val="3465a4"/>
            </a:solidFill>
          </a:ln>
        </p:spPr>
        <p:style>
          <a:lnRef idx="0"/>
          <a:fillRef idx="0"/>
          <a:effectRef idx="0"/>
          <a:fontRef idx="minor"/>
        </p:style>
      </p:sp>
      <p:sp>
        <p:nvSpPr>
          <p:cNvPr id="112" name="CustomShape 4"/>
          <p:cNvSpPr/>
          <p:nvPr/>
        </p:nvSpPr>
        <p:spPr>
          <a:xfrm>
            <a:off x="116640" y="6253200"/>
            <a:ext cx="6228000" cy="460080"/>
          </a:xfrm>
          <a:prstGeom prst="rect">
            <a:avLst/>
          </a:prstGeom>
          <a:solidFill>
            <a:srgbClr val="729fcf"/>
          </a:solidFill>
          <a:ln>
            <a:solidFill>
              <a:srgbClr val="3465a4"/>
            </a:solidFill>
          </a:ln>
        </p:spPr>
        <p:style>
          <a:lnRef idx="0"/>
          <a:fillRef idx="0"/>
          <a:effectRef idx="0"/>
          <a:fontRef idx="minor"/>
        </p:style>
      </p:sp>
      <p:sp>
        <p:nvSpPr>
          <p:cNvPr id="113" name="TextShape 5"/>
          <p:cNvSpPr txBox="1"/>
          <p:nvPr/>
        </p:nvSpPr>
        <p:spPr>
          <a:xfrm>
            <a:off x="6601680" y="6297480"/>
            <a:ext cx="2398680" cy="346320"/>
          </a:xfrm>
          <a:prstGeom prst="rect">
            <a:avLst/>
          </a:prstGeom>
          <a:noFill/>
          <a:ln>
            <a:noFill/>
          </a:ln>
        </p:spPr>
        <p:txBody>
          <a:bodyPr lIns="90000" rIns="90000" tIns="45000" bIns="45000">
            <a:noAutofit/>
          </a:bodyPr>
          <a:p>
            <a:r>
              <a:rPr b="0" lang="en-IN" sz="1800" spc="-1" strike="noStrike">
                <a:latin typeface="Arial"/>
              </a:rPr>
              <a:t>www.microspectra.in</a:t>
            </a:r>
            <a:endParaRPr b="0" lang="en-IN" sz="1800" spc="-1" strike="noStrike">
              <a:latin typeface="Arial"/>
            </a:endParaRPr>
          </a:p>
        </p:txBody>
      </p:sp>
      <p:sp>
        <p:nvSpPr>
          <p:cNvPr id="114" name="CustomShape 6"/>
          <p:cNvSpPr/>
          <p:nvPr/>
        </p:nvSpPr>
        <p:spPr>
          <a:xfrm>
            <a:off x="117000" y="173880"/>
            <a:ext cx="8886960" cy="6534000"/>
          </a:xfrm>
          <a:prstGeom prst="rect">
            <a:avLst/>
          </a:prstGeom>
          <a:noFill/>
          <a:ln>
            <a:solidFill>
              <a:srgbClr val="3465a4"/>
            </a:solidFill>
          </a:ln>
        </p:spPr>
        <p:style>
          <a:lnRef idx="0"/>
          <a:fillRef idx="0"/>
          <a:effectRef idx="0"/>
          <a:fontRef idx="minor"/>
        </p:style>
      </p:sp>
      <p:sp>
        <p:nvSpPr>
          <p:cNvPr id="115" name="TextShape 7"/>
          <p:cNvSpPr txBox="1"/>
          <p:nvPr/>
        </p:nvSpPr>
        <p:spPr>
          <a:xfrm>
            <a:off x="544680" y="1672560"/>
            <a:ext cx="3957840" cy="3763440"/>
          </a:xfrm>
          <a:prstGeom prst="rect">
            <a:avLst/>
          </a:prstGeom>
          <a:noFill/>
          <a:ln>
            <a:noFill/>
          </a:ln>
        </p:spPr>
        <p:txBody>
          <a:bodyPr lIns="90000" rIns="90000" tIns="45000" bIns="45000">
            <a:noAutofit/>
          </a:bodyPr>
          <a:p>
            <a:pPr algn="just"/>
            <a:r>
              <a:rPr b="0" lang="en-IN" sz="1800" spc="-1" strike="noStrike">
                <a:latin typeface="Arial"/>
              </a:rPr>
              <a:t>Artificial intelligence automates human intelligence based on the way</a:t>
            </a:r>
            <a:endParaRPr b="0" lang="en-IN" sz="1800" spc="-1" strike="noStrike">
              <a:latin typeface="Arial"/>
            </a:endParaRPr>
          </a:p>
          <a:p>
            <a:pPr algn="just"/>
            <a:r>
              <a:rPr b="0" lang="en-IN" sz="1800" spc="-1" strike="noStrike">
                <a:latin typeface="Arial"/>
              </a:rPr>
              <a:t>human brain processes information.</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AI makes computers appear to think like humans.</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AI is performed by computers that are executing low-level instructions.</a:t>
            </a:r>
            <a:endParaRPr b="0" lang="en-IN" sz="1800" spc="-1" strike="noStrike">
              <a:latin typeface="Arial"/>
            </a:endParaRPr>
          </a:p>
          <a:p>
            <a:pPr algn="just"/>
            <a:endParaRPr b="0" lang="en-IN" sz="1800" spc="-1" strike="noStrike">
              <a:latin typeface="Arial"/>
            </a:endParaRPr>
          </a:p>
          <a:p>
            <a:pPr algn="just"/>
            <a:r>
              <a:rPr b="0" lang="en-IN" sz="1800" spc="-1" strike="noStrike">
                <a:latin typeface="Arial"/>
              </a:rPr>
              <a:t>AI may stimulate human senses and thinking processes for specialized</a:t>
            </a:r>
            <a:endParaRPr b="0" lang="en-IN" sz="1800" spc="-1" strike="noStrike">
              <a:latin typeface="Arial"/>
            </a:endParaRPr>
          </a:p>
          <a:p>
            <a:pPr algn="just"/>
            <a:r>
              <a:rPr b="0" lang="en-IN" sz="1800" spc="-1" strike="noStrike">
                <a:latin typeface="Arial"/>
              </a:rPr>
              <a:t>fields.</a:t>
            </a:r>
            <a:endParaRPr b="0" lang="en-IN" sz="1800" spc="-1" strike="noStrike">
              <a:latin typeface="Arial"/>
            </a:endParaRPr>
          </a:p>
          <a:p>
            <a:pPr algn="just"/>
            <a:endParaRPr b="0" lang="en-IN" sz="1800" spc="-1" strike="noStrike">
              <a:latin typeface="Arial"/>
            </a:endParaRPr>
          </a:p>
        </p:txBody>
      </p:sp>
      <p:pic>
        <p:nvPicPr>
          <p:cNvPr id="116" name="" descr=""/>
          <p:cNvPicPr/>
          <p:nvPr/>
        </p:nvPicPr>
        <p:blipFill>
          <a:blip r:embed="rId2"/>
          <a:stretch/>
        </p:blipFill>
        <p:spPr>
          <a:xfrm>
            <a:off x="5010840" y="1902600"/>
            <a:ext cx="3627360" cy="26006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Picture 1_2" descr="download.png"/>
          <p:cNvPicPr/>
          <p:nvPr/>
        </p:nvPicPr>
        <p:blipFill>
          <a:blip r:embed="rId1"/>
          <a:stretch/>
        </p:blipFill>
        <p:spPr>
          <a:xfrm>
            <a:off x="300240" y="268560"/>
            <a:ext cx="1141920" cy="1010520"/>
          </a:xfrm>
          <a:prstGeom prst="rect">
            <a:avLst/>
          </a:prstGeom>
          <a:ln>
            <a:noFill/>
          </a:ln>
        </p:spPr>
      </p:pic>
      <p:sp>
        <p:nvSpPr>
          <p:cNvPr id="118" name="CustomShape 1"/>
          <p:cNvSpPr/>
          <p:nvPr/>
        </p:nvSpPr>
        <p:spPr>
          <a:xfrm>
            <a:off x="2070000" y="228600"/>
            <a:ext cx="5713560" cy="9133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Diversity of Disciplines</a:t>
            </a:r>
            <a:endParaRPr b="0" lang="en-IN" sz="1800" spc="-1" strike="noStrike">
              <a:latin typeface="Arial"/>
            </a:endParaRPr>
          </a:p>
        </p:txBody>
      </p:sp>
      <p:sp>
        <p:nvSpPr>
          <p:cNvPr id="119" name="CustomShape 2"/>
          <p:cNvSpPr/>
          <p:nvPr/>
        </p:nvSpPr>
        <p:spPr>
          <a:xfrm>
            <a:off x="540000" y="2304000"/>
            <a:ext cx="3347640" cy="2483640"/>
          </a:xfrm>
          <a:prstGeom prst="rect">
            <a:avLst/>
          </a:prstGeom>
          <a:noFill/>
          <a:ln>
            <a:noFill/>
          </a:ln>
        </p:spPr>
        <p:style>
          <a:lnRef idx="0"/>
          <a:fillRef idx="0"/>
          <a:effectRef idx="0"/>
          <a:fontRef idx="minor"/>
        </p:style>
      </p:sp>
      <p:sp>
        <p:nvSpPr>
          <p:cNvPr id="120" name="CustomShape 3"/>
          <p:cNvSpPr/>
          <p:nvPr/>
        </p:nvSpPr>
        <p:spPr>
          <a:xfrm>
            <a:off x="121320" y="6242760"/>
            <a:ext cx="5101560" cy="452160"/>
          </a:xfrm>
          <a:prstGeom prst="rect">
            <a:avLst/>
          </a:prstGeom>
          <a:solidFill>
            <a:srgbClr val="ffff00"/>
          </a:solidFill>
          <a:ln>
            <a:solidFill>
              <a:srgbClr val="3465a4"/>
            </a:solidFill>
          </a:ln>
        </p:spPr>
        <p:style>
          <a:lnRef idx="0"/>
          <a:fillRef idx="0"/>
          <a:effectRef idx="0"/>
          <a:fontRef idx="minor"/>
        </p:style>
      </p:sp>
      <p:sp>
        <p:nvSpPr>
          <p:cNvPr id="121" name="CustomShape 4"/>
          <p:cNvSpPr/>
          <p:nvPr/>
        </p:nvSpPr>
        <p:spPr>
          <a:xfrm>
            <a:off x="5214600" y="6251040"/>
            <a:ext cx="3781440" cy="460080"/>
          </a:xfrm>
          <a:prstGeom prst="rect">
            <a:avLst/>
          </a:prstGeom>
          <a:solidFill>
            <a:srgbClr val="729fcf"/>
          </a:solidFill>
          <a:ln>
            <a:solidFill>
              <a:srgbClr val="3465a4"/>
            </a:solidFill>
          </a:ln>
        </p:spPr>
        <p:style>
          <a:lnRef idx="0"/>
          <a:fillRef idx="0"/>
          <a:effectRef idx="0"/>
          <a:fontRef idx="minor"/>
        </p:style>
      </p:sp>
      <p:sp>
        <p:nvSpPr>
          <p:cNvPr id="122" name="TextShape 5"/>
          <p:cNvSpPr txBox="1"/>
          <p:nvPr/>
        </p:nvSpPr>
        <p:spPr>
          <a:xfrm>
            <a:off x="119520" y="6319440"/>
            <a:ext cx="5167800" cy="346320"/>
          </a:xfrm>
          <a:prstGeom prst="rect">
            <a:avLst/>
          </a:prstGeom>
          <a:noFill/>
          <a:ln>
            <a:noFill/>
          </a:ln>
        </p:spPr>
        <p:txBody>
          <a:bodyPr lIns="90000" rIns="90000" tIns="45000" bIns="45000">
            <a:noAutofit/>
          </a:bodyPr>
          <a:p>
            <a:r>
              <a:rPr b="0" lang="en-IN" sz="1800" spc="-1" strike="noStrike">
                <a:latin typeface="Arial"/>
              </a:rPr>
              <a:t>International Certifications &amp; Internship Programs</a:t>
            </a:r>
            <a:endParaRPr b="0" lang="en-IN" sz="1800" spc="-1" strike="noStrike">
              <a:latin typeface="Arial"/>
            </a:endParaRPr>
          </a:p>
        </p:txBody>
      </p:sp>
      <p:sp>
        <p:nvSpPr>
          <p:cNvPr id="123" name="CustomShape 6"/>
          <p:cNvSpPr/>
          <p:nvPr/>
        </p:nvSpPr>
        <p:spPr>
          <a:xfrm>
            <a:off x="117000" y="173880"/>
            <a:ext cx="8886960" cy="6534000"/>
          </a:xfrm>
          <a:prstGeom prst="rect">
            <a:avLst/>
          </a:prstGeom>
          <a:noFill/>
          <a:ln>
            <a:solidFill>
              <a:srgbClr val="3465a4"/>
            </a:solidFill>
          </a:ln>
        </p:spPr>
        <p:style>
          <a:lnRef idx="0"/>
          <a:fillRef idx="0"/>
          <a:effectRef idx="0"/>
          <a:fontRef idx="minor"/>
        </p:style>
      </p:sp>
      <p:sp>
        <p:nvSpPr>
          <p:cNvPr id="124" name="TextShape 7"/>
          <p:cNvSpPr txBox="1"/>
          <p:nvPr/>
        </p:nvSpPr>
        <p:spPr>
          <a:xfrm>
            <a:off x="422640" y="1409760"/>
            <a:ext cx="3544200" cy="5484960"/>
          </a:xfrm>
          <a:prstGeom prst="rect">
            <a:avLst/>
          </a:prstGeom>
          <a:noFill/>
          <a:ln>
            <a:noFill/>
          </a:ln>
        </p:spPr>
        <p:txBody>
          <a:bodyPr lIns="90000" rIns="90000" tIns="45000" bIns="45000">
            <a:noAutofit/>
          </a:bodyPr>
          <a:p>
            <a:pPr algn="just"/>
            <a:r>
              <a:rPr b="0" lang="en-IN" sz="1400" spc="-1" strike="noStrike">
                <a:latin typeface="Arial"/>
              </a:rPr>
              <a:t>In order to create a usable AI solution, different disciplines are involved.</a:t>
            </a:r>
            <a:endParaRPr b="0" lang="en-IN" sz="1400" spc="-1" strike="noStrike">
              <a:latin typeface="Arial"/>
            </a:endParaRPr>
          </a:p>
          <a:p>
            <a:pPr algn="just"/>
            <a:r>
              <a:rPr b="0" lang="en-IN" sz="1400" spc="-1" strike="noStrike">
                <a:latin typeface="Arial"/>
              </a:rPr>
              <a:t> </a:t>
            </a:r>
            <a:endParaRPr b="0" lang="en-IN" sz="1400" spc="-1" strike="noStrike">
              <a:latin typeface="Arial"/>
            </a:endParaRPr>
          </a:p>
          <a:p>
            <a:pPr algn="just"/>
            <a:r>
              <a:rPr b="1" lang="en-IN" sz="1400" spc="-1" strike="noStrike">
                <a:latin typeface="Arial"/>
              </a:rPr>
              <a:t>Robotics</a:t>
            </a:r>
            <a:r>
              <a:rPr b="0" lang="en-IN" sz="1400" spc="-1" strike="noStrike">
                <a:latin typeface="Arial"/>
              </a:rPr>
              <a:t>: To move objects in space</a:t>
            </a:r>
            <a:endParaRPr b="0" lang="en-IN" sz="1400" spc="-1" strike="noStrike">
              <a:latin typeface="Arial"/>
            </a:endParaRPr>
          </a:p>
          <a:p>
            <a:pPr algn="just"/>
            <a:endParaRPr b="0" lang="en-IN" sz="1400" spc="-1" strike="noStrike">
              <a:latin typeface="Arial"/>
            </a:endParaRPr>
          </a:p>
          <a:p>
            <a:pPr algn="just"/>
            <a:r>
              <a:rPr b="1" lang="en-IN" sz="1400" spc="-1" strike="noStrike">
                <a:latin typeface="Arial"/>
              </a:rPr>
              <a:t>Algorithm Theory</a:t>
            </a:r>
            <a:r>
              <a:rPr b="0" lang="en-IN" sz="1400" spc="-1" strike="noStrike">
                <a:latin typeface="Arial"/>
              </a:rPr>
              <a:t>: To construct efficient algorithms.</a:t>
            </a:r>
            <a:endParaRPr b="0" lang="en-IN" sz="1400" spc="-1" strike="noStrike">
              <a:latin typeface="Arial"/>
            </a:endParaRPr>
          </a:p>
          <a:p>
            <a:pPr algn="just"/>
            <a:endParaRPr b="0" lang="en-IN" sz="1400" spc="-1" strike="noStrike">
              <a:latin typeface="Arial"/>
            </a:endParaRPr>
          </a:p>
          <a:p>
            <a:pPr algn="just"/>
            <a:r>
              <a:rPr b="1" lang="en-IN" sz="1400" spc="-1" strike="noStrike">
                <a:latin typeface="Arial"/>
              </a:rPr>
              <a:t>Statistics</a:t>
            </a:r>
            <a:r>
              <a:rPr b="0" lang="en-IN" sz="1400" spc="-1" strike="noStrike">
                <a:latin typeface="Arial"/>
              </a:rPr>
              <a:t>: To derive useful results, predict the future, and analyze the past.</a:t>
            </a:r>
            <a:endParaRPr b="0" lang="en-IN" sz="1400" spc="-1" strike="noStrike">
              <a:latin typeface="Arial"/>
            </a:endParaRPr>
          </a:p>
          <a:p>
            <a:pPr algn="just"/>
            <a:endParaRPr b="0" lang="en-IN" sz="1400" spc="-1" strike="noStrike">
              <a:latin typeface="Arial"/>
            </a:endParaRPr>
          </a:p>
          <a:p>
            <a:pPr algn="just"/>
            <a:r>
              <a:rPr b="1" lang="en-IN" sz="1400" spc="-1" strike="noStrike">
                <a:latin typeface="Arial"/>
              </a:rPr>
              <a:t>Psychology</a:t>
            </a:r>
            <a:r>
              <a:rPr b="0" lang="en-IN" sz="1400" spc="-1" strike="noStrike">
                <a:latin typeface="Arial"/>
              </a:rPr>
              <a:t>: To model how the human brain works.</a:t>
            </a:r>
            <a:endParaRPr b="0" lang="en-IN" sz="1400" spc="-1" strike="noStrike">
              <a:latin typeface="Arial"/>
            </a:endParaRPr>
          </a:p>
          <a:p>
            <a:pPr algn="just"/>
            <a:endParaRPr b="0" lang="en-IN" sz="1400" spc="-1" strike="noStrike">
              <a:latin typeface="Arial"/>
            </a:endParaRPr>
          </a:p>
          <a:p>
            <a:pPr algn="just"/>
            <a:r>
              <a:rPr b="1" lang="en-IN" sz="1400" spc="-1" strike="noStrike">
                <a:latin typeface="Arial"/>
              </a:rPr>
              <a:t>Software Engineering</a:t>
            </a:r>
            <a:r>
              <a:rPr b="0" lang="en-IN" sz="1400" spc="-1" strike="noStrike">
                <a:latin typeface="Arial"/>
              </a:rPr>
              <a:t>: To create maintainable solutions that endure the</a:t>
            </a:r>
            <a:endParaRPr b="0" lang="en-IN" sz="1400" spc="-1" strike="noStrike">
              <a:latin typeface="Arial"/>
            </a:endParaRPr>
          </a:p>
          <a:p>
            <a:pPr algn="just"/>
            <a:r>
              <a:rPr b="0" lang="en-IN" sz="1400" spc="-1" strike="noStrike">
                <a:latin typeface="Arial"/>
              </a:rPr>
              <a:t>test of time.</a:t>
            </a:r>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a:p>
            <a:pPr algn="just"/>
            <a:r>
              <a:rPr b="1" lang="en-IN" sz="1400" spc="-1" strike="noStrike">
                <a:latin typeface="Arial"/>
              </a:rPr>
              <a:t>Computer Science or Computer Programming:</a:t>
            </a:r>
            <a:r>
              <a:rPr b="0" lang="en-IN" sz="1400" spc="-1" strike="noStrike">
                <a:latin typeface="Arial"/>
              </a:rPr>
              <a:t> To implement our</a:t>
            </a:r>
            <a:endParaRPr b="0" lang="en-IN" sz="1400" spc="-1" strike="noStrike">
              <a:latin typeface="Arial"/>
            </a:endParaRPr>
          </a:p>
          <a:p>
            <a:pPr algn="just"/>
            <a:r>
              <a:rPr b="0" lang="en-IN" sz="1400" spc="-1" strike="noStrike">
                <a:latin typeface="Arial"/>
              </a:rPr>
              <a:t>software solutions in practice</a:t>
            </a:r>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p:txBody>
      </p:sp>
      <p:sp>
        <p:nvSpPr>
          <p:cNvPr id="125" name="TextShape 8"/>
          <p:cNvSpPr txBox="1"/>
          <p:nvPr/>
        </p:nvSpPr>
        <p:spPr>
          <a:xfrm>
            <a:off x="4692960" y="1499400"/>
            <a:ext cx="4097160" cy="4401360"/>
          </a:xfrm>
          <a:prstGeom prst="rect">
            <a:avLst/>
          </a:prstGeom>
          <a:noFill/>
          <a:ln>
            <a:noFill/>
          </a:ln>
        </p:spPr>
        <p:txBody>
          <a:bodyPr lIns="90000" rIns="90000" tIns="45000" bIns="45000">
            <a:noAutofit/>
          </a:bodyPr>
          <a:p>
            <a:r>
              <a:rPr b="1" lang="en-IN" sz="1400" spc="-1" strike="noStrike">
                <a:latin typeface="Arial"/>
              </a:rPr>
              <a:t>Mathematics:</a:t>
            </a:r>
            <a:r>
              <a:rPr b="0" lang="en-IN" sz="1400" spc="-1" strike="noStrike">
                <a:latin typeface="Arial"/>
              </a:rPr>
              <a:t> To perform complex mathematical operations.</a:t>
            </a:r>
            <a:endParaRPr b="0" lang="en-IN" sz="1400" spc="-1" strike="noStrike">
              <a:latin typeface="Arial"/>
            </a:endParaRPr>
          </a:p>
          <a:p>
            <a:endParaRPr b="0" lang="en-IN" sz="1400" spc="-1" strike="noStrike">
              <a:latin typeface="Arial"/>
            </a:endParaRPr>
          </a:p>
          <a:p>
            <a:r>
              <a:rPr b="1" lang="en-IN" sz="1400" spc="-1" strike="noStrike">
                <a:latin typeface="Arial"/>
              </a:rPr>
              <a:t>Control Theory: </a:t>
            </a:r>
            <a:r>
              <a:rPr b="0" lang="en-IN" sz="1400" spc="-1" strike="noStrike">
                <a:latin typeface="Arial"/>
              </a:rPr>
              <a:t>To create feed-forward and feedback systems</a:t>
            </a:r>
            <a:endParaRPr b="0" lang="en-IN" sz="1400" spc="-1" strike="noStrike">
              <a:latin typeface="Arial"/>
            </a:endParaRPr>
          </a:p>
          <a:p>
            <a:endParaRPr b="0" lang="en-IN" sz="1400" spc="-1" strike="noStrike">
              <a:latin typeface="Arial"/>
            </a:endParaRPr>
          </a:p>
          <a:p>
            <a:r>
              <a:rPr b="1" lang="en-IN" sz="1400" spc="-1" strike="noStrike">
                <a:latin typeface="Arial"/>
              </a:rPr>
              <a:t>Information Theor</a:t>
            </a:r>
            <a:r>
              <a:rPr b="0" lang="en-IN" sz="1400" spc="-1" strike="noStrike">
                <a:latin typeface="Arial"/>
              </a:rPr>
              <a:t>y: To represent, encode, decode, and compress information</a:t>
            </a:r>
            <a:endParaRPr b="0" lang="en-IN" sz="1400" spc="-1" strike="noStrike">
              <a:latin typeface="Arial"/>
            </a:endParaRPr>
          </a:p>
          <a:p>
            <a:endParaRPr b="0" lang="en-IN" sz="1400" spc="-1" strike="noStrike">
              <a:latin typeface="Arial"/>
            </a:endParaRPr>
          </a:p>
          <a:p>
            <a:r>
              <a:rPr b="1" lang="en-IN" sz="1400" spc="-1" strike="noStrike">
                <a:latin typeface="Arial"/>
              </a:rPr>
              <a:t>Graph Theory</a:t>
            </a:r>
            <a:r>
              <a:rPr b="0" lang="en-IN" sz="1400" spc="-1" strike="noStrike">
                <a:latin typeface="Arial"/>
              </a:rPr>
              <a:t>: To model and optimize different points in space and to represent hierarchies</a:t>
            </a:r>
            <a:endParaRPr b="0" lang="en-IN" sz="1400" spc="-1" strike="noStrike">
              <a:latin typeface="Arial"/>
            </a:endParaRPr>
          </a:p>
          <a:p>
            <a:endParaRPr b="0" lang="en-IN" sz="1400" spc="-1" strike="noStrike">
              <a:latin typeface="Arial"/>
            </a:endParaRPr>
          </a:p>
          <a:p>
            <a:r>
              <a:rPr b="1" lang="en-IN" sz="1400" spc="-1" strike="noStrike">
                <a:latin typeface="Arial"/>
              </a:rPr>
              <a:t>Physics</a:t>
            </a:r>
            <a:r>
              <a:rPr b="0" lang="en-IN" sz="1400" spc="-1" strike="noStrike">
                <a:latin typeface="Arial"/>
              </a:rPr>
              <a:t>: To model the real world</a:t>
            </a:r>
            <a:endParaRPr b="0" lang="en-IN" sz="1400" spc="-1" strike="noStrike">
              <a:latin typeface="Arial"/>
            </a:endParaRPr>
          </a:p>
          <a:p>
            <a:endParaRPr b="0" lang="en-IN" sz="1400" spc="-1" strike="noStrike">
              <a:latin typeface="Arial"/>
            </a:endParaRPr>
          </a:p>
          <a:p>
            <a:r>
              <a:rPr b="1" lang="en-IN" sz="1400" spc="-1" strike="noStrike">
                <a:latin typeface="Arial"/>
              </a:rPr>
              <a:t>Computer Graphics and Image Processing </a:t>
            </a:r>
            <a:r>
              <a:rPr b="0" lang="en-IN" sz="1400" spc="-1" strike="noStrike">
                <a:latin typeface="Arial"/>
              </a:rPr>
              <a:t>to display and process images and movies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Picture 1_3" descr="download.png"/>
          <p:cNvPicPr/>
          <p:nvPr/>
        </p:nvPicPr>
        <p:blipFill>
          <a:blip r:embed="rId1"/>
          <a:stretch/>
        </p:blipFill>
        <p:spPr>
          <a:xfrm>
            <a:off x="300240" y="268560"/>
            <a:ext cx="1141920" cy="1010520"/>
          </a:xfrm>
          <a:prstGeom prst="rect">
            <a:avLst/>
          </a:prstGeom>
          <a:ln>
            <a:noFill/>
          </a:ln>
        </p:spPr>
      </p:pic>
      <p:sp>
        <p:nvSpPr>
          <p:cNvPr id="127" name="CustomShape 1"/>
          <p:cNvSpPr/>
          <p:nvPr/>
        </p:nvSpPr>
        <p:spPr>
          <a:xfrm>
            <a:off x="2070000" y="228600"/>
            <a:ext cx="5713560" cy="132408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Fields and Applications of Artificial</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Intelligence? </a:t>
            </a:r>
            <a:endParaRPr b="0" lang="en-IN" sz="1800" spc="-1" strike="noStrike">
              <a:latin typeface="Arial"/>
            </a:endParaRPr>
          </a:p>
        </p:txBody>
      </p:sp>
      <p:sp>
        <p:nvSpPr>
          <p:cNvPr id="128" name="CustomShape 2"/>
          <p:cNvSpPr/>
          <p:nvPr/>
        </p:nvSpPr>
        <p:spPr>
          <a:xfrm>
            <a:off x="540000" y="2304000"/>
            <a:ext cx="3347640" cy="2483640"/>
          </a:xfrm>
          <a:prstGeom prst="rect">
            <a:avLst/>
          </a:prstGeom>
          <a:noFill/>
          <a:ln>
            <a:noFill/>
          </a:ln>
        </p:spPr>
        <p:style>
          <a:lnRef idx="0"/>
          <a:fillRef idx="0"/>
          <a:effectRef idx="0"/>
          <a:fontRef idx="minor"/>
        </p:style>
      </p:sp>
      <p:sp>
        <p:nvSpPr>
          <p:cNvPr id="129" name="CustomShape 3"/>
          <p:cNvSpPr/>
          <p:nvPr/>
        </p:nvSpPr>
        <p:spPr>
          <a:xfrm>
            <a:off x="137880" y="6272640"/>
            <a:ext cx="8882640" cy="45216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noAutofit/>
          </a:bodyPr>
          <a:p>
            <a:pPr algn="ctr"/>
            <a:r>
              <a:rPr b="0" lang="en-IN" sz="1800" spc="-1" strike="noStrike">
                <a:latin typeface="Arial"/>
              </a:rPr>
              <a:t>                                     </a:t>
            </a:r>
            <a:r>
              <a:rPr b="0" lang="en-IN" sz="1800" spc="-1" strike="noStrike">
                <a:latin typeface="Arial"/>
              </a:rPr>
              <a:t>Microsoft Technology Associate Certification In Python</a:t>
            </a:r>
            <a:endParaRPr b="0" lang="en-IN" sz="1800" spc="-1" strike="noStrike">
              <a:latin typeface="Arial"/>
            </a:endParaRPr>
          </a:p>
        </p:txBody>
      </p:sp>
      <p:sp>
        <p:nvSpPr>
          <p:cNvPr id="130" name="CustomShape 4"/>
          <p:cNvSpPr/>
          <p:nvPr/>
        </p:nvSpPr>
        <p:spPr>
          <a:xfrm>
            <a:off x="108000" y="6260760"/>
            <a:ext cx="2604240" cy="460080"/>
          </a:xfrm>
          <a:prstGeom prst="rect">
            <a:avLst/>
          </a:prstGeom>
          <a:solidFill>
            <a:srgbClr val="729fcf"/>
          </a:solidFill>
          <a:ln>
            <a:solidFill>
              <a:srgbClr val="3465a4"/>
            </a:solidFill>
          </a:ln>
        </p:spPr>
        <p:style>
          <a:lnRef idx="0"/>
          <a:fillRef idx="0"/>
          <a:effectRef idx="0"/>
          <a:fontRef idx="minor"/>
        </p:style>
      </p:sp>
      <p:sp>
        <p:nvSpPr>
          <p:cNvPr id="131" name="CustomShape 5"/>
          <p:cNvSpPr/>
          <p:nvPr/>
        </p:nvSpPr>
        <p:spPr>
          <a:xfrm>
            <a:off x="117000" y="173880"/>
            <a:ext cx="8886960" cy="6534000"/>
          </a:xfrm>
          <a:prstGeom prst="rect">
            <a:avLst/>
          </a:prstGeom>
          <a:noFill/>
          <a:ln>
            <a:solidFill>
              <a:srgbClr val="3465a4"/>
            </a:solidFill>
          </a:ln>
        </p:spPr>
        <p:style>
          <a:lnRef idx="0"/>
          <a:fillRef idx="0"/>
          <a:effectRef idx="0"/>
          <a:fontRef idx="minor"/>
        </p:style>
      </p:sp>
      <p:sp>
        <p:nvSpPr>
          <p:cNvPr id="132" name="TextShape 6"/>
          <p:cNvSpPr txBox="1"/>
          <p:nvPr/>
        </p:nvSpPr>
        <p:spPr>
          <a:xfrm>
            <a:off x="544680" y="1672560"/>
            <a:ext cx="3957840" cy="3763440"/>
          </a:xfrm>
          <a:prstGeom prst="rect">
            <a:avLst/>
          </a:prstGeom>
          <a:noFill/>
          <a:ln>
            <a:noFill/>
          </a:ln>
        </p:spPr>
        <p:txBody>
          <a:bodyPr lIns="90000" rIns="90000" tIns="45000" bIns="45000">
            <a:noAutofit/>
          </a:bodyPr>
          <a:p>
            <a:pPr algn="just"/>
            <a:r>
              <a:rPr b="1" lang="en-IN" sz="1400" spc="-1" strike="noStrike">
                <a:latin typeface="Arial"/>
              </a:rPr>
              <a:t>Simulation of Human Behavior</a:t>
            </a:r>
            <a:endParaRPr b="0" lang="en-IN" sz="1400" spc="-1" strike="noStrike">
              <a:latin typeface="Arial"/>
            </a:endParaRPr>
          </a:p>
          <a:p>
            <a:pPr algn="just"/>
            <a:endParaRPr b="0" lang="en-IN" sz="1400" spc="-1" strike="noStrike">
              <a:latin typeface="Arial"/>
            </a:endParaRPr>
          </a:p>
          <a:p>
            <a:pPr algn="just"/>
            <a:r>
              <a:rPr b="0" lang="en-IN" sz="1400" spc="-1" strike="noStrike">
                <a:latin typeface="Arial"/>
              </a:rPr>
              <a:t>Humans have five basic senses simply divided into visual, auditory, kinesthetic,olfactory, and gustatory. However, for the purposes of understanding how to create intelligent machines, we can separate disciplines as follows: </a:t>
            </a:r>
            <a:endParaRPr b="0" lang="en-IN" sz="1400" spc="-1" strike="noStrike">
              <a:latin typeface="Arial"/>
            </a:endParaRPr>
          </a:p>
          <a:p>
            <a:pPr algn="just"/>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Listening &amp; Speaking</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Understanding Language</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Remembering Things.</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Thinking.</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Seeing.</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Moving.</a:t>
            </a:r>
            <a:endParaRPr b="0" lang="en-IN" sz="1400" spc="-1" strike="noStrike">
              <a:latin typeface="Arial"/>
            </a:endParaRPr>
          </a:p>
          <a:p>
            <a:pPr marL="216000" indent="-216000" algn="just">
              <a:buClr>
                <a:srgbClr val="000000"/>
              </a:buClr>
              <a:buSzPct val="45000"/>
              <a:buFont typeface="Wingdings" charset="2"/>
              <a:buChar char=""/>
            </a:pPr>
            <a:endParaRPr b="0" lang="en-IN" sz="1400" spc="-1" strike="noStrike">
              <a:latin typeface="Arial"/>
            </a:endParaRPr>
          </a:p>
        </p:txBody>
      </p:sp>
      <p:pic>
        <p:nvPicPr>
          <p:cNvPr id="133" name="" descr=""/>
          <p:cNvPicPr/>
          <p:nvPr/>
        </p:nvPicPr>
        <p:blipFill>
          <a:blip r:embed="rId2"/>
          <a:stretch/>
        </p:blipFill>
        <p:spPr>
          <a:xfrm>
            <a:off x="5253120" y="2642760"/>
            <a:ext cx="2917440" cy="14533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Picture 1_4" descr="download.png"/>
          <p:cNvPicPr/>
          <p:nvPr/>
        </p:nvPicPr>
        <p:blipFill>
          <a:blip r:embed="rId1"/>
          <a:stretch/>
        </p:blipFill>
        <p:spPr>
          <a:xfrm>
            <a:off x="300240" y="268560"/>
            <a:ext cx="1141920" cy="1010520"/>
          </a:xfrm>
          <a:prstGeom prst="rect">
            <a:avLst/>
          </a:prstGeom>
          <a:ln>
            <a:noFill/>
          </a:ln>
        </p:spPr>
      </p:pic>
      <p:sp>
        <p:nvSpPr>
          <p:cNvPr id="135" name="CustomShape 1"/>
          <p:cNvSpPr/>
          <p:nvPr/>
        </p:nvSpPr>
        <p:spPr>
          <a:xfrm>
            <a:off x="2070000" y="228600"/>
            <a:ext cx="5713560" cy="9133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Simulating Intelligence – The Turing Test</a:t>
            </a:r>
            <a:endParaRPr b="0" lang="en-IN" sz="1800" spc="-1" strike="noStrike">
              <a:latin typeface="Arial"/>
            </a:endParaRPr>
          </a:p>
        </p:txBody>
      </p:sp>
      <p:sp>
        <p:nvSpPr>
          <p:cNvPr id="136" name="CustomShape 2"/>
          <p:cNvSpPr/>
          <p:nvPr/>
        </p:nvSpPr>
        <p:spPr>
          <a:xfrm>
            <a:off x="540000" y="2304000"/>
            <a:ext cx="3347640" cy="2483640"/>
          </a:xfrm>
          <a:prstGeom prst="rect">
            <a:avLst/>
          </a:prstGeom>
          <a:noFill/>
          <a:ln>
            <a:noFill/>
          </a:ln>
        </p:spPr>
        <p:style>
          <a:lnRef idx="0"/>
          <a:fillRef idx="0"/>
          <a:effectRef idx="0"/>
          <a:fontRef idx="minor"/>
        </p:style>
      </p:sp>
      <p:sp>
        <p:nvSpPr>
          <p:cNvPr id="137" name="CustomShape 3"/>
          <p:cNvSpPr/>
          <p:nvPr/>
        </p:nvSpPr>
        <p:spPr>
          <a:xfrm>
            <a:off x="121320" y="6242760"/>
            <a:ext cx="6723720" cy="452160"/>
          </a:xfrm>
          <a:prstGeom prst="rect">
            <a:avLst/>
          </a:prstGeom>
          <a:solidFill>
            <a:srgbClr val="ffff00"/>
          </a:solidFill>
          <a:ln>
            <a:solidFill>
              <a:srgbClr val="3465a4"/>
            </a:solidFill>
          </a:ln>
        </p:spPr>
        <p:style>
          <a:lnRef idx="0"/>
          <a:fillRef idx="0"/>
          <a:effectRef idx="0"/>
          <a:fontRef idx="minor"/>
        </p:style>
      </p:sp>
      <p:sp>
        <p:nvSpPr>
          <p:cNvPr id="138" name="CustomShape 4"/>
          <p:cNvSpPr/>
          <p:nvPr/>
        </p:nvSpPr>
        <p:spPr>
          <a:xfrm>
            <a:off x="6853320" y="6251040"/>
            <a:ext cx="2142720" cy="460080"/>
          </a:xfrm>
          <a:prstGeom prst="rect">
            <a:avLst/>
          </a:prstGeom>
          <a:solidFill>
            <a:srgbClr val="729fcf"/>
          </a:solidFill>
          <a:ln>
            <a:solidFill>
              <a:srgbClr val="3465a4"/>
            </a:solidFill>
          </a:ln>
        </p:spPr>
        <p:style>
          <a:lnRef idx="0"/>
          <a:fillRef idx="0"/>
          <a:effectRef idx="0"/>
          <a:fontRef idx="minor"/>
        </p:style>
      </p:sp>
      <p:sp>
        <p:nvSpPr>
          <p:cNvPr id="139" name="TextShape 5"/>
          <p:cNvSpPr txBox="1"/>
          <p:nvPr/>
        </p:nvSpPr>
        <p:spPr>
          <a:xfrm>
            <a:off x="127440" y="6291000"/>
            <a:ext cx="7137360" cy="602280"/>
          </a:xfrm>
          <a:prstGeom prst="rect">
            <a:avLst/>
          </a:prstGeom>
          <a:noFill/>
          <a:ln>
            <a:noFill/>
          </a:ln>
        </p:spPr>
        <p:txBody>
          <a:bodyPr lIns="90000" rIns="90000" tIns="45000" bIns="45000">
            <a:noAutofit/>
          </a:bodyPr>
          <a:p>
            <a:r>
              <a:rPr b="0" lang="en-IN" sz="1800" spc="-1" strike="noStrike">
                <a:latin typeface="Arial"/>
              </a:rPr>
              <a:t>Microsoft Technology Technology Associate In Web Development</a:t>
            </a:r>
            <a:endParaRPr b="0" lang="en-IN" sz="1800" spc="-1" strike="noStrike">
              <a:latin typeface="Arial"/>
            </a:endParaRPr>
          </a:p>
        </p:txBody>
      </p:sp>
      <p:sp>
        <p:nvSpPr>
          <p:cNvPr id="140" name="CustomShape 6"/>
          <p:cNvSpPr/>
          <p:nvPr/>
        </p:nvSpPr>
        <p:spPr>
          <a:xfrm>
            <a:off x="117000" y="173880"/>
            <a:ext cx="8886960" cy="6534000"/>
          </a:xfrm>
          <a:prstGeom prst="rect">
            <a:avLst/>
          </a:prstGeom>
          <a:noFill/>
          <a:ln>
            <a:solidFill>
              <a:srgbClr val="3465a4"/>
            </a:solidFill>
          </a:ln>
        </p:spPr>
        <p:style>
          <a:lnRef idx="0"/>
          <a:fillRef idx="0"/>
          <a:effectRef idx="0"/>
          <a:fontRef idx="minor"/>
        </p:style>
      </p:sp>
      <p:sp>
        <p:nvSpPr>
          <p:cNvPr id="141" name="TextShape 7"/>
          <p:cNvSpPr txBox="1"/>
          <p:nvPr/>
        </p:nvSpPr>
        <p:spPr>
          <a:xfrm>
            <a:off x="422640" y="1409760"/>
            <a:ext cx="3544200" cy="2691000"/>
          </a:xfrm>
          <a:prstGeom prst="rect">
            <a:avLst/>
          </a:prstGeom>
          <a:noFill/>
          <a:ln>
            <a:noFill/>
          </a:ln>
        </p:spPr>
        <p:txBody>
          <a:bodyPr lIns="90000" rIns="90000" tIns="45000" bIns="45000">
            <a:noAutofit/>
          </a:bodyPr>
          <a:p>
            <a:pPr algn="just"/>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p:txBody>
      </p:sp>
      <p:sp>
        <p:nvSpPr>
          <p:cNvPr id="142" name="TextShape 8"/>
          <p:cNvSpPr txBox="1"/>
          <p:nvPr/>
        </p:nvSpPr>
        <p:spPr>
          <a:xfrm>
            <a:off x="504360" y="1571400"/>
            <a:ext cx="3468240" cy="4286160"/>
          </a:xfrm>
          <a:prstGeom prst="rect">
            <a:avLst/>
          </a:prstGeom>
          <a:noFill/>
          <a:ln>
            <a:noFill/>
          </a:ln>
        </p:spPr>
        <p:txBody>
          <a:bodyPr lIns="90000" rIns="90000" tIns="45000" bIns="45000">
            <a:noAutofit/>
          </a:bodyPr>
          <a:p>
            <a:pPr algn="just"/>
            <a:r>
              <a:rPr b="0" lang="en-IN" sz="1400" spc="-1" strike="noStrike">
                <a:latin typeface="Arial"/>
              </a:rPr>
              <a:t>Alan Turing, the inventor of the Turing machine, an abstract concept that's used</a:t>
            </a:r>
            <a:endParaRPr b="0" lang="en-IN" sz="1400" spc="-1" strike="noStrike">
              <a:latin typeface="Arial"/>
            </a:endParaRPr>
          </a:p>
          <a:p>
            <a:pPr algn="just"/>
            <a:r>
              <a:rPr b="0" lang="en-IN" sz="1400" spc="-1" strike="noStrike">
                <a:latin typeface="Arial"/>
              </a:rPr>
              <a:t>in algorithm theory, suggested a way to test intelligence. This test is referred to</a:t>
            </a:r>
            <a:endParaRPr b="0" lang="en-IN" sz="1400" spc="-1" strike="noStrike">
              <a:latin typeface="Arial"/>
            </a:endParaRPr>
          </a:p>
          <a:p>
            <a:pPr algn="just"/>
            <a:r>
              <a:rPr b="0" lang="en-IN" sz="1400" spc="-1" strike="noStrike">
                <a:latin typeface="Arial"/>
              </a:rPr>
              <a:t>as the Turing test in AI literature</a:t>
            </a:r>
            <a:endParaRPr b="0" lang="en-IN" sz="1400" spc="-1" strike="noStrike">
              <a:latin typeface="Arial"/>
            </a:endParaRPr>
          </a:p>
          <a:p>
            <a:pPr algn="just"/>
            <a:endParaRPr b="0" lang="en-IN" sz="1400" spc="-1" strike="noStrike">
              <a:latin typeface="Arial"/>
            </a:endParaRPr>
          </a:p>
          <a:p>
            <a:pPr algn="just"/>
            <a:r>
              <a:rPr b="0" lang="en-IN" sz="1400" spc="-1" strike="noStrike">
                <a:latin typeface="Arial"/>
              </a:rPr>
              <a:t>Using a text interface, an interrogator chats to a human and a chatbot. The job of the chatbot is to mislead the interrogator to the extent that they cannot tell whether the computer is human or not.</a:t>
            </a:r>
            <a:endParaRPr b="0" lang="en-IN" sz="1400" spc="-1" strike="noStrike">
              <a:latin typeface="Arial"/>
            </a:endParaRPr>
          </a:p>
          <a:p>
            <a:pPr algn="just"/>
            <a:endParaRPr b="0" lang="en-IN" sz="1400" spc="-1" strike="noStrike">
              <a:latin typeface="Arial"/>
            </a:endParaRPr>
          </a:p>
          <a:p>
            <a:pPr algn="just">
              <a:lnSpc>
                <a:spcPct val="100000"/>
              </a:lnSpc>
            </a:pPr>
            <a:r>
              <a:rPr b="1" lang="en-IN" sz="1400" spc="-1" strike="noStrike">
                <a:latin typeface="Arial"/>
              </a:rPr>
              <a:t>What disciplines do we need to pass the Turing test?</a:t>
            </a:r>
            <a:endParaRPr b="0" lang="en-IN" sz="1400" spc="-1" strike="noStrike">
              <a:latin typeface="Arial"/>
            </a:endParaRPr>
          </a:p>
          <a:p>
            <a:pPr algn="just">
              <a:lnSpc>
                <a:spcPct val="100000"/>
              </a:lnSpc>
            </a:pPr>
            <a:endParaRPr b="0" lang="en-IN" sz="1400" spc="-1" strike="noStrike">
              <a:latin typeface="Arial"/>
            </a:endParaRPr>
          </a:p>
          <a:p>
            <a:pPr algn="just">
              <a:lnSpc>
                <a:spcPct val="100000"/>
              </a:lnSpc>
            </a:pPr>
            <a:r>
              <a:rPr b="0" lang="en-IN" sz="1400" spc="-1" strike="noStrike">
                <a:latin typeface="Arial"/>
              </a:rPr>
              <a:t>First of all, we need to understand a spoken language to know what the interrogator is saying. We do this by using Natural Language Processing (NLP). We also have to respond.</a:t>
            </a:r>
            <a:endParaRPr b="0" lang="en-IN" sz="1400" spc="-1" strike="noStrike">
              <a:latin typeface="Arial"/>
            </a:endParaRPr>
          </a:p>
        </p:txBody>
      </p:sp>
      <p:sp>
        <p:nvSpPr>
          <p:cNvPr id="143" name="TextShape 9"/>
          <p:cNvSpPr txBox="1"/>
          <p:nvPr/>
        </p:nvSpPr>
        <p:spPr>
          <a:xfrm>
            <a:off x="4448520" y="4187520"/>
            <a:ext cx="4124160" cy="1289160"/>
          </a:xfrm>
          <a:prstGeom prst="rect">
            <a:avLst/>
          </a:prstGeom>
          <a:noFill/>
          <a:ln>
            <a:noFill/>
          </a:ln>
        </p:spPr>
        <p:txBody>
          <a:bodyPr lIns="90000" rIns="90000" tIns="45000" bIns="45000">
            <a:noAutofit/>
          </a:bodyPr>
          <a:p>
            <a:pPr algn="just"/>
            <a:r>
              <a:rPr b="0" lang="en-IN" sz="1400" spc="-1" strike="noStrike">
                <a:latin typeface="Arial"/>
              </a:rPr>
              <a:t>We need to be an expert on things that the human mind tends to be interested in. We need to build an Expert System of humanity, involving the taxonomy of objects and abstract thoughts in our world, as well as historical events and even Emotions.</a:t>
            </a:r>
            <a:endParaRPr b="1" lang="en-IN" sz="1400" spc="-1" strike="noStrike">
              <a:latin typeface="Arial"/>
            </a:endParaRPr>
          </a:p>
        </p:txBody>
      </p:sp>
      <p:pic>
        <p:nvPicPr>
          <p:cNvPr id="144" name="" descr=""/>
          <p:cNvPicPr/>
          <p:nvPr/>
        </p:nvPicPr>
        <p:blipFill>
          <a:blip r:embed="rId2"/>
          <a:stretch/>
        </p:blipFill>
        <p:spPr>
          <a:xfrm>
            <a:off x="5792040" y="1416960"/>
            <a:ext cx="1847520" cy="24760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Picture 1_5" descr="download.png"/>
          <p:cNvPicPr/>
          <p:nvPr/>
        </p:nvPicPr>
        <p:blipFill>
          <a:blip r:embed="rId1"/>
          <a:stretch/>
        </p:blipFill>
        <p:spPr>
          <a:xfrm>
            <a:off x="300240" y="268560"/>
            <a:ext cx="1141920" cy="1010520"/>
          </a:xfrm>
          <a:prstGeom prst="rect">
            <a:avLst/>
          </a:prstGeom>
          <a:ln>
            <a:noFill/>
          </a:ln>
        </p:spPr>
      </p:pic>
      <p:sp>
        <p:nvSpPr>
          <p:cNvPr id="146" name="CustomShape 1"/>
          <p:cNvSpPr/>
          <p:nvPr/>
        </p:nvSpPr>
        <p:spPr>
          <a:xfrm>
            <a:off x="2070000" y="228600"/>
            <a:ext cx="5713560" cy="9133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a:t>
            </a:r>
            <a:r>
              <a:rPr b="0" lang="en-US" sz="1800" spc="-1" strike="noStrike">
                <a:solidFill>
                  <a:srgbClr val="000000"/>
                </a:solidFill>
                <a:latin typeface="Arial Unicode MS"/>
                <a:ea typeface="Arial Unicode MS"/>
              </a:rPr>
              <a:t>N</a:t>
            </a:r>
            <a:r>
              <a:rPr b="0" lang="en-US" sz="1800" spc="-1" strike="noStrike">
                <a:solidFill>
                  <a:srgbClr val="000000"/>
                </a:solidFill>
                <a:latin typeface="Arial Unicode MS"/>
                <a:ea typeface="Arial Unicode MS"/>
              </a:rPr>
              <a:t>T</a:t>
            </a:r>
            <a:r>
              <a:rPr b="0" lang="en-US" sz="1800" spc="-1" strike="noStrike">
                <a:solidFill>
                  <a:srgbClr val="000000"/>
                </a:solidFill>
                <a:latin typeface="Arial Unicode MS"/>
                <a:ea typeface="Arial Unicode MS"/>
              </a:rPr>
              <a:t>R</a:t>
            </a:r>
            <a:r>
              <a:rPr b="0" lang="en-US" sz="1800" spc="-1" strike="noStrike">
                <a:solidFill>
                  <a:srgbClr val="000000"/>
                </a:solidFill>
                <a:latin typeface="Arial Unicode MS"/>
                <a:ea typeface="Arial Unicode MS"/>
              </a:rPr>
              <a:t>O</a:t>
            </a: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T</a:t>
            </a:r>
            <a:r>
              <a:rPr b="0" lang="en-US" sz="1800" spc="-1" strike="noStrike">
                <a:solidFill>
                  <a:srgbClr val="000000"/>
                </a:solidFill>
                <a:latin typeface="Arial Unicode MS"/>
                <a:ea typeface="Arial Unicode MS"/>
              </a:rPr>
              <a:t>O</a:t>
            </a:r>
            <a:r>
              <a:rPr b="0" lang="en-US" sz="1800" spc="-1" strike="noStrike">
                <a:solidFill>
                  <a:srgbClr val="000000"/>
                </a:solidFill>
                <a:latin typeface="Arial Unicode MS"/>
                <a:ea typeface="Arial Unicode MS"/>
              </a:rPr>
              <a:t> </a:t>
            </a:r>
            <a:r>
              <a:rPr b="1" lang="en-US" sz="1800" spc="-1" strike="noStrike">
                <a:solidFill>
                  <a:srgbClr val="000000"/>
                </a:solidFill>
                <a:latin typeface="AnjaliOldLipi"/>
                <a:ea typeface="DejaVu Sans"/>
              </a:rPr>
              <a:t>A</a:t>
            </a:r>
            <a:r>
              <a:rPr b="1" lang="en-US" sz="1800" spc="-1" strike="noStrike">
                <a:solidFill>
                  <a:srgbClr val="000000"/>
                </a:solidFill>
                <a:latin typeface="AnjaliOldLipi"/>
                <a:ea typeface="DejaVu Sans"/>
              </a:rPr>
              <a:t>R</a:t>
            </a:r>
            <a:r>
              <a:rPr b="1" lang="en-US" sz="1800" spc="-1" strike="noStrike">
                <a:solidFill>
                  <a:srgbClr val="000000"/>
                </a:solidFill>
                <a:latin typeface="AnjaliOldLipi"/>
                <a:ea typeface="DejaVu Sans"/>
              </a:rPr>
              <a:t>T</a:t>
            </a:r>
            <a:r>
              <a:rPr b="1" lang="en-US" sz="1800" spc="-1" strike="noStrike">
                <a:solidFill>
                  <a:srgbClr val="000000"/>
                </a:solidFill>
                <a:latin typeface="AnjaliOldLipi"/>
                <a:ea typeface="DejaVu Sans"/>
              </a:rPr>
              <a:t>I</a:t>
            </a:r>
            <a:r>
              <a:rPr b="1" lang="en-US" sz="1800" spc="-1" strike="noStrike">
                <a:solidFill>
                  <a:srgbClr val="000000"/>
                </a:solidFill>
                <a:latin typeface="AnjaliOldLipi"/>
                <a:ea typeface="DejaVu Sans"/>
              </a:rPr>
              <a:t>F</a:t>
            </a:r>
            <a:r>
              <a:rPr b="1" lang="en-US" sz="1800" spc="-1" strike="noStrike">
                <a:solidFill>
                  <a:srgbClr val="000000"/>
                </a:solidFill>
                <a:latin typeface="AnjaliOldLipi"/>
                <a:ea typeface="DejaVu Sans"/>
              </a:rPr>
              <a:t>I</a:t>
            </a:r>
            <a:r>
              <a:rPr b="1" lang="en-US" sz="1800" spc="-1" strike="noStrike">
                <a:solidFill>
                  <a:srgbClr val="000000"/>
                </a:solidFill>
                <a:latin typeface="AnjaliOldLipi"/>
                <a:ea typeface="DejaVu Sans"/>
              </a:rPr>
              <a:t>C</a:t>
            </a:r>
            <a:r>
              <a:rPr b="1" lang="en-US" sz="1800" spc="-1" strike="noStrike">
                <a:solidFill>
                  <a:srgbClr val="000000"/>
                </a:solidFill>
                <a:latin typeface="AnjaliOldLipi"/>
                <a:ea typeface="DejaVu Sans"/>
              </a:rPr>
              <a:t>I</a:t>
            </a:r>
            <a:r>
              <a:rPr b="1" lang="en-US" sz="1800" spc="-1" strike="noStrike">
                <a:solidFill>
                  <a:srgbClr val="000000"/>
                </a:solidFill>
                <a:latin typeface="AnjaliOldLipi"/>
                <a:ea typeface="DejaVu Sans"/>
              </a:rPr>
              <a:t>A</a:t>
            </a:r>
            <a:r>
              <a:rPr b="1" lang="en-US" sz="1800" spc="-1" strike="noStrike">
                <a:solidFill>
                  <a:srgbClr val="000000"/>
                </a:solidFill>
                <a:latin typeface="AnjaliOldLipi"/>
                <a:ea typeface="DejaVu Sans"/>
              </a:rPr>
              <a:t>L</a:t>
            </a:r>
            <a:r>
              <a:rPr b="1" lang="en-US" sz="1800" spc="-1" strike="noStrike">
                <a:solidFill>
                  <a:srgbClr val="000000"/>
                </a:solidFill>
                <a:latin typeface="AnjaliOldLipi"/>
                <a:ea typeface="DejaVu Sans"/>
              </a:rPr>
              <a:t> </a:t>
            </a:r>
            <a:r>
              <a:rPr b="1" lang="en-US" sz="1800" spc="-1" strike="noStrike">
                <a:solidFill>
                  <a:srgbClr val="000000"/>
                </a:solidFill>
                <a:latin typeface="AnjaliOldLipi"/>
                <a:ea typeface="DejaVu Sans"/>
              </a:rPr>
              <a:t>I</a:t>
            </a:r>
            <a:r>
              <a:rPr b="1" lang="en-US" sz="1800" spc="-1" strike="noStrike">
                <a:solidFill>
                  <a:srgbClr val="000000"/>
                </a:solidFill>
                <a:latin typeface="AnjaliOldLipi"/>
                <a:ea typeface="DejaVu Sans"/>
              </a:rPr>
              <a:t>N</a:t>
            </a:r>
            <a:r>
              <a:rPr b="1" lang="en-US" sz="1800" spc="-1" strike="noStrike">
                <a:solidFill>
                  <a:srgbClr val="000000"/>
                </a:solidFill>
                <a:latin typeface="AnjaliOldLipi"/>
                <a:ea typeface="DejaVu Sans"/>
              </a:rPr>
              <a:t>T</a:t>
            </a:r>
            <a:r>
              <a:rPr b="1" lang="en-US" sz="1800" spc="-1" strike="noStrike">
                <a:solidFill>
                  <a:srgbClr val="000000"/>
                </a:solidFill>
                <a:latin typeface="AnjaliOldLipi"/>
                <a:ea typeface="DejaVu Sans"/>
              </a:rPr>
              <a:t>E</a:t>
            </a:r>
            <a:r>
              <a:rPr b="1" lang="en-US" sz="1800" spc="-1" strike="noStrike">
                <a:solidFill>
                  <a:srgbClr val="000000"/>
                </a:solidFill>
                <a:latin typeface="AnjaliOldLipi"/>
                <a:ea typeface="DejaVu Sans"/>
              </a:rPr>
              <a:t>L</a:t>
            </a:r>
            <a:r>
              <a:rPr b="1" lang="en-US" sz="1800" spc="-1" strike="noStrike">
                <a:solidFill>
                  <a:srgbClr val="000000"/>
                </a:solidFill>
                <a:latin typeface="AnjaliOldLipi"/>
                <a:ea typeface="DejaVu Sans"/>
              </a:rPr>
              <a:t>L</a:t>
            </a:r>
            <a:r>
              <a:rPr b="1" lang="en-US" sz="1800" spc="-1" strike="noStrike">
                <a:solidFill>
                  <a:srgbClr val="000000"/>
                </a:solidFill>
                <a:latin typeface="AnjaliOldLipi"/>
                <a:ea typeface="DejaVu Sans"/>
              </a:rPr>
              <a:t>I</a:t>
            </a:r>
            <a:r>
              <a:rPr b="1" lang="en-US" sz="1800" spc="-1" strike="noStrike">
                <a:solidFill>
                  <a:srgbClr val="000000"/>
                </a:solidFill>
                <a:latin typeface="AnjaliOldLipi"/>
                <a:ea typeface="DejaVu Sans"/>
              </a:rPr>
              <a:t>G</a:t>
            </a:r>
            <a:r>
              <a:rPr b="1" lang="en-US" sz="1800" spc="-1" strike="noStrike">
                <a:solidFill>
                  <a:srgbClr val="000000"/>
                </a:solidFill>
                <a:latin typeface="AnjaliOldLipi"/>
                <a:ea typeface="DejaVu Sans"/>
              </a:rPr>
              <a:t>E</a:t>
            </a:r>
            <a:r>
              <a:rPr b="1" lang="en-US" sz="1800" spc="-1" strike="noStrike">
                <a:solidFill>
                  <a:srgbClr val="000000"/>
                </a:solidFill>
                <a:latin typeface="AnjaliOldLipi"/>
                <a:ea typeface="DejaVu Sans"/>
              </a:rPr>
              <a:t>N</a:t>
            </a:r>
            <a:r>
              <a:rPr b="1" lang="en-US" sz="1800" spc="-1" strike="noStrike">
                <a:solidFill>
                  <a:srgbClr val="000000"/>
                </a:solidFill>
                <a:latin typeface="AnjaliOldLipi"/>
                <a:ea typeface="DejaVu Sans"/>
              </a:rPr>
              <a:t>C</a:t>
            </a:r>
            <a:r>
              <a:rPr b="1" lang="en-US" sz="1800" spc="-1" strike="noStrike">
                <a:solidFill>
                  <a:srgbClr val="000000"/>
                </a:solidFill>
                <a:latin typeface="AnjaliOldLipi"/>
                <a:ea typeface="DejaVu Sans"/>
              </a:rPr>
              <a:t>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A</a:t>
            </a:r>
            <a:r>
              <a:rPr b="0" lang="en-US" sz="1800" spc="-1" strike="noStrike">
                <a:solidFill>
                  <a:srgbClr val="000000"/>
                </a:solidFill>
                <a:latin typeface="Arial Unicode MS"/>
                <a:ea typeface="Arial Unicode MS"/>
              </a:rPr>
              <a:t>I</a:t>
            </a: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T</a:t>
            </a:r>
            <a:r>
              <a:rPr b="0" lang="en-US" sz="1800" spc="-1" strike="noStrike">
                <a:solidFill>
                  <a:srgbClr val="000000"/>
                </a:solidFill>
                <a:latin typeface="Arial Unicode MS"/>
                <a:ea typeface="Arial Unicode MS"/>
              </a:rPr>
              <a:t>o</a:t>
            </a:r>
            <a:r>
              <a:rPr b="0" lang="en-US" sz="1800" spc="-1" strike="noStrike">
                <a:solidFill>
                  <a:srgbClr val="000000"/>
                </a:solidFill>
                <a:latin typeface="Arial Unicode MS"/>
                <a:ea typeface="Arial Unicode MS"/>
              </a:rPr>
              <a:t>o</a:t>
            </a:r>
            <a:r>
              <a:rPr b="0" lang="en-US" sz="1800" spc="-1" strike="noStrike">
                <a:solidFill>
                  <a:srgbClr val="000000"/>
                </a:solidFill>
                <a:latin typeface="Arial Unicode MS"/>
                <a:ea typeface="Arial Unicode MS"/>
              </a:rPr>
              <a:t>l</a:t>
            </a:r>
            <a:r>
              <a:rPr b="0" lang="en-US" sz="1800" spc="-1" strike="noStrike">
                <a:solidFill>
                  <a:srgbClr val="000000"/>
                </a:solidFill>
                <a:latin typeface="Arial Unicode MS"/>
                <a:ea typeface="Arial Unicode MS"/>
              </a:rPr>
              <a:t>s</a:t>
            </a: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a</a:t>
            </a:r>
            <a:r>
              <a:rPr b="0" lang="en-US" sz="1800" spc="-1" strike="noStrike">
                <a:solidFill>
                  <a:srgbClr val="000000"/>
                </a:solidFill>
                <a:latin typeface="Arial Unicode MS"/>
                <a:ea typeface="Arial Unicode MS"/>
              </a:rPr>
              <a:t>n</a:t>
            </a:r>
            <a:r>
              <a:rPr b="0" lang="en-US" sz="1800" spc="-1" strike="noStrike">
                <a:solidFill>
                  <a:srgbClr val="000000"/>
                </a:solidFill>
                <a:latin typeface="Arial Unicode MS"/>
                <a:ea typeface="Arial Unicode MS"/>
              </a:rPr>
              <a:t>d</a:t>
            </a: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L</a:t>
            </a:r>
            <a:r>
              <a:rPr b="0" lang="en-US" sz="1800" spc="-1" strike="noStrike">
                <a:solidFill>
                  <a:srgbClr val="000000"/>
                </a:solidFill>
                <a:latin typeface="Arial Unicode MS"/>
                <a:ea typeface="Arial Unicode MS"/>
              </a:rPr>
              <a:t>e</a:t>
            </a:r>
            <a:r>
              <a:rPr b="0" lang="en-US" sz="1800" spc="-1" strike="noStrike">
                <a:solidFill>
                  <a:srgbClr val="000000"/>
                </a:solidFill>
                <a:latin typeface="Arial Unicode MS"/>
                <a:ea typeface="Arial Unicode MS"/>
              </a:rPr>
              <a:t>a</a:t>
            </a:r>
            <a:r>
              <a:rPr b="0" lang="en-US" sz="1800" spc="-1" strike="noStrike">
                <a:solidFill>
                  <a:srgbClr val="000000"/>
                </a:solidFill>
                <a:latin typeface="Arial Unicode MS"/>
                <a:ea typeface="Arial Unicode MS"/>
              </a:rPr>
              <a:t>r</a:t>
            </a:r>
            <a:r>
              <a:rPr b="0" lang="en-US" sz="1800" spc="-1" strike="noStrike">
                <a:solidFill>
                  <a:srgbClr val="000000"/>
                </a:solidFill>
                <a:latin typeface="Arial Unicode MS"/>
                <a:ea typeface="Arial Unicode MS"/>
              </a:rPr>
              <a:t>n</a:t>
            </a:r>
            <a:r>
              <a:rPr b="0" lang="en-US" sz="1800" spc="-1" strike="noStrike">
                <a:solidFill>
                  <a:srgbClr val="000000"/>
                </a:solidFill>
                <a:latin typeface="Arial Unicode MS"/>
                <a:ea typeface="Arial Unicode MS"/>
              </a:rPr>
              <a:t>i</a:t>
            </a:r>
            <a:r>
              <a:rPr b="0" lang="en-US" sz="1800" spc="-1" strike="noStrike">
                <a:solidFill>
                  <a:srgbClr val="000000"/>
                </a:solidFill>
                <a:latin typeface="Arial Unicode MS"/>
                <a:ea typeface="Arial Unicode MS"/>
              </a:rPr>
              <a:t>n</a:t>
            </a:r>
            <a:r>
              <a:rPr b="0" lang="en-US" sz="1800" spc="-1" strike="noStrike">
                <a:solidFill>
                  <a:srgbClr val="000000"/>
                </a:solidFill>
                <a:latin typeface="Arial Unicode MS"/>
                <a:ea typeface="Arial Unicode MS"/>
              </a:rPr>
              <a:t>g</a:t>
            </a: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M</a:t>
            </a:r>
            <a:r>
              <a:rPr b="0" lang="en-US" sz="1800" spc="-1" strike="noStrike">
                <a:solidFill>
                  <a:srgbClr val="000000"/>
                </a:solidFill>
                <a:latin typeface="Arial Unicode MS"/>
                <a:ea typeface="Arial Unicode MS"/>
              </a:rPr>
              <a:t>o</a:t>
            </a:r>
            <a:r>
              <a:rPr b="0" lang="en-US" sz="1800" spc="-1" strike="noStrike">
                <a:solidFill>
                  <a:srgbClr val="000000"/>
                </a:solidFill>
                <a:latin typeface="Arial Unicode MS"/>
                <a:ea typeface="Arial Unicode MS"/>
              </a:rPr>
              <a:t>d</a:t>
            </a:r>
            <a:r>
              <a:rPr b="0" lang="en-US" sz="1800" spc="-1" strike="noStrike">
                <a:solidFill>
                  <a:srgbClr val="000000"/>
                </a:solidFill>
                <a:latin typeface="Arial Unicode MS"/>
                <a:ea typeface="Arial Unicode MS"/>
              </a:rPr>
              <a:t>e</a:t>
            </a:r>
            <a:r>
              <a:rPr b="0" lang="en-US" sz="1800" spc="-1" strike="noStrike">
                <a:solidFill>
                  <a:srgbClr val="000000"/>
                </a:solidFill>
                <a:latin typeface="Arial Unicode MS"/>
                <a:ea typeface="Arial Unicode MS"/>
              </a:rPr>
              <a:t>l</a:t>
            </a:r>
            <a:r>
              <a:rPr b="0" lang="en-US" sz="1800" spc="-1" strike="noStrike">
                <a:solidFill>
                  <a:srgbClr val="000000"/>
                </a:solidFill>
                <a:latin typeface="Arial Unicode MS"/>
                <a:ea typeface="Arial Unicode MS"/>
              </a:rPr>
              <a:t>s</a:t>
            </a:r>
            <a:endParaRPr b="0" lang="en-IN" sz="1800" spc="-1" strike="noStrike">
              <a:latin typeface="Arial"/>
            </a:endParaRPr>
          </a:p>
        </p:txBody>
      </p:sp>
      <p:sp>
        <p:nvSpPr>
          <p:cNvPr id="147" name="CustomShape 2"/>
          <p:cNvSpPr/>
          <p:nvPr/>
        </p:nvSpPr>
        <p:spPr>
          <a:xfrm>
            <a:off x="540000" y="2304000"/>
            <a:ext cx="3347640" cy="2483640"/>
          </a:xfrm>
          <a:prstGeom prst="rect">
            <a:avLst/>
          </a:prstGeom>
          <a:noFill/>
          <a:ln>
            <a:noFill/>
          </a:ln>
        </p:spPr>
        <p:style>
          <a:lnRef idx="0"/>
          <a:fillRef idx="0"/>
          <a:effectRef idx="0"/>
          <a:fontRef idx="minor"/>
        </p:style>
      </p:sp>
      <p:sp>
        <p:nvSpPr>
          <p:cNvPr id="148" name="CustomShape 3"/>
          <p:cNvSpPr/>
          <p:nvPr/>
        </p:nvSpPr>
        <p:spPr>
          <a:xfrm>
            <a:off x="137880" y="6272640"/>
            <a:ext cx="8882640" cy="45216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noAutofit/>
          </a:bodyPr>
          <a:p>
            <a:pPr algn="r"/>
            <a:r>
              <a:rPr b="0" lang="en-IN" sz="1800" spc="-1" strike="noStrike">
                <a:latin typeface="Arial"/>
              </a:rPr>
              <a:t>                                     </a:t>
            </a:r>
            <a:r>
              <a:rPr b="0" lang="en-IN" sz="1800" spc="-1" strike="noStrike">
                <a:latin typeface="Arial"/>
              </a:rPr>
              <a:t>Internship Progarm in AI, ML, DL, Data Science</a:t>
            </a:r>
            <a:endParaRPr b="0" lang="en-IN" sz="1800" spc="-1" strike="noStrike">
              <a:latin typeface="Arial"/>
            </a:endParaRPr>
          </a:p>
        </p:txBody>
      </p:sp>
      <p:sp>
        <p:nvSpPr>
          <p:cNvPr id="149" name="CustomShape 4"/>
          <p:cNvSpPr/>
          <p:nvPr/>
        </p:nvSpPr>
        <p:spPr>
          <a:xfrm>
            <a:off x="108000" y="6260760"/>
            <a:ext cx="3871800" cy="460080"/>
          </a:xfrm>
          <a:prstGeom prst="rect">
            <a:avLst/>
          </a:prstGeom>
          <a:solidFill>
            <a:srgbClr val="729fcf"/>
          </a:solidFill>
          <a:ln>
            <a:solidFill>
              <a:srgbClr val="3465a4"/>
            </a:solidFill>
          </a:ln>
        </p:spPr>
        <p:style>
          <a:lnRef idx="0"/>
          <a:fillRef idx="0"/>
          <a:effectRef idx="0"/>
          <a:fontRef idx="minor"/>
        </p:style>
      </p:sp>
      <p:sp>
        <p:nvSpPr>
          <p:cNvPr id="150" name="CustomShape 5"/>
          <p:cNvSpPr/>
          <p:nvPr/>
        </p:nvSpPr>
        <p:spPr>
          <a:xfrm>
            <a:off x="117000" y="173880"/>
            <a:ext cx="8886960" cy="6534000"/>
          </a:xfrm>
          <a:prstGeom prst="rect">
            <a:avLst/>
          </a:prstGeom>
          <a:noFill/>
          <a:ln>
            <a:solidFill>
              <a:srgbClr val="3465a4"/>
            </a:solidFill>
          </a:ln>
        </p:spPr>
        <p:style>
          <a:lnRef idx="0"/>
          <a:fillRef idx="0"/>
          <a:effectRef idx="0"/>
          <a:fontRef idx="minor"/>
        </p:style>
      </p:sp>
      <p:sp>
        <p:nvSpPr>
          <p:cNvPr id="151" name="TextShape 6"/>
          <p:cNvSpPr txBox="1"/>
          <p:nvPr/>
        </p:nvSpPr>
        <p:spPr>
          <a:xfrm>
            <a:off x="547560" y="1917720"/>
            <a:ext cx="3179880" cy="3543120"/>
          </a:xfrm>
          <a:prstGeom prst="rect">
            <a:avLst/>
          </a:prstGeom>
          <a:noFill/>
          <a:ln>
            <a:noFill/>
          </a:ln>
        </p:spPr>
        <p:txBody>
          <a:bodyPr lIns="90000" rIns="90000" tIns="45000" bIns="45000">
            <a:noAutofit/>
          </a:bodyPr>
          <a:p>
            <a:pPr algn="just"/>
            <a:r>
              <a:rPr b="0" lang="en-IN" sz="1400" spc="-1" strike="noStrike">
                <a:latin typeface="Arial"/>
              </a:rPr>
              <a:t>I</a:t>
            </a:r>
            <a:r>
              <a:rPr b="0" lang="en-IN" sz="1400" spc="-1" strike="noStrike">
                <a:latin typeface="Arial"/>
              </a:rPr>
              <a:t>n</a:t>
            </a:r>
            <a:r>
              <a:rPr b="0" lang="en-IN" sz="1400" spc="-1" strike="noStrike">
                <a:latin typeface="Arial"/>
              </a:rPr>
              <a:t>t</a:t>
            </a:r>
            <a:r>
              <a:rPr b="0" lang="en-IN" sz="1400" spc="-1" strike="noStrike">
                <a:latin typeface="Arial"/>
              </a:rPr>
              <a:t>e</a:t>
            </a:r>
            <a:r>
              <a:rPr b="0" lang="en-IN" sz="1400" spc="-1" strike="noStrike">
                <a:latin typeface="Arial"/>
              </a:rPr>
              <a:t>l</a:t>
            </a:r>
            <a:r>
              <a:rPr b="0" lang="en-IN" sz="1400" spc="-1" strike="noStrike">
                <a:latin typeface="Arial"/>
              </a:rPr>
              <a:t>l</a:t>
            </a:r>
            <a:r>
              <a:rPr b="0" lang="en-IN" sz="1400" spc="-1" strike="noStrike">
                <a:latin typeface="Arial"/>
              </a:rPr>
              <a:t>i</a:t>
            </a:r>
            <a:r>
              <a:rPr b="0" lang="en-IN" sz="1400" spc="-1" strike="noStrike">
                <a:latin typeface="Arial"/>
              </a:rPr>
              <a:t>g</a:t>
            </a:r>
            <a:r>
              <a:rPr b="0" lang="en-IN" sz="1400" spc="-1" strike="noStrike">
                <a:latin typeface="Arial"/>
              </a:rPr>
              <a:t>e</a:t>
            </a:r>
            <a:r>
              <a:rPr b="0" lang="en-IN" sz="1400" spc="-1" strike="noStrike">
                <a:latin typeface="Arial"/>
              </a:rPr>
              <a:t>n</a:t>
            </a:r>
            <a:r>
              <a:rPr b="0" lang="en-IN" sz="1400" spc="-1" strike="noStrike">
                <a:latin typeface="Arial"/>
              </a:rPr>
              <a:t>t</a:t>
            </a:r>
            <a:r>
              <a:rPr b="0" lang="en-IN" sz="1400" spc="-1" strike="noStrike">
                <a:latin typeface="Arial"/>
              </a:rPr>
              <a:t> </a:t>
            </a:r>
            <a:r>
              <a:rPr b="0" lang="en-IN" sz="1400" spc="-1" strike="noStrike">
                <a:latin typeface="Arial"/>
              </a:rPr>
              <a:t>A</a:t>
            </a:r>
            <a:r>
              <a:rPr b="0" lang="en-IN" sz="1400" spc="-1" strike="noStrike">
                <a:latin typeface="Arial"/>
              </a:rPr>
              <a:t>g</a:t>
            </a:r>
            <a:r>
              <a:rPr b="0" lang="en-IN" sz="1400" spc="-1" strike="noStrike">
                <a:latin typeface="Arial"/>
              </a:rPr>
              <a:t>e</a:t>
            </a:r>
            <a:r>
              <a:rPr b="0" lang="en-IN" sz="1400" spc="-1" strike="noStrike">
                <a:latin typeface="Arial"/>
              </a:rPr>
              <a:t>n</a:t>
            </a:r>
            <a:r>
              <a:rPr b="0" lang="en-IN" sz="1400" spc="-1" strike="noStrike">
                <a:latin typeface="Arial"/>
              </a:rPr>
              <a:t>t</a:t>
            </a:r>
            <a:r>
              <a:rPr b="0" lang="en-IN" sz="1400" spc="-1" strike="noStrike">
                <a:latin typeface="Arial"/>
              </a:rPr>
              <a:t>s</a:t>
            </a:r>
            <a:endParaRPr b="0" lang="en-IN" sz="1400" spc="-1" strike="noStrike">
              <a:latin typeface="Arial"/>
            </a:endParaRPr>
          </a:p>
          <a:p>
            <a:pPr algn="just"/>
            <a:endParaRPr b="0" lang="en-IN" sz="1400" spc="-1" strike="noStrike">
              <a:latin typeface="Arial"/>
            </a:endParaRPr>
          </a:p>
          <a:p>
            <a:pPr algn="just"/>
            <a:r>
              <a:rPr b="0" lang="en-IN" sz="1400" spc="-1" strike="noStrike">
                <a:latin typeface="Arial"/>
              </a:rPr>
              <a:t>W</a:t>
            </a:r>
            <a:r>
              <a:rPr b="0" lang="en-IN" sz="1400" spc="-1" strike="noStrike">
                <a:latin typeface="Arial"/>
              </a:rPr>
              <a:t>h</a:t>
            </a:r>
            <a:r>
              <a:rPr b="0" lang="en-IN" sz="1400" spc="-1" strike="noStrike">
                <a:latin typeface="Arial"/>
              </a:rPr>
              <a:t>e</a:t>
            </a:r>
            <a:r>
              <a:rPr b="0" lang="en-IN" sz="1400" spc="-1" strike="noStrike">
                <a:latin typeface="Arial"/>
              </a:rPr>
              <a:t>n</a:t>
            </a:r>
            <a:r>
              <a:rPr b="0" lang="en-IN" sz="1400" spc="-1" strike="noStrike">
                <a:latin typeface="Arial"/>
              </a:rPr>
              <a:t> </a:t>
            </a:r>
            <a:r>
              <a:rPr b="0" lang="en-IN" sz="1400" spc="-1" strike="noStrike">
                <a:latin typeface="Arial"/>
              </a:rPr>
              <a:t>s</a:t>
            </a:r>
            <a:r>
              <a:rPr b="0" lang="en-IN" sz="1400" spc="-1" strike="noStrike">
                <a:latin typeface="Arial"/>
              </a:rPr>
              <a:t>o</a:t>
            </a:r>
            <a:r>
              <a:rPr b="0" lang="en-IN" sz="1400" spc="-1" strike="noStrike">
                <a:latin typeface="Arial"/>
              </a:rPr>
              <a:t>l</a:t>
            </a:r>
            <a:r>
              <a:rPr b="0" lang="en-IN" sz="1400" spc="-1" strike="noStrike">
                <a:latin typeface="Arial"/>
              </a:rPr>
              <a:t>v</a:t>
            </a:r>
            <a:r>
              <a:rPr b="0" lang="en-IN" sz="1400" spc="-1" strike="noStrike">
                <a:latin typeface="Arial"/>
              </a:rPr>
              <a:t>i</a:t>
            </a:r>
            <a:r>
              <a:rPr b="0" lang="en-IN" sz="1400" spc="-1" strike="noStrike">
                <a:latin typeface="Arial"/>
              </a:rPr>
              <a:t>n</a:t>
            </a:r>
            <a:r>
              <a:rPr b="0" lang="en-IN" sz="1400" spc="-1" strike="noStrike">
                <a:latin typeface="Arial"/>
              </a:rPr>
              <a:t>g</a:t>
            </a:r>
            <a:r>
              <a:rPr b="0" lang="en-IN" sz="1400" spc="-1" strike="noStrike">
                <a:latin typeface="Arial"/>
              </a:rPr>
              <a:t> </a:t>
            </a:r>
            <a:r>
              <a:rPr b="0" lang="en-IN" sz="1400" spc="-1" strike="noStrike">
                <a:latin typeface="Arial"/>
              </a:rPr>
              <a:t>A</a:t>
            </a:r>
            <a:r>
              <a:rPr b="0" lang="en-IN" sz="1400" spc="-1" strike="noStrike">
                <a:latin typeface="Arial"/>
              </a:rPr>
              <a:t>I</a:t>
            </a:r>
            <a:r>
              <a:rPr b="0" lang="en-IN" sz="1400" spc="-1" strike="noStrike">
                <a:latin typeface="Arial"/>
              </a:rPr>
              <a:t> </a:t>
            </a:r>
            <a:r>
              <a:rPr b="0" lang="en-IN" sz="1400" spc="-1" strike="noStrike">
                <a:latin typeface="Arial"/>
              </a:rPr>
              <a:t>p</a:t>
            </a:r>
            <a:r>
              <a:rPr b="0" lang="en-IN" sz="1400" spc="-1" strike="noStrike">
                <a:latin typeface="Arial"/>
              </a:rPr>
              <a:t>r</a:t>
            </a:r>
            <a:r>
              <a:rPr b="0" lang="en-IN" sz="1400" spc="-1" strike="noStrike">
                <a:latin typeface="Arial"/>
              </a:rPr>
              <a:t>o</a:t>
            </a:r>
            <a:r>
              <a:rPr b="0" lang="en-IN" sz="1400" spc="-1" strike="noStrike">
                <a:latin typeface="Arial"/>
              </a:rPr>
              <a:t>b</a:t>
            </a:r>
            <a:r>
              <a:rPr b="0" lang="en-IN" sz="1400" spc="-1" strike="noStrike">
                <a:latin typeface="Arial"/>
              </a:rPr>
              <a:t>l</a:t>
            </a:r>
            <a:r>
              <a:rPr b="0" lang="en-IN" sz="1400" spc="-1" strike="noStrike">
                <a:latin typeface="Arial"/>
              </a:rPr>
              <a:t>e</a:t>
            </a:r>
            <a:r>
              <a:rPr b="0" lang="en-IN" sz="1400" spc="-1" strike="noStrike">
                <a:latin typeface="Arial"/>
              </a:rPr>
              <a:t>m</a:t>
            </a:r>
            <a:r>
              <a:rPr b="0" lang="en-IN" sz="1400" spc="-1" strike="noStrike">
                <a:latin typeface="Arial"/>
              </a:rPr>
              <a:t>s</a:t>
            </a:r>
            <a:r>
              <a:rPr b="0" lang="en-IN" sz="1400" spc="-1" strike="noStrike">
                <a:latin typeface="Arial"/>
              </a:rPr>
              <a:t>,</a:t>
            </a:r>
            <a:r>
              <a:rPr b="0" lang="en-IN" sz="1400" spc="-1" strike="noStrike">
                <a:latin typeface="Arial"/>
              </a:rPr>
              <a:t> </a:t>
            </a:r>
            <a:r>
              <a:rPr b="0" lang="en-IN" sz="1400" spc="-1" strike="noStrike">
                <a:latin typeface="Arial"/>
              </a:rPr>
              <a:t>w</a:t>
            </a:r>
            <a:r>
              <a:rPr b="0" lang="en-IN" sz="1400" spc="-1" strike="noStrike">
                <a:latin typeface="Arial"/>
              </a:rPr>
              <a:t>e</a:t>
            </a:r>
            <a:r>
              <a:rPr b="0" lang="en-IN" sz="1400" spc="-1" strike="noStrike">
                <a:latin typeface="Arial"/>
              </a:rPr>
              <a:t> </a:t>
            </a:r>
            <a:r>
              <a:rPr b="0" lang="en-IN" sz="1400" spc="-1" strike="noStrike">
                <a:latin typeface="Arial"/>
              </a:rPr>
              <a:t>c</a:t>
            </a:r>
            <a:r>
              <a:rPr b="0" lang="en-IN" sz="1400" spc="-1" strike="noStrike">
                <a:latin typeface="Arial"/>
              </a:rPr>
              <a:t>r</a:t>
            </a:r>
            <a:r>
              <a:rPr b="0" lang="en-IN" sz="1400" spc="-1" strike="noStrike">
                <a:latin typeface="Arial"/>
              </a:rPr>
              <a:t>e</a:t>
            </a:r>
            <a:r>
              <a:rPr b="0" lang="en-IN" sz="1400" spc="-1" strike="noStrike">
                <a:latin typeface="Arial"/>
              </a:rPr>
              <a:t>a</a:t>
            </a:r>
            <a:r>
              <a:rPr b="0" lang="en-IN" sz="1400" spc="-1" strike="noStrike">
                <a:latin typeface="Arial"/>
              </a:rPr>
              <a:t>t</a:t>
            </a:r>
            <a:r>
              <a:rPr b="0" lang="en-IN" sz="1400" spc="-1" strike="noStrike">
                <a:latin typeface="Arial"/>
              </a:rPr>
              <a:t>e</a:t>
            </a:r>
            <a:r>
              <a:rPr b="0" lang="en-IN" sz="1400" spc="-1" strike="noStrike">
                <a:latin typeface="Arial"/>
              </a:rPr>
              <a:t> </a:t>
            </a:r>
            <a:r>
              <a:rPr b="0" lang="en-IN" sz="1400" spc="-1" strike="noStrike">
                <a:latin typeface="Arial"/>
              </a:rPr>
              <a:t>a</a:t>
            </a:r>
            <a:r>
              <a:rPr b="0" lang="en-IN" sz="1400" spc="-1" strike="noStrike">
                <a:latin typeface="Arial"/>
              </a:rPr>
              <a:t>n</a:t>
            </a:r>
            <a:r>
              <a:rPr b="0" lang="en-IN" sz="1400" spc="-1" strike="noStrike">
                <a:latin typeface="Arial"/>
              </a:rPr>
              <a:t> </a:t>
            </a:r>
            <a:r>
              <a:rPr b="0" lang="en-IN" sz="1400" spc="-1" strike="noStrike">
                <a:latin typeface="Arial"/>
              </a:rPr>
              <a:t>a</a:t>
            </a:r>
            <a:r>
              <a:rPr b="0" lang="en-IN" sz="1400" spc="-1" strike="noStrike">
                <a:latin typeface="Arial"/>
              </a:rPr>
              <a:t>c</a:t>
            </a:r>
            <a:r>
              <a:rPr b="0" lang="en-IN" sz="1400" spc="-1" strike="noStrike">
                <a:latin typeface="Arial"/>
              </a:rPr>
              <a:t>t</a:t>
            </a:r>
            <a:r>
              <a:rPr b="0" lang="en-IN" sz="1400" spc="-1" strike="noStrike">
                <a:latin typeface="Arial"/>
              </a:rPr>
              <a:t>o</a:t>
            </a:r>
            <a:r>
              <a:rPr b="0" lang="en-IN" sz="1400" spc="-1" strike="noStrike">
                <a:latin typeface="Arial"/>
              </a:rPr>
              <a:t>r</a:t>
            </a:r>
            <a:r>
              <a:rPr b="0" lang="en-IN" sz="1400" spc="-1" strike="noStrike">
                <a:latin typeface="Arial"/>
              </a:rPr>
              <a:t> </a:t>
            </a:r>
            <a:r>
              <a:rPr b="0" lang="en-IN" sz="1400" spc="-1" strike="noStrike">
                <a:latin typeface="Arial"/>
              </a:rPr>
              <a:t>i</a:t>
            </a:r>
            <a:r>
              <a:rPr b="0" lang="en-IN" sz="1400" spc="-1" strike="noStrike">
                <a:latin typeface="Arial"/>
              </a:rPr>
              <a:t>n</a:t>
            </a:r>
            <a:r>
              <a:rPr b="0" lang="en-IN" sz="1400" spc="-1" strike="noStrike">
                <a:latin typeface="Arial"/>
              </a:rPr>
              <a:t> </a:t>
            </a:r>
            <a:r>
              <a:rPr b="0" lang="en-IN" sz="1400" spc="-1" strike="noStrike">
                <a:latin typeface="Arial"/>
              </a:rPr>
              <a:t>t</a:t>
            </a:r>
            <a:r>
              <a:rPr b="0" lang="en-IN" sz="1400" spc="-1" strike="noStrike">
                <a:latin typeface="Arial"/>
              </a:rPr>
              <a:t>h</a:t>
            </a:r>
            <a:r>
              <a:rPr b="0" lang="en-IN" sz="1400" spc="-1" strike="noStrike">
                <a:latin typeface="Arial"/>
              </a:rPr>
              <a:t>e</a:t>
            </a:r>
            <a:r>
              <a:rPr b="0" lang="en-IN" sz="1400" spc="-1" strike="noStrike">
                <a:latin typeface="Arial"/>
              </a:rPr>
              <a:t> </a:t>
            </a:r>
            <a:r>
              <a:rPr b="0" lang="en-IN" sz="1400" spc="-1" strike="noStrike">
                <a:latin typeface="Arial"/>
              </a:rPr>
              <a:t>e</a:t>
            </a:r>
            <a:r>
              <a:rPr b="0" lang="en-IN" sz="1400" spc="-1" strike="noStrike">
                <a:latin typeface="Arial"/>
              </a:rPr>
              <a:t>n</a:t>
            </a:r>
            <a:r>
              <a:rPr b="0" lang="en-IN" sz="1400" spc="-1" strike="noStrike">
                <a:latin typeface="Arial"/>
              </a:rPr>
              <a:t>v</a:t>
            </a:r>
            <a:r>
              <a:rPr b="0" lang="en-IN" sz="1400" spc="-1" strike="noStrike">
                <a:latin typeface="Arial"/>
              </a:rPr>
              <a:t>i</a:t>
            </a:r>
            <a:r>
              <a:rPr b="0" lang="en-IN" sz="1400" spc="-1" strike="noStrike">
                <a:latin typeface="Arial"/>
              </a:rPr>
              <a:t>r</a:t>
            </a:r>
            <a:r>
              <a:rPr b="0" lang="en-IN" sz="1400" spc="-1" strike="noStrike">
                <a:latin typeface="Arial"/>
              </a:rPr>
              <a:t>o</a:t>
            </a:r>
            <a:r>
              <a:rPr b="0" lang="en-IN" sz="1400" spc="-1" strike="noStrike">
                <a:latin typeface="Arial"/>
              </a:rPr>
              <a:t>n</a:t>
            </a:r>
            <a:r>
              <a:rPr b="0" lang="en-IN" sz="1400" spc="-1" strike="noStrike">
                <a:latin typeface="Arial"/>
              </a:rPr>
              <a:t>m</a:t>
            </a:r>
            <a:r>
              <a:rPr b="0" lang="en-IN" sz="1400" spc="-1" strike="noStrike">
                <a:latin typeface="Arial"/>
              </a:rPr>
              <a:t>e</a:t>
            </a:r>
            <a:r>
              <a:rPr b="0" lang="en-IN" sz="1400" spc="-1" strike="noStrike">
                <a:latin typeface="Arial"/>
              </a:rPr>
              <a:t>n</a:t>
            </a:r>
            <a:r>
              <a:rPr b="0" lang="en-IN" sz="1400" spc="-1" strike="noStrike">
                <a:latin typeface="Arial"/>
              </a:rPr>
              <a:t>t</a:t>
            </a:r>
            <a:r>
              <a:rPr b="0" lang="en-IN" sz="1400" spc="-1" strike="noStrike">
                <a:latin typeface="Arial"/>
              </a:rPr>
              <a:t> </a:t>
            </a:r>
            <a:r>
              <a:rPr b="0" lang="en-IN" sz="1400" spc="-1" strike="noStrike">
                <a:latin typeface="Arial"/>
              </a:rPr>
              <a:t>t</a:t>
            </a:r>
            <a:r>
              <a:rPr b="0" lang="en-IN" sz="1400" spc="-1" strike="noStrike">
                <a:latin typeface="Arial"/>
              </a:rPr>
              <a:t>h</a:t>
            </a:r>
            <a:r>
              <a:rPr b="0" lang="en-IN" sz="1400" spc="-1" strike="noStrike">
                <a:latin typeface="Arial"/>
              </a:rPr>
              <a:t>a</a:t>
            </a:r>
            <a:r>
              <a:rPr b="0" lang="en-IN" sz="1400" spc="-1" strike="noStrike">
                <a:latin typeface="Arial"/>
              </a:rPr>
              <a:t>t</a:t>
            </a:r>
            <a:r>
              <a:rPr b="0" lang="en-IN" sz="1400" spc="-1" strike="noStrike">
                <a:latin typeface="Arial"/>
              </a:rPr>
              <a:t> </a:t>
            </a:r>
            <a:r>
              <a:rPr b="0" lang="en-IN" sz="1400" spc="-1" strike="noStrike">
                <a:latin typeface="Arial"/>
              </a:rPr>
              <a:t>c</a:t>
            </a:r>
            <a:r>
              <a:rPr b="0" lang="en-IN" sz="1400" spc="-1" strike="noStrike">
                <a:latin typeface="Arial"/>
              </a:rPr>
              <a:t>a</a:t>
            </a:r>
            <a:r>
              <a:rPr b="0" lang="en-IN" sz="1400" spc="-1" strike="noStrike">
                <a:latin typeface="Arial"/>
              </a:rPr>
              <a:t>n</a:t>
            </a:r>
            <a:endParaRPr b="0" lang="en-IN" sz="1400" spc="-1" strike="noStrike">
              <a:latin typeface="Arial"/>
            </a:endParaRPr>
          </a:p>
          <a:p>
            <a:pPr algn="just"/>
            <a:r>
              <a:rPr b="0" lang="en-IN" sz="1400" spc="-1" strike="noStrike">
                <a:latin typeface="Arial"/>
              </a:rPr>
              <a:t>g</a:t>
            </a:r>
            <a:r>
              <a:rPr b="0" lang="en-IN" sz="1400" spc="-1" strike="noStrike">
                <a:latin typeface="Arial"/>
              </a:rPr>
              <a:t>a</a:t>
            </a:r>
            <a:r>
              <a:rPr b="0" lang="en-IN" sz="1400" spc="-1" strike="noStrike">
                <a:latin typeface="Arial"/>
              </a:rPr>
              <a:t>t</a:t>
            </a:r>
            <a:r>
              <a:rPr b="0" lang="en-IN" sz="1400" spc="-1" strike="noStrike">
                <a:latin typeface="Arial"/>
              </a:rPr>
              <a:t>h</a:t>
            </a:r>
            <a:r>
              <a:rPr b="0" lang="en-IN" sz="1400" spc="-1" strike="noStrike">
                <a:latin typeface="Arial"/>
              </a:rPr>
              <a:t>e</a:t>
            </a:r>
            <a:r>
              <a:rPr b="0" lang="en-IN" sz="1400" spc="-1" strike="noStrike">
                <a:latin typeface="Arial"/>
              </a:rPr>
              <a:t>r</a:t>
            </a:r>
            <a:r>
              <a:rPr b="0" lang="en-IN" sz="1400" spc="-1" strike="noStrike">
                <a:latin typeface="Arial"/>
              </a:rPr>
              <a:t> </a:t>
            </a:r>
            <a:r>
              <a:rPr b="0" lang="en-IN" sz="1400" spc="-1" strike="noStrike">
                <a:latin typeface="Arial"/>
              </a:rPr>
              <a:t>d</a:t>
            </a:r>
            <a:r>
              <a:rPr b="0" lang="en-IN" sz="1400" spc="-1" strike="noStrike">
                <a:latin typeface="Arial"/>
              </a:rPr>
              <a:t>a</a:t>
            </a:r>
            <a:r>
              <a:rPr b="0" lang="en-IN" sz="1400" spc="-1" strike="noStrike">
                <a:latin typeface="Arial"/>
              </a:rPr>
              <a:t>t</a:t>
            </a:r>
            <a:r>
              <a:rPr b="0" lang="en-IN" sz="1400" spc="-1" strike="noStrike">
                <a:latin typeface="Arial"/>
              </a:rPr>
              <a:t>a</a:t>
            </a:r>
            <a:r>
              <a:rPr b="0" lang="en-IN" sz="1400" spc="-1" strike="noStrike">
                <a:latin typeface="Arial"/>
              </a:rPr>
              <a:t> </a:t>
            </a:r>
            <a:r>
              <a:rPr b="0" lang="en-IN" sz="1400" spc="-1" strike="noStrike">
                <a:latin typeface="Arial"/>
              </a:rPr>
              <a:t>f</a:t>
            </a:r>
            <a:r>
              <a:rPr b="0" lang="en-IN" sz="1400" spc="-1" strike="noStrike">
                <a:latin typeface="Arial"/>
              </a:rPr>
              <a:t>r</a:t>
            </a:r>
            <a:r>
              <a:rPr b="0" lang="en-IN" sz="1400" spc="-1" strike="noStrike">
                <a:latin typeface="Arial"/>
              </a:rPr>
              <a:t>o</a:t>
            </a:r>
            <a:r>
              <a:rPr b="0" lang="en-IN" sz="1400" spc="-1" strike="noStrike">
                <a:latin typeface="Arial"/>
              </a:rPr>
              <a:t>m</a:t>
            </a:r>
            <a:r>
              <a:rPr b="0" lang="en-IN" sz="1400" spc="-1" strike="noStrike">
                <a:latin typeface="Arial"/>
              </a:rPr>
              <a:t> </a:t>
            </a:r>
            <a:r>
              <a:rPr b="0" lang="en-IN" sz="1400" spc="-1" strike="noStrike">
                <a:latin typeface="Arial"/>
              </a:rPr>
              <a:t>i</a:t>
            </a:r>
            <a:r>
              <a:rPr b="0" lang="en-IN" sz="1400" spc="-1" strike="noStrike">
                <a:latin typeface="Arial"/>
              </a:rPr>
              <a:t>t</a:t>
            </a:r>
            <a:r>
              <a:rPr b="0" lang="en-IN" sz="1400" spc="-1" strike="noStrike">
                <a:latin typeface="Arial"/>
              </a:rPr>
              <a:t>s</a:t>
            </a:r>
            <a:r>
              <a:rPr b="0" lang="en-IN" sz="1400" spc="-1" strike="noStrike">
                <a:latin typeface="Arial"/>
              </a:rPr>
              <a:t> </a:t>
            </a:r>
            <a:r>
              <a:rPr b="0" lang="en-IN" sz="1400" spc="-1" strike="noStrike">
                <a:latin typeface="Arial"/>
              </a:rPr>
              <a:t>s</a:t>
            </a:r>
            <a:r>
              <a:rPr b="0" lang="en-IN" sz="1400" spc="-1" strike="noStrike">
                <a:latin typeface="Arial"/>
              </a:rPr>
              <a:t>u</a:t>
            </a:r>
            <a:r>
              <a:rPr b="0" lang="en-IN" sz="1400" spc="-1" strike="noStrike">
                <a:latin typeface="Arial"/>
              </a:rPr>
              <a:t>r</a:t>
            </a:r>
            <a:r>
              <a:rPr b="0" lang="en-IN" sz="1400" spc="-1" strike="noStrike">
                <a:latin typeface="Arial"/>
              </a:rPr>
              <a:t>r</a:t>
            </a:r>
            <a:r>
              <a:rPr b="0" lang="en-IN" sz="1400" spc="-1" strike="noStrike">
                <a:latin typeface="Arial"/>
              </a:rPr>
              <a:t>o</a:t>
            </a:r>
            <a:r>
              <a:rPr b="0" lang="en-IN" sz="1400" spc="-1" strike="noStrike">
                <a:latin typeface="Arial"/>
              </a:rPr>
              <a:t>u</a:t>
            </a:r>
            <a:r>
              <a:rPr b="0" lang="en-IN" sz="1400" spc="-1" strike="noStrike">
                <a:latin typeface="Arial"/>
              </a:rPr>
              <a:t>n</a:t>
            </a:r>
            <a:r>
              <a:rPr b="0" lang="en-IN" sz="1400" spc="-1" strike="noStrike">
                <a:latin typeface="Arial"/>
              </a:rPr>
              <a:t>d</a:t>
            </a:r>
            <a:r>
              <a:rPr b="0" lang="en-IN" sz="1400" spc="-1" strike="noStrike">
                <a:latin typeface="Arial"/>
              </a:rPr>
              <a:t>i</a:t>
            </a:r>
            <a:r>
              <a:rPr b="0" lang="en-IN" sz="1400" spc="-1" strike="noStrike">
                <a:latin typeface="Arial"/>
              </a:rPr>
              <a:t>n</a:t>
            </a:r>
            <a:r>
              <a:rPr b="0" lang="en-IN" sz="1400" spc="-1" strike="noStrike">
                <a:latin typeface="Arial"/>
              </a:rPr>
              <a:t>g</a:t>
            </a:r>
            <a:r>
              <a:rPr b="0" lang="en-IN" sz="1400" spc="-1" strike="noStrike">
                <a:latin typeface="Arial"/>
              </a:rPr>
              <a:t>s</a:t>
            </a:r>
            <a:r>
              <a:rPr b="0" lang="en-IN" sz="1400" spc="-1" strike="noStrike">
                <a:latin typeface="Arial"/>
              </a:rPr>
              <a:t> </a:t>
            </a:r>
            <a:r>
              <a:rPr b="0" lang="en-IN" sz="1400" spc="-1" strike="noStrike">
                <a:latin typeface="Arial"/>
              </a:rPr>
              <a:t>a</a:t>
            </a:r>
            <a:r>
              <a:rPr b="0" lang="en-IN" sz="1400" spc="-1" strike="noStrike">
                <a:latin typeface="Arial"/>
              </a:rPr>
              <a:t>n</a:t>
            </a:r>
            <a:r>
              <a:rPr b="0" lang="en-IN" sz="1400" spc="-1" strike="noStrike">
                <a:latin typeface="Arial"/>
              </a:rPr>
              <a:t>d</a:t>
            </a:r>
            <a:r>
              <a:rPr b="0" lang="en-IN" sz="1400" spc="-1" strike="noStrike">
                <a:latin typeface="Arial"/>
              </a:rPr>
              <a:t> </a:t>
            </a:r>
            <a:r>
              <a:rPr b="0" lang="en-IN" sz="1400" spc="-1" strike="noStrike">
                <a:latin typeface="Arial"/>
              </a:rPr>
              <a:t>i</a:t>
            </a:r>
            <a:r>
              <a:rPr b="0" lang="en-IN" sz="1400" spc="-1" strike="noStrike">
                <a:latin typeface="Arial"/>
              </a:rPr>
              <a:t>n</a:t>
            </a:r>
            <a:r>
              <a:rPr b="0" lang="en-IN" sz="1400" spc="-1" strike="noStrike">
                <a:latin typeface="Arial"/>
              </a:rPr>
              <a:t>f</a:t>
            </a:r>
            <a:r>
              <a:rPr b="0" lang="en-IN" sz="1400" spc="-1" strike="noStrike">
                <a:latin typeface="Arial"/>
              </a:rPr>
              <a:t>l</a:t>
            </a:r>
            <a:r>
              <a:rPr b="0" lang="en-IN" sz="1400" spc="-1" strike="noStrike">
                <a:latin typeface="Arial"/>
              </a:rPr>
              <a:t>u</a:t>
            </a:r>
            <a:r>
              <a:rPr b="0" lang="en-IN" sz="1400" spc="-1" strike="noStrike">
                <a:latin typeface="Arial"/>
              </a:rPr>
              <a:t>e</a:t>
            </a:r>
            <a:r>
              <a:rPr b="0" lang="en-IN" sz="1400" spc="-1" strike="noStrike">
                <a:latin typeface="Arial"/>
              </a:rPr>
              <a:t>n</a:t>
            </a:r>
            <a:r>
              <a:rPr b="0" lang="en-IN" sz="1400" spc="-1" strike="noStrike">
                <a:latin typeface="Arial"/>
              </a:rPr>
              <a:t>c</a:t>
            </a:r>
            <a:r>
              <a:rPr b="0" lang="en-IN" sz="1400" spc="-1" strike="noStrike">
                <a:latin typeface="Arial"/>
              </a:rPr>
              <a:t>e</a:t>
            </a:r>
            <a:r>
              <a:rPr b="0" lang="en-IN" sz="1400" spc="-1" strike="noStrike">
                <a:latin typeface="Arial"/>
              </a:rPr>
              <a:t> </a:t>
            </a:r>
            <a:r>
              <a:rPr b="0" lang="en-IN" sz="1400" spc="-1" strike="noStrike">
                <a:latin typeface="Arial"/>
              </a:rPr>
              <a:t>i</a:t>
            </a:r>
            <a:r>
              <a:rPr b="0" lang="en-IN" sz="1400" spc="-1" strike="noStrike">
                <a:latin typeface="Arial"/>
              </a:rPr>
              <a:t>t</a:t>
            </a:r>
            <a:r>
              <a:rPr b="0" lang="en-IN" sz="1400" spc="-1" strike="noStrike">
                <a:latin typeface="Arial"/>
              </a:rPr>
              <a:t>s</a:t>
            </a:r>
            <a:r>
              <a:rPr b="0" lang="en-IN" sz="1400" spc="-1" strike="noStrike">
                <a:latin typeface="Arial"/>
              </a:rPr>
              <a:t> </a:t>
            </a:r>
            <a:r>
              <a:rPr b="0" lang="en-IN" sz="1400" spc="-1" strike="noStrike">
                <a:latin typeface="Arial"/>
              </a:rPr>
              <a:t>s</a:t>
            </a:r>
            <a:r>
              <a:rPr b="0" lang="en-IN" sz="1400" spc="-1" strike="noStrike">
                <a:latin typeface="Arial"/>
              </a:rPr>
              <a:t>u</a:t>
            </a:r>
            <a:r>
              <a:rPr b="0" lang="en-IN" sz="1400" spc="-1" strike="noStrike">
                <a:latin typeface="Arial"/>
              </a:rPr>
              <a:t>r</a:t>
            </a:r>
            <a:r>
              <a:rPr b="0" lang="en-IN" sz="1400" spc="-1" strike="noStrike">
                <a:latin typeface="Arial"/>
              </a:rPr>
              <a:t>r</a:t>
            </a:r>
            <a:r>
              <a:rPr b="0" lang="en-IN" sz="1400" spc="-1" strike="noStrike">
                <a:latin typeface="Arial"/>
              </a:rPr>
              <a:t>o</a:t>
            </a:r>
            <a:r>
              <a:rPr b="0" lang="en-IN" sz="1400" spc="-1" strike="noStrike">
                <a:latin typeface="Arial"/>
              </a:rPr>
              <a:t>u</a:t>
            </a:r>
            <a:r>
              <a:rPr b="0" lang="en-IN" sz="1400" spc="-1" strike="noStrike">
                <a:latin typeface="Arial"/>
              </a:rPr>
              <a:t>n</a:t>
            </a:r>
            <a:r>
              <a:rPr b="0" lang="en-IN" sz="1400" spc="-1" strike="noStrike">
                <a:latin typeface="Arial"/>
              </a:rPr>
              <a:t>d</a:t>
            </a:r>
            <a:r>
              <a:rPr b="0" lang="en-IN" sz="1400" spc="-1" strike="noStrike">
                <a:latin typeface="Arial"/>
              </a:rPr>
              <a:t>i</a:t>
            </a:r>
            <a:r>
              <a:rPr b="0" lang="en-IN" sz="1400" spc="-1" strike="noStrike">
                <a:latin typeface="Arial"/>
              </a:rPr>
              <a:t>n</a:t>
            </a:r>
            <a:r>
              <a:rPr b="0" lang="en-IN" sz="1400" spc="-1" strike="noStrike">
                <a:latin typeface="Arial"/>
              </a:rPr>
              <a:t>g</a:t>
            </a:r>
            <a:r>
              <a:rPr b="0" lang="en-IN" sz="1400" spc="-1" strike="noStrike">
                <a:latin typeface="Arial"/>
              </a:rPr>
              <a:t>s</a:t>
            </a:r>
            <a:r>
              <a:rPr b="0" lang="en-IN" sz="1400" spc="-1" strike="noStrike">
                <a:latin typeface="Arial"/>
              </a:rPr>
              <a:t>.</a:t>
            </a:r>
            <a:r>
              <a:rPr b="0" lang="en-IN" sz="1400" spc="-1" strike="noStrike">
                <a:latin typeface="Arial"/>
              </a:rPr>
              <a:t> </a:t>
            </a:r>
            <a:r>
              <a:rPr b="0" lang="en-IN" sz="1400" spc="-1" strike="noStrike">
                <a:latin typeface="Arial"/>
              </a:rPr>
              <a:t>T</a:t>
            </a:r>
            <a:r>
              <a:rPr b="0" lang="en-IN" sz="1400" spc="-1" strike="noStrike">
                <a:latin typeface="Arial"/>
              </a:rPr>
              <a:t>h</a:t>
            </a:r>
            <a:r>
              <a:rPr b="0" lang="en-IN" sz="1400" spc="-1" strike="noStrike">
                <a:latin typeface="Arial"/>
              </a:rPr>
              <a:t>i</a:t>
            </a:r>
            <a:r>
              <a:rPr b="0" lang="en-IN" sz="1400" spc="-1" strike="noStrike">
                <a:latin typeface="Arial"/>
              </a:rPr>
              <a:t>s</a:t>
            </a:r>
            <a:r>
              <a:rPr b="0" lang="en-IN" sz="1400" spc="-1" strike="noStrike">
                <a:latin typeface="Arial"/>
              </a:rPr>
              <a:t> </a:t>
            </a:r>
            <a:r>
              <a:rPr b="0" lang="en-IN" sz="1400" spc="-1" strike="noStrike">
                <a:latin typeface="Arial"/>
              </a:rPr>
              <a:t>a</a:t>
            </a:r>
            <a:r>
              <a:rPr b="0" lang="en-IN" sz="1400" spc="-1" strike="noStrike">
                <a:latin typeface="Arial"/>
              </a:rPr>
              <a:t>c</a:t>
            </a:r>
            <a:r>
              <a:rPr b="0" lang="en-IN" sz="1400" spc="-1" strike="noStrike">
                <a:latin typeface="Arial"/>
              </a:rPr>
              <a:t>t</a:t>
            </a:r>
            <a:r>
              <a:rPr b="0" lang="en-IN" sz="1400" spc="-1" strike="noStrike">
                <a:latin typeface="Arial"/>
              </a:rPr>
              <a:t>o</a:t>
            </a:r>
            <a:r>
              <a:rPr b="0" lang="en-IN" sz="1400" spc="-1" strike="noStrike">
                <a:latin typeface="Arial"/>
              </a:rPr>
              <a:t>r</a:t>
            </a:r>
            <a:r>
              <a:rPr b="0" lang="en-IN" sz="1400" spc="-1" strike="noStrike">
                <a:latin typeface="Arial"/>
              </a:rPr>
              <a:t> </a:t>
            </a:r>
            <a:r>
              <a:rPr b="0" lang="en-IN" sz="1400" spc="-1" strike="noStrike">
                <a:latin typeface="Arial"/>
              </a:rPr>
              <a:t>i</a:t>
            </a:r>
            <a:r>
              <a:rPr b="0" lang="en-IN" sz="1400" spc="-1" strike="noStrike">
                <a:latin typeface="Arial"/>
              </a:rPr>
              <a:t>s</a:t>
            </a:r>
            <a:r>
              <a:rPr b="0" lang="en-IN" sz="1400" spc="-1" strike="noStrike">
                <a:latin typeface="Arial"/>
              </a:rPr>
              <a:t> </a:t>
            </a:r>
            <a:r>
              <a:rPr b="0" lang="en-IN" sz="1400" spc="-1" strike="noStrike">
                <a:latin typeface="Arial"/>
              </a:rPr>
              <a:t>c</a:t>
            </a:r>
            <a:r>
              <a:rPr b="0" lang="en-IN" sz="1400" spc="-1" strike="noStrike">
                <a:latin typeface="Arial"/>
              </a:rPr>
              <a:t>a</a:t>
            </a:r>
            <a:r>
              <a:rPr b="0" lang="en-IN" sz="1400" spc="-1" strike="noStrike">
                <a:latin typeface="Arial"/>
              </a:rPr>
              <a:t>l</a:t>
            </a:r>
            <a:r>
              <a:rPr b="0" lang="en-IN" sz="1400" spc="-1" strike="noStrike">
                <a:latin typeface="Arial"/>
              </a:rPr>
              <a:t>l</a:t>
            </a:r>
            <a:r>
              <a:rPr b="0" lang="en-IN" sz="1400" spc="-1" strike="noStrike">
                <a:latin typeface="Arial"/>
              </a:rPr>
              <a:t>e</a:t>
            </a:r>
            <a:r>
              <a:rPr b="0" lang="en-IN" sz="1400" spc="-1" strike="noStrike">
                <a:latin typeface="Arial"/>
              </a:rPr>
              <a:t>d</a:t>
            </a:r>
            <a:r>
              <a:rPr b="0" lang="en-IN" sz="1400" spc="-1" strike="noStrike">
                <a:latin typeface="Arial"/>
              </a:rPr>
              <a:t> </a:t>
            </a:r>
            <a:r>
              <a:rPr b="0" lang="en-IN" sz="1400" spc="-1" strike="noStrike">
                <a:latin typeface="Arial"/>
              </a:rPr>
              <a:t>a</a:t>
            </a:r>
            <a:r>
              <a:rPr b="0" lang="en-IN" sz="1400" spc="-1" strike="noStrike">
                <a:latin typeface="Arial"/>
              </a:rPr>
              <a:t>n</a:t>
            </a:r>
            <a:r>
              <a:rPr b="0" lang="en-IN" sz="1400" spc="-1" strike="noStrike">
                <a:latin typeface="Arial"/>
              </a:rPr>
              <a:t> </a:t>
            </a:r>
            <a:r>
              <a:rPr b="0" lang="en-IN" sz="1400" spc="-1" strike="noStrike">
                <a:latin typeface="Arial"/>
              </a:rPr>
              <a:t>i</a:t>
            </a:r>
            <a:r>
              <a:rPr b="0" lang="en-IN" sz="1400" spc="-1" strike="noStrike">
                <a:latin typeface="Arial"/>
              </a:rPr>
              <a:t>n</a:t>
            </a:r>
            <a:r>
              <a:rPr b="0" lang="en-IN" sz="1400" spc="-1" strike="noStrike">
                <a:latin typeface="Arial"/>
              </a:rPr>
              <a:t>t</a:t>
            </a:r>
            <a:r>
              <a:rPr b="0" lang="en-IN" sz="1400" spc="-1" strike="noStrike">
                <a:latin typeface="Arial"/>
              </a:rPr>
              <a:t>e</a:t>
            </a:r>
            <a:r>
              <a:rPr b="0" lang="en-IN" sz="1400" spc="-1" strike="noStrike">
                <a:latin typeface="Arial"/>
              </a:rPr>
              <a:t>l</a:t>
            </a:r>
            <a:r>
              <a:rPr b="0" lang="en-IN" sz="1400" spc="-1" strike="noStrike">
                <a:latin typeface="Arial"/>
              </a:rPr>
              <a:t>l</a:t>
            </a:r>
            <a:r>
              <a:rPr b="0" lang="en-IN" sz="1400" spc="-1" strike="noStrike">
                <a:latin typeface="Arial"/>
              </a:rPr>
              <a:t>i</a:t>
            </a:r>
            <a:r>
              <a:rPr b="0" lang="en-IN" sz="1400" spc="-1" strike="noStrike">
                <a:latin typeface="Arial"/>
              </a:rPr>
              <a:t>g</a:t>
            </a:r>
            <a:r>
              <a:rPr b="0" lang="en-IN" sz="1400" spc="-1" strike="noStrike">
                <a:latin typeface="Arial"/>
              </a:rPr>
              <a:t>e</a:t>
            </a:r>
            <a:r>
              <a:rPr b="0" lang="en-IN" sz="1400" spc="-1" strike="noStrike">
                <a:latin typeface="Arial"/>
              </a:rPr>
              <a:t>n</a:t>
            </a:r>
            <a:r>
              <a:rPr b="0" lang="en-IN" sz="1400" spc="-1" strike="noStrike">
                <a:latin typeface="Arial"/>
              </a:rPr>
              <a:t>t</a:t>
            </a:r>
            <a:r>
              <a:rPr b="0" lang="en-IN" sz="1400" spc="-1" strike="noStrike">
                <a:latin typeface="Arial"/>
              </a:rPr>
              <a:t> </a:t>
            </a:r>
            <a:r>
              <a:rPr b="0" lang="en-IN" sz="1400" spc="-1" strike="noStrike">
                <a:latin typeface="Arial"/>
              </a:rPr>
              <a:t>a</a:t>
            </a:r>
            <a:r>
              <a:rPr b="0" lang="en-IN" sz="1400" spc="-1" strike="noStrike">
                <a:latin typeface="Arial"/>
              </a:rPr>
              <a:t>g</a:t>
            </a:r>
            <a:r>
              <a:rPr b="0" lang="en-IN" sz="1400" spc="-1" strike="noStrike">
                <a:latin typeface="Arial"/>
              </a:rPr>
              <a:t>e</a:t>
            </a:r>
            <a:r>
              <a:rPr b="0" lang="en-IN" sz="1400" spc="-1" strike="noStrike">
                <a:latin typeface="Arial"/>
              </a:rPr>
              <a:t>n</a:t>
            </a:r>
            <a:r>
              <a:rPr b="0" lang="en-IN" sz="1400" spc="-1" strike="noStrike">
                <a:latin typeface="Arial"/>
              </a:rPr>
              <a:t>t</a:t>
            </a:r>
            <a:r>
              <a:rPr b="0" lang="en-IN" sz="1400" spc="-1" strike="noStrike">
                <a:latin typeface="Arial"/>
              </a:rPr>
              <a:t>.</a:t>
            </a:r>
            <a:endParaRPr b="0" lang="en-IN" sz="1400" spc="-1" strike="noStrike">
              <a:latin typeface="Arial"/>
            </a:endParaRPr>
          </a:p>
          <a:p>
            <a:pPr algn="just"/>
            <a:endParaRPr b="0" lang="en-IN" sz="1400" spc="-1" strike="noStrike">
              <a:latin typeface="Arial"/>
            </a:endParaRPr>
          </a:p>
          <a:p>
            <a:pPr algn="just"/>
            <a:r>
              <a:rPr b="0" lang="en-IN" sz="1400" spc="-1" strike="noStrike">
                <a:latin typeface="Arial"/>
              </a:rPr>
              <a:t>A</a:t>
            </a:r>
            <a:r>
              <a:rPr b="0" lang="en-IN" sz="1400" spc="-1" strike="noStrike">
                <a:latin typeface="Arial"/>
              </a:rPr>
              <a:t>n</a:t>
            </a:r>
            <a:r>
              <a:rPr b="0" lang="en-IN" sz="1400" spc="-1" strike="noStrike">
                <a:latin typeface="Arial"/>
              </a:rPr>
              <a:t> </a:t>
            </a:r>
            <a:r>
              <a:rPr b="0" lang="en-IN" sz="1400" spc="-1" strike="noStrike">
                <a:latin typeface="Arial"/>
              </a:rPr>
              <a:t>i</a:t>
            </a:r>
            <a:r>
              <a:rPr b="0" lang="en-IN" sz="1400" spc="-1" strike="noStrike">
                <a:latin typeface="Arial"/>
              </a:rPr>
              <a:t>n</a:t>
            </a:r>
            <a:r>
              <a:rPr b="0" lang="en-IN" sz="1400" spc="-1" strike="noStrike">
                <a:latin typeface="Arial"/>
              </a:rPr>
              <a:t>t</a:t>
            </a:r>
            <a:r>
              <a:rPr b="0" lang="en-IN" sz="1400" spc="-1" strike="noStrike">
                <a:latin typeface="Arial"/>
              </a:rPr>
              <a:t>e</a:t>
            </a:r>
            <a:r>
              <a:rPr b="0" lang="en-IN" sz="1400" spc="-1" strike="noStrike">
                <a:latin typeface="Arial"/>
              </a:rPr>
              <a:t>l</a:t>
            </a:r>
            <a:r>
              <a:rPr b="0" lang="en-IN" sz="1400" spc="-1" strike="noStrike">
                <a:latin typeface="Arial"/>
              </a:rPr>
              <a:t>l</a:t>
            </a:r>
            <a:r>
              <a:rPr b="0" lang="en-IN" sz="1400" spc="-1" strike="noStrike">
                <a:latin typeface="Arial"/>
              </a:rPr>
              <a:t>i</a:t>
            </a:r>
            <a:r>
              <a:rPr b="0" lang="en-IN" sz="1400" spc="-1" strike="noStrike">
                <a:latin typeface="Arial"/>
              </a:rPr>
              <a:t>g</a:t>
            </a:r>
            <a:r>
              <a:rPr b="0" lang="en-IN" sz="1400" spc="-1" strike="noStrike">
                <a:latin typeface="Arial"/>
              </a:rPr>
              <a:t>e</a:t>
            </a:r>
            <a:r>
              <a:rPr b="0" lang="en-IN" sz="1400" spc="-1" strike="noStrike">
                <a:latin typeface="Arial"/>
              </a:rPr>
              <a:t>n</a:t>
            </a:r>
            <a:r>
              <a:rPr b="0" lang="en-IN" sz="1400" spc="-1" strike="noStrike">
                <a:latin typeface="Arial"/>
              </a:rPr>
              <a:t>t</a:t>
            </a:r>
            <a:r>
              <a:rPr b="0" lang="en-IN" sz="1400" spc="-1" strike="noStrike">
                <a:latin typeface="Arial"/>
              </a:rPr>
              <a:t> </a:t>
            </a:r>
            <a:r>
              <a:rPr b="0" lang="en-IN" sz="1400" spc="-1" strike="noStrike">
                <a:latin typeface="Arial"/>
              </a:rPr>
              <a:t>a</a:t>
            </a:r>
            <a:r>
              <a:rPr b="0" lang="en-IN" sz="1400" spc="-1" strike="noStrike">
                <a:latin typeface="Arial"/>
              </a:rPr>
              <a:t>g</a:t>
            </a:r>
            <a:r>
              <a:rPr b="0" lang="en-IN" sz="1400" spc="-1" strike="noStrike">
                <a:latin typeface="Arial"/>
              </a:rPr>
              <a:t>e</a:t>
            </a:r>
            <a:r>
              <a:rPr b="0" lang="en-IN" sz="1400" spc="-1" strike="noStrike">
                <a:latin typeface="Arial"/>
              </a:rPr>
              <a:t>n</a:t>
            </a:r>
            <a:r>
              <a:rPr b="0" lang="en-IN" sz="1400" spc="-1" strike="noStrike">
                <a:latin typeface="Arial"/>
              </a:rPr>
              <a:t>t</a:t>
            </a:r>
            <a:r>
              <a:rPr b="0" lang="en-IN" sz="1400" spc="-1" strike="noStrike">
                <a:latin typeface="Arial"/>
              </a:rPr>
              <a:t>:</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I</a:t>
            </a:r>
            <a:r>
              <a:rPr b="0" lang="en-IN" sz="1400" spc="-1" strike="noStrike">
                <a:latin typeface="Arial"/>
              </a:rPr>
              <a:t>s</a:t>
            </a:r>
            <a:r>
              <a:rPr b="0" lang="en-IN" sz="1400" spc="-1" strike="noStrike">
                <a:latin typeface="Arial"/>
              </a:rPr>
              <a:t> </a:t>
            </a:r>
            <a:r>
              <a:rPr b="0" lang="en-IN" sz="1400" spc="-1" strike="noStrike">
                <a:latin typeface="Arial"/>
              </a:rPr>
              <a:t>a</a:t>
            </a:r>
            <a:r>
              <a:rPr b="0" lang="en-IN" sz="1400" spc="-1" strike="noStrike">
                <a:latin typeface="Arial"/>
              </a:rPr>
              <a:t>u</a:t>
            </a:r>
            <a:r>
              <a:rPr b="0" lang="en-IN" sz="1400" spc="-1" strike="noStrike">
                <a:latin typeface="Arial"/>
              </a:rPr>
              <a:t>t</a:t>
            </a:r>
            <a:r>
              <a:rPr b="0" lang="en-IN" sz="1400" spc="-1" strike="noStrike">
                <a:latin typeface="Arial"/>
              </a:rPr>
              <a:t>o</a:t>
            </a:r>
            <a:r>
              <a:rPr b="0" lang="en-IN" sz="1400" spc="-1" strike="noStrike">
                <a:latin typeface="Arial"/>
              </a:rPr>
              <a:t>n</a:t>
            </a:r>
            <a:r>
              <a:rPr b="0" lang="en-IN" sz="1400" spc="-1" strike="noStrike">
                <a:latin typeface="Arial"/>
              </a:rPr>
              <a:t>o</a:t>
            </a:r>
            <a:r>
              <a:rPr b="0" lang="en-IN" sz="1400" spc="-1" strike="noStrike">
                <a:latin typeface="Arial"/>
              </a:rPr>
              <a:t>m</a:t>
            </a:r>
            <a:r>
              <a:rPr b="0" lang="en-IN" sz="1400" spc="-1" strike="noStrike">
                <a:latin typeface="Arial"/>
              </a:rPr>
              <a:t>o</a:t>
            </a:r>
            <a:r>
              <a:rPr b="0" lang="en-IN" sz="1400" spc="-1" strike="noStrike">
                <a:latin typeface="Arial"/>
              </a:rPr>
              <a:t>u</a:t>
            </a:r>
            <a:r>
              <a:rPr b="0" lang="en-IN" sz="1400" spc="-1" strike="noStrike">
                <a:latin typeface="Arial"/>
              </a:rPr>
              <a:t>s</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O</a:t>
            </a:r>
            <a:r>
              <a:rPr b="0" lang="en-IN" sz="1400" spc="-1" strike="noStrike">
                <a:latin typeface="Arial"/>
              </a:rPr>
              <a:t>b</a:t>
            </a:r>
            <a:r>
              <a:rPr b="0" lang="en-IN" sz="1400" spc="-1" strike="noStrike">
                <a:latin typeface="Arial"/>
              </a:rPr>
              <a:t>s</a:t>
            </a:r>
            <a:r>
              <a:rPr b="0" lang="en-IN" sz="1400" spc="-1" strike="noStrike">
                <a:latin typeface="Arial"/>
              </a:rPr>
              <a:t>e</a:t>
            </a:r>
            <a:r>
              <a:rPr b="0" lang="en-IN" sz="1400" spc="-1" strike="noStrike">
                <a:latin typeface="Arial"/>
              </a:rPr>
              <a:t>r</a:t>
            </a:r>
            <a:r>
              <a:rPr b="0" lang="en-IN" sz="1400" spc="-1" strike="noStrike">
                <a:latin typeface="Arial"/>
              </a:rPr>
              <a:t>v</a:t>
            </a:r>
            <a:r>
              <a:rPr b="0" lang="en-IN" sz="1400" spc="-1" strike="noStrike">
                <a:latin typeface="Arial"/>
              </a:rPr>
              <a:t>e</a:t>
            </a:r>
            <a:r>
              <a:rPr b="0" lang="en-IN" sz="1400" spc="-1" strike="noStrike">
                <a:latin typeface="Arial"/>
              </a:rPr>
              <a:t>s</a:t>
            </a:r>
            <a:r>
              <a:rPr b="0" lang="en-IN" sz="1400" spc="-1" strike="noStrike">
                <a:latin typeface="Arial"/>
              </a:rPr>
              <a:t> </a:t>
            </a:r>
            <a:r>
              <a:rPr b="0" lang="en-IN" sz="1400" spc="-1" strike="noStrike">
                <a:latin typeface="Arial"/>
              </a:rPr>
              <a:t>i</a:t>
            </a:r>
            <a:r>
              <a:rPr b="0" lang="en-IN" sz="1400" spc="-1" strike="noStrike">
                <a:latin typeface="Arial"/>
              </a:rPr>
              <a:t>t</a:t>
            </a:r>
            <a:r>
              <a:rPr b="0" lang="en-IN" sz="1400" spc="-1" strike="noStrike">
                <a:latin typeface="Arial"/>
              </a:rPr>
              <a:t>s</a:t>
            </a:r>
            <a:r>
              <a:rPr b="0" lang="en-IN" sz="1400" spc="-1" strike="noStrike">
                <a:latin typeface="Arial"/>
              </a:rPr>
              <a:t> </a:t>
            </a:r>
            <a:r>
              <a:rPr b="0" lang="en-IN" sz="1400" spc="-1" strike="noStrike">
                <a:latin typeface="Arial"/>
              </a:rPr>
              <a:t>s</a:t>
            </a:r>
            <a:r>
              <a:rPr b="0" lang="en-IN" sz="1400" spc="-1" strike="noStrike">
                <a:latin typeface="Arial"/>
              </a:rPr>
              <a:t>u</a:t>
            </a:r>
            <a:r>
              <a:rPr b="0" lang="en-IN" sz="1400" spc="-1" strike="noStrike">
                <a:latin typeface="Arial"/>
              </a:rPr>
              <a:t>r</a:t>
            </a:r>
            <a:r>
              <a:rPr b="0" lang="en-IN" sz="1400" spc="-1" strike="noStrike">
                <a:latin typeface="Arial"/>
              </a:rPr>
              <a:t>r</a:t>
            </a:r>
            <a:r>
              <a:rPr b="0" lang="en-IN" sz="1400" spc="-1" strike="noStrike">
                <a:latin typeface="Arial"/>
              </a:rPr>
              <a:t>o</a:t>
            </a:r>
            <a:r>
              <a:rPr b="0" lang="en-IN" sz="1400" spc="-1" strike="noStrike">
                <a:latin typeface="Arial"/>
              </a:rPr>
              <a:t>u</a:t>
            </a:r>
            <a:r>
              <a:rPr b="0" lang="en-IN" sz="1400" spc="-1" strike="noStrike">
                <a:latin typeface="Arial"/>
              </a:rPr>
              <a:t>n</a:t>
            </a:r>
            <a:r>
              <a:rPr b="0" lang="en-IN" sz="1400" spc="-1" strike="noStrike">
                <a:latin typeface="Arial"/>
              </a:rPr>
              <a:t>d</a:t>
            </a:r>
            <a:r>
              <a:rPr b="0" lang="en-IN" sz="1400" spc="-1" strike="noStrike">
                <a:latin typeface="Arial"/>
              </a:rPr>
              <a:t>i</a:t>
            </a:r>
            <a:r>
              <a:rPr b="0" lang="en-IN" sz="1400" spc="-1" strike="noStrike">
                <a:latin typeface="Arial"/>
              </a:rPr>
              <a:t>n</a:t>
            </a:r>
            <a:r>
              <a:rPr b="0" lang="en-IN" sz="1400" spc="-1" strike="noStrike">
                <a:latin typeface="Arial"/>
              </a:rPr>
              <a:t>g</a:t>
            </a:r>
            <a:r>
              <a:rPr b="0" lang="en-IN" sz="1400" spc="-1" strike="noStrike">
                <a:latin typeface="Arial"/>
              </a:rPr>
              <a:t>s</a:t>
            </a:r>
            <a:r>
              <a:rPr b="0" lang="en-IN" sz="1400" spc="-1" strike="noStrike">
                <a:latin typeface="Arial"/>
              </a:rPr>
              <a:t> </a:t>
            </a:r>
            <a:r>
              <a:rPr b="0" lang="en-IN" sz="1400" spc="-1" strike="noStrike">
                <a:latin typeface="Arial"/>
              </a:rPr>
              <a:t>t</a:t>
            </a:r>
            <a:r>
              <a:rPr b="0" lang="en-IN" sz="1400" spc="-1" strike="noStrike">
                <a:latin typeface="Arial"/>
              </a:rPr>
              <a:t>h</a:t>
            </a:r>
            <a:r>
              <a:rPr b="0" lang="en-IN" sz="1400" spc="-1" strike="noStrike">
                <a:latin typeface="Arial"/>
              </a:rPr>
              <a:t>r</a:t>
            </a:r>
            <a:r>
              <a:rPr b="0" lang="en-IN" sz="1400" spc="-1" strike="noStrike">
                <a:latin typeface="Arial"/>
              </a:rPr>
              <a:t>o</a:t>
            </a:r>
            <a:r>
              <a:rPr b="0" lang="en-IN" sz="1400" spc="-1" strike="noStrike">
                <a:latin typeface="Arial"/>
              </a:rPr>
              <a:t>u</a:t>
            </a:r>
            <a:r>
              <a:rPr b="0" lang="en-IN" sz="1400" spc="-1" strike="noStrike">
                <a:latin typeface="Arial"/>
              </a:rPr>
              <a:t>g</a:t>
            </a:r>
            <a:r>
              <a:rPr b="0" lang="en-IN" sz="1400" spc="-1" strike="noStrike">
                <a:latin typeface="Arial"/>
              </a:rPr>
              <a:t>h</a:t>
            </a:r>
            <a:r>
              <a:rPr b="0" lang="en-IN" sz="1400" spc="-1" strike="noStrike">
                <a:latin typeface="Arial"/>
              </a:rPr>
              <a:t> </a:t>
            </a:r>
            <a:r>
              <a:rPr b="0" lang="en-IN" sz="1400" spc="-1" strike="noStrike">
                <a:latin typeface="Arial"/>
              </a:rPr>
              <a:t>s</a:t>
            </a:r>
            <a:r>
              <a:rPr b="0" lang="en-IN" sz="1400" spc="-1" strike="noStrike">
                <a:latin typeface="Arial"/>
              </a:rPr>
              <a:t>e</a:t>
            </a:r>
            <a:r>
              <a:rPr b="0" lang="en-IN" sz="1400" spc="-1" strike="noStrike">
                <a:latin typeface="Arial"/>
              </a:rPr>
              <a:t>n</a:t>
            </a:r>
            <a:r>
              <a:rPr b="0" lang="en-IN" sz="1400" spc="-1" strike="noStrike">
                <a:latin typeface="Arial"/>
              </a:rPr>
              <a:t>s</a:t>
            </a:r>
            <a:r>
              <a:rPr b="0" lang="en-IN" sz="1400" spc="-1" strike="noStrike">
                <a:latin typeface="Arial"/>
              </a:rPr>
              <a:t>o</a:t>
            </a:r>
            <a:r>
              <a:rPr b="0" lang="en-IN" sz="1400" spc="-1" strike="noStrike">
                <a:latin typeface="Arial"/>
              </a:rPr>
              <a:t>r</a:t>
            </a:r>
            <a:r>
              <a:rPr b="0" lang="en-IN" sz="1400" spc="-1" strike="noStrike">
                <a:latin typeface="Arial"/>
              </a:rPr>
              <a:t>s</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A</a:t>
            </a:r>
            <a:r>
              <a:rPr b="0" lang="en-IN" sz="1400" spc="-1" strike="noStrike">
                <a:latin typeface="Arial"/>
              </a:rPr>
              <a:t>c</a:t>
            </a:r>
            <a:r>
              <a:rPr b="0" lang="en-IN" sz="1400" spc="-1" strike="noStrike">
                <a:latin typeface="Arial"/>
              </a:rPr>
              <a:t>t</a:t>
            </a:r>
            <a:r>
              <a:rPr b="0" lang="en-IN" sz="1400" spc="-1" strike="noStrike">
                <a:latin typeface="Arial"/>
              </a:rPr>
              <a:t>s</a:t>
            </a:r>
            <a:r>
              <a:rPr b="0" lang="en-IN" sz="1400" spc="-1" strike="noStrike">
                <a:latin typeface="Arial"/>
              </a:rPr>
              <a:t> </a:t>
            </a:r>
            <a:r>
              <a:rPr b="0" lang="en-IN" sz="1400" spc="-1" strike="noStrike">
                <a:latin typeface="Arial"/>
              </a:rPr>
              <a:t>i</a:t>
            </a:r>
            <a:r>
              <a:rPr b="0" lang="en-IN" sz="1400" spc="-1" strike="noStrike">
                <a:latin typeface="Arial"/>
              </a:rPr>
              <a:t>n</a:t>
            </a:r>
            <a:r>
              <a:rPr b="0" lang="en-IN" sz="1400" spc="-1" strike="noStrike">
                <a:latin typeface="Arial"/>
              </a:rPr>
              <a:t> </a:t>
            </a:r>
            <a:r>
              <a:rPr b="0" lang="en-IN" sz="1400" spc="-1" strike="noStrike">
                <a:latin typeface="Arial"/>
              </a:rPr>
              <a:t>i</a:t>
            </a:r>
            <a:r>
              <a:rPr b="0" lang="en-IN" sz="1400" spc="-1" strike="noStrike">
                <a:latin typeface="Arial"/>
              </a:rPr>
              <a:t>t</a:t>
            </a:r>
            <a:r>
              <a:rPr b="0" lang="en-IN" sz="1400" spc="-1" strike="noStrike">
                <a:latin typeface="Arial"/>
              </a:rPr>
              <a:t>s</a:t>
            </a:r>
            <a:r>
              <a:rPr b="0" lang="en-IN" sz="1400" spc="-1" strike="noStrike">
                <a:latin typeface="Arial"/>
              </a:rPr>
              <a:t> </a:t>
            </a:r>
            <a:r>
              <a:rPr b="0" lang="en-IN" sz="1400" spc="-1" strike="noStrike">
                <a:latin typeface="Arial"/>
              </a:rPr>
              <a:t>e</a:t>
            </a:r>
            <a:r>
              <a:rPr b="0" lang="en-IN" sz="1400" spc="-1" strike="noStrike">
                <a:latin typeface="Arial"/>
              </a:rPr>
              <a:t>n</a:t>
            </a:r>
            <a:r>
              <a:rPr b="0" lang="en-IN" sz="1400" spc="-1" strike="noStrike">
                <a:latin typeface="Arial"/>
              </a:rPr>
              <a:t>v</a:t>
            </a:r>
            <a:r>
              <a:rPr b="0" lang="en-IN" sz="1400" spc="-1" strike="noStrike">
                <a:latin typeface="Arial"/>
              </a:rPr>
              <a:t>i</a:t>
            </a:r>
            <a:r>
              <a:rPr b="0" lang="en-IN" sz="1400" spc="-1" strike="noStrike">
                <a:latin typeface="Arial"/>
              </a:rPr>
              <a:t>r</a:t>
            </a:r>
            <a:r>
              <a:rPr b="0" lang="en-IN" sz="1400" spc="-1" strike="noStrike">
                <a:latin typeface="Arial"/>
              </a:rPr>
              <a:t>o</a:t>
            </a:r>
            <a:r>
              <a:rPr b="0" lang="en-IN" sz="1400" spc="-1" strike="noStrike">
                <a:latin typeface="Arial"/>
              </a:rPr>
              <a:t>n</a:t>
            </a:r>
            <a:r>
              <a:rPr b="0" lang="en-IN" sz="1400" spc="-1" strike="noStrike">
                <a:latin typeface="Arial"/>
              </a:rPr>
              <a:t>m</a:t>
            </a:r>
            <a:r>
              <a:rPr b="0" lang="en-IN" sz="1400" spc="-1" strike="noStrike">
                <a:latin typeface="Arial"/>
              </a:rPr>
              <a:t>e</a:t>
            </a:r>
            <a:r>
              <a:rPr b="0" lang="en-IN" sz="1400" spc="-1" strike="noStrike">
                <a:latin typeface="Arial"/>
              </a:rPr>
              <a:t>n</a:t>
            </a:r>
            <a:r>
              <a:rPr b="0" lang="en-IN" sz="1400" spc="-1" strike="noStrike">
                <a:latin typeface="Arial"/>
              </a:rPr>
              <a:t>t</a:t>
            </a:r>
            <a:r>
              <a:rPr b="0" lang="en-IN" sz="1400" spc="-1" strike="noStrike">
                <a:latin typeface="Arial"/>
              </a:rPr>
              <a:t> </a:t>
            </a:r>
            <a:r>
              <a:rPr b="0" lang="en-IN" sz="1400" spc="-1" strike="noStrike">
                <a:latin typeface="Arial"/>
              </a:rPr>
              <a:t>u</a:t>
            </a:r>
            <a:r>
              <a:rPr b="0" lang="en-IN" sz="1400" spc="-1" strike="noStrike">
                <a:latin typeface="Arial"/>
              </a:rPr>
              <a:t>s</a:t>
            </a:r>
            <a:r>
              <a:rPr b="0" lang="en-IN" sz="1400" spc="-1" strike="noStrike">
                <a:latin typeface="Arial"/>
              </a:rPr>
              <a:t>i</a:t>
            </a:r>
            <a:r>
              <a:rPr b="0" lang="en-IN" sz="1400" spc="-1" strike="noStrike">
                <a:latin typeface="Arial"/>
              </a:rPr>
              <a:t>n</a:t>
            </a:r>
            <a:r>
              <a:rPr b="0" lang="en-IN" sz="1400" spc="-1" strike="noStrike">
                <a:latin typeface="Arial"/>
              </a:rPr>
              <a:t>g</a:t>
            </a:r>
            <a:r>
              <a:rPr b="0" lang="en-IN" sz="1400" spc="-1" strike="noStrike">
                <a:latin typeface="Arial"/>
              </a:rPr>
              <a:t> </a:t>
            </a:r>
            <a:r>
              <a:rPr b="0" lang="en-IN" sz="1400" spc="-1" strike="noStrike">
                <a:latin typeface="Arial"/>
              </a:rPr>
              <a:t>a</a:t>
            </a:r>
            <a:r>
              <a:rPr b="0" lang="en-IN" sz="1400" spc="-1" strike="noStrike">
                <a:latin typeface="Arial"/>
              </a:rPr>
              <a:t>c</a:t>
            </a:r>
            <a:r>
              <a:rPr b="0" lang="en-IN" sz="1400" spc="-1" strike="noStrike">
                <a:latin typeface="Arial"/>
              </a:rPr>
              <a:t>t</a:t>
            </a:r>
            <a:r>
              <a:rPr b="0" lang="en-IN" sz="1400" spc="-1" strike="noStrike">
                <a:latin typeface="Arial"/>
              </a:rPr>
              <a:t>u</a:t>
            </a:r>
            <a:r>
              <a:rPr b="0" lang="en-IN" sz="1400" spc="-1" strike="noStrike">
                <a:latin typeface="Arial"/>
              </a:rPr>
              <a:t>a</a:t>
            </a:r>
            <a:r>
              <a:rPr b="0" lang="en-IN" sz="1400" spc="-1" strike="noStrike">
                <a:latin typeface="Arial"/>
              </a:rPr>
              <a:t>t</a:t>
            </a:r>
            <a:r>
              <a:rPr b="0" lang="en-IN" sz="1400" spc="-1" strike="noStrike">
                <a:latin typeface="Arial"/>
              </a:rPr>
              <a:t>o</a:t>
            </a:r>
            <a:r>
              <a:rPr b="0" lang="en-IN" sz="1400" spc="-1" strike="noStrike">
                <a:latin typeface="Arial"/>
              </a:rPr>
              <a:t>r</a:t>
            </a:r>
            <a:r>
              <a:rPr b="0" lang="en-IN" sz="1400" spc="-1" strike="noStrike">
                <a:latin typeface="Arial"/>
              </a:rPr>
              <a:t>s</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D</a:t>
            </a:r>
            <a:r>
              <a:rPr b="0" lang="en-IN" sz="1400" spc="-1" strike="noStrike">
                <a:latin typeface="Arial"/>
              </a:rPr>
              <a:t>i</a:t>
            </a:r>
            <a:r>
              <a:rPr b="0" lang="en-IN" sz="1400" spc="-1" strike="noStrike">
                <a:latin typeface="Arial"/>
              </a:rPr>
              <a:t>r</a:t>
            </a:r>
            <a:r>
              <a:rPr b="0" lang="en-IN" sz="1400" spc="-1" strike="noStrike">
                <a:latin typeface="Arial"/>
              </a:rPr>
              <a:t>e</a:t>
            </a:r>
            <a:r>
              <a:rPr b="0" lang="en-IN" sz="1400" spc="-1" strike="noStrike">
                <a:latin typeface="Arial"/>
              </a:rPr>
              <a:t>c</a:t>
            </a:r>
            <a:r>
              <a:rPr b="0" lang="en-IN" sz="1400" spc="-1" strike="noStrike">
                <a:latin typeface="Arial"/>
              </a:rPr>
              <a:t>t</a:t>
            </a:r>
            <a:r>
              <a:rPr b="0" lang="en-IN" sz="1400" spc="-1" strike="noStrike">
                <a:latin typeface="Arial"/>
              </a:rPr>
              <a:t>s</a:t>
            </a:r>
            <a:r>
              <a:rPr b="0" lang="en-IN" sz="1400" spc="-1" strike="noStrike">
                <a:latin typeface="Arial"/>
              </a:rPr>
              <a:t> </a:t>
            </a:r>
            <a:r>
              <a:rPr b="0" lang="en-IN" sz="1400" spc="-1" strike="noStrike">
                <a:latin typeface="Arial"/>
              </a:rPr>
              <a:t>i</a:t>
            </a:r>
            <a:r>
              <a:rPr b="0" lang="en-IN" sz="1400" spc="-1" strike="noStrike">
                <a:latin typeface="Arial"/>
              </a:rPr>
              <a:t>t</a:t>
            </a:r>
            <a:r>
              <a:rPr b="0" lang="en-IN" sz="1400" spc="-1" strike="noStrike">
                <a:latin typeface="Arial"/>
              </a:rPr>
              <a:t>s</a:t>
            </a:r>
            <a:r>
              <a:rPr b="0" lang="en-IN" sz="1400" spc="-1" strike="noStrike">
                <a:latin typeface="Arial"/>
              </a:rPr>
              <a:t> </a:t>
            </a:r>
            <a:r>
              <a:rPr b="0" lang="en-IN" sz="1400" spc="-1" strike="noStrike">
                <a:latin typeface="Arial"/>
              </a:rPr>
              <a:t>a</a:t>
            </a:r>
            <a:r>
              <a:rPr b="0" lang="en-IN" sz="1400" spc="-1" strike="noStrike">
                <a:latin typeface="Arial"/>
              </a:rPr>
              <a:t>c</a:t>
            </a:r>
            <a:r>
              <a:rPr b="0" lang="en-IN" sz="1400" spc="-1" strike="noStrike">
                <a:latin typeface="Arial"/>
              </a:rPr>
              <a:t>t</a:t>
            </a:r>
            <a:r>
              <a:rPr b="0" lang="en-IN" sz="1400" spc="-1" strike="noStrike">
                <a:latin typeface="Arial"/>
              </a:rPr>
              <a:t>i</a:t>
            </a:r>
            <a:r>
              <a:rPr b="0" lang="en-IN" sz="1400" spc="-1" strike="noStrike">
                <a:latin typeface="Arial"/>
              </a:rPr>
              <a:t>v</a:t>
            </a:r>
            <a:r>
              <a:rPr b="0" lang="en-IN" sz="1400" spc="-1" strike="noStrike">
                <a:latin typeface="Arial"/>
              </a:rPr>
              <a:t>i</a:t>
            </a:r>
            <a:r>
              <a:rPr b="0" lang="en-IN" sz="1400" spc="-1" strike="noStrike">
                <a:latin typeface="Arial"/>
              </a:rPr>
              <a:t>t</a:t>
            </a:r>
            <a:r>
              <a:rPr b="0" lang="en-IN" sz="1400" spc="-1" strike="noStrike">
                <a:latin typeface="Arial"/>
              </a:rPr>
              <a:t>i</a:t>
            </a:r>
            <a:r>
              <a:rPr b="0" lang="en-IN" sz="1400" spc="-1" strike="noStrike">
                <a:latin typeface="Arial"/>
              </a:rPr>
              <a:t>e</a:t>
            </a:r>
            <a:r>
              <a:rPr b="0" lang="en-IN" sz="1400" spc="-1" strike="noStrike">
                <a:latin typeface="Arial"/>
              </a:rPr>
              <a:t>s</a:t>
            </a:r>
            <a:r>
              <a:rPr b="0" lang="en-IN" sz="1400" spc="-1" strike="noStrike">
                <a:latin typeface="Arial"/>
              </a:rPr>
              <a:t> </a:t>
            </a:r>
            <a:r>
              <a:rPr b="0" lang="en-IN" sz="1400" spc="-1" strike="noStrike">
                <a:latin typeface="Arial"/>
              </a:rPr>
              <a:t>t</a:t>
            </a:r>
            <a:r>
              <a:rPr b="0" lang="en-IN" sz="1400" spc="-1" strike="noStrike">
                <a:latin typeface="Arial"/>
              </a:rPr>
              <a:t>o</a:t>
            </a:r>
            <a:r>
              <a:rPr b="0" lang="en-IN" sz="1400" spc="-1" strike="noStrike">
                <a:latin typeface="Arial"/>
              </a:rPr>
              <a:t>w</a:t>
            </a:r>
            <a:r>
              <a:rPr b="0" lang="en-IN" sz="1400" spc="-1" strike="noStrike">
                <a:latin typeface="Arial"/>
              </a:rPr>
              <a:t>a</a:t>
            </a:r>
            <a:r>
              <a:rPr b="0" lang="en-IN" sz="1400" spc="-1" strike="noStrike">
                <a:latin typeface="Arial"/>
              </a:rPr>
              <a:t>r</a:t>
            </a:r>
            <a:r>
              <a:rPr b="0" lang="en-IN" sz="1400" spc="-1" strike="noStrike">
                <a:latin typeface="Arial"/>
              </a:rPr>
              <a:t>d</a:t>
            </a:r>
            <a:r>
              <a:rPr b="0" lang="en-IN" sz="1400" spc="-1" strike="noStrike">
                <a:latin typeface="Arial"/>
              </a:rPr>
              <a:t> </a:t>
            </a:r>
            <a:r>
              <a:rPr b="0" lang="en-IN" sz="1400" spc="-1" strike="noStrike">
                <a:latin typeface="Arial"/>
              </a:rPr>
              <a:t>a</a:t>
            </a:r>
            <a:r>
              <a:rPr b="0" lang="en-IN" sz="1400" spc="-1" strike="noStrike">
                <a:latin typeface="Arial"/>
              </a:rPr>
              <a:t>c</a:t>
            </a:r>
            <a:r>
              <a:rPr b="0" lang="en-IN" sz="1400" spc="-1" strike="noStrike">
                <a:latin typeface="Arial"/>
              </a:rPr>
              <a:t>h</a:t>
            </a:r>
            <a:r>
              <a:rPr b="0" lang="en-IN" sz="1400" spc="-1" strike="noStrike">
                <a:latin typeface="Arial"/>
              </a:rPr>
              <a:t>i</a:t>
            </a:r>
            <a:r>
              <a:rPr b="0" lang="en-IN" sz="1400" spc="-1" strike="noStrike">
                <a:latin typeface="Arial"/>
              </a:rPr>
              <a:t>e</a:t>
            </a:r>
            <a:r>
              <a:rPr b="0" lang="en-IN" sz="1400" spc="-1" strike="noStrike">
                <a:latin typeface="Arial"/>
              </a:rPr>
              <a:t>v</a:t>
            </a:r>
            <a:r>
              <a:rPr b="0" lang="en-IN" sz="1400" spc="-1" strike="noStrike">
                <a:latin typeface="Arial"/>
              </a:rPr>
              <a:t>i</a:t>
            </a:r>
            <a:r>
              <a:rPr b="0" lang="en-IN" sz="1400" spc="-1" strike="noStrike">
                <a:latin typeface="Arial"/>
              </a:rPr>
              <a:t>n</a:t>
            </a:r>
            <a:r>
              <a:rPr b="0" lang="en-IN" sz="1400" spc="-1" strike="noStrike">
                <a:latin typeface="Arial"/>
              </a:rPr>
              <a:t>g</a:t>
            </a:r>
            <a:r>
              <a:rPr b="0" lang="en-IN" sz="1400" spc="-1" strike="noStrike">
                <a:latin typeface="Arial"/>
              </a:rPr>
              <a:t> </a:t>
            </a:r>
            <a:r>
              <a:rPr b="0" lang="en-IN" sz="1400" spc="-1" strike="noStrike">
                <a:latin typeface="Arial"/>
              </a:rPr>
              <a:t>g</a:t>
            </a:r>
            <a:r>
              <a:rPr b="0" lang="en-IN" sz="1400" spc="-1" strike="noStrike">
                <a:latin typeface="Arial"/>
              </a:rPr>
              <a:t>o</a:t>
            </a:r>
            <a:r>
              <a:rPr b="0" lang="en-IN" sz="1400" spc="-1" strike="noStrike">
                <a:latin typeface="Arial"/>
              </a:rPr>
              <a:t>a</a:t>
            </a:r>
            <a:r>
              <a:rPr b="0" lang="en-IN" sz="1400" spc="-1" strike="noStrike">
                <a:latin typeface="Arial"/>
              </a:rPr>
              <a:t>l</a:t>
            </a:r>
            <a:r>
              <a:rPr b="0" lang="en-IN" sz="1400" spc="-1" strike="noStrike">
                <a:latin typeface="Arial"/>
              </a:rPr>
              <a:t>s</a:t>
            </a:r>
            <a:endParaRPr b="0" lang="en-IN" sz="1400" spc="-1" strike="noStrike">
              <a:latin typeface="Arial"/>
            </a:endParaRPr>
          </a:p>
          <a:p>
            <a:endParaRPr b="0" lang="en-IN" sz="1400" spc="-1" strike="noStrike">
              <a:latin typeface="Arial"/>
            </a:endParaRPr>
          </a:p>
        </p:txBody>
      </p:sp>
      <p:pic>
        <p:nvPicPr>
          <p:cNvPr id="152" name="" descr=""/>
          <p:cNvPicPr/>
          <p:nvPr/>
        </p:nvPicPr>
        <p:blipFill>
          <a:blip r:embed="rId2"/>
          <a:stretch/>
        </p:blipFill>
        <p:spPr>
          <a:xfrm>
            <a:off x="4534560" y="2104200"/>
            <a:ext cx="3805560" cy="32418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Picture 1_6" descr="download.png"/>
          <p:cNvPicPr/>
          <p:nvPr/>
        </p:nvPicPr>
        <p:blipFill>
          <a:blip r:embed="rId1"/>
          <a:stretch/>
        </p:blipFill>
        <p:spPr>
          <a:xfrm>
            <a:off x="300240" y="268560"/>
            <a:ext cx="1141920" cy="1010520"/>
          </a:xfrm>
          <a:prstGeom prst="rect">
            <a:avLst/>
          </a:prstGeom>
          <a:ln>
            <a:noFill/>
          </a:ln>
        </p:spPr>
      </p:pic>
      <p:sp>
        <p:nvSpPr>
          <p:cNvPr id="154" name="CustomShape 1"/>
          <p:cNvSpPr/>
          <p:nvPr/>
        </p:nvSpPr>
        <p:spPr>
          <a:xfrm>
            <a:off x="2070000" y="228600"/>
            <a:ext cx="5713560" cy="9133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Classification and Prediction</a:t>
            </a:r>
            <a:endParaRPr b="0" lang="en-IN" sz="1800" spc="-1" strike="noStrike">
              <a:latin typeface="Arial"/>
            </a:endParaRPr>
          </a:p>
        </p:txBody>
      </p:sp>
      <p:sp>
        <p:nvSpPr>
          <p:cNvPr id="155" name="CustomShape 2"/>
          <p:cNvSpPr/>
          <p:nvPr/>
        </p:nvSpPr>
        <p:spPr>
          <a:xfrm>
            <a:off x="540000" y="2304000"/>
            <a:ext cx="3347640" cy="2483640"/>
          </a:xfrm>
          <a:prstGeom prst="rect">
            <a:avLst/>
          </a:prstGeom>
          <a:noFill/>
          <a:ln>
            <a:noFill/>
          </a:ln>
        </p:spPr>
        <p:style>
          <a:lnRef idx="0"/>
          <a:fillRef idx="0"/>
          <a:effectRef idx="0"/>
          <a:fontRef idx="minor"/>
        </p:style>
      </p:sp>
      <p:sp>
        <p:nvSpPr>
          <p:cNvPr id="156" name="CustomShape 3"/>
          <p:cNvSpPr/>
          <p:nvPr/>
        </p:nvSpPr>
        <p:spPr>
          <a:xfrm>
            <a:off x="121320" y="6242760"/>
            <a:ext cx="6723720" cy="452160"/>
          </a:xfrm>
          <a:prstGeom prst="rect">
            <a:avLst/>
          </a:prstGeom>
          <a:solidFill>
            <a:srgbClr val="ffff00"/>
          </a:solidFill>
          <a:ln>
            <a:solidFill>
              <a:srgbClr val="3465a4"/>
            </a:solidFill>
          </a:ln>
        </p:spPr>
        <p:style>
          <a:lnRef idx="0"/>
          <a:fillRef idx="0"/>
          <a:effectRef idx="0"/>
          <a:fontRef idx="minor"/>
        </p:style>
      </p:sp>
      <p:sp>
        <p:nvSpPr>
          <p:cNvPr id="157" name="CustomShape 4"/>
          <p:cNvSpPr/>
          <p:nvPr/>
        </p:nvSpPr>
        <p:spPr>
          <a:xfrm>
            <a:off x="6853320" y="6251040"/>
            <a:ext cx="2142720" cy="460080"/>
          </a:xfrm>
          <a:prstGeom prst="rect">
            <a:avLst/>
          </a:prstGeom>
          <a:solidFill>
            <a:srgbClr val="729fcf"/>
          </a:solidFill>
          <a:ln>
            <a:solidFill>
              <a:srgbClr val="3465a4"/>
            </a:solidFill>
          </a:ln>
        </p:spPr>
        <p:style>
          <a:lnRef idx="0"/>
          <a:fillRef idx="0"/>
          <a:effectRef idx="0"/>
          <a:fontRef idx="minor"/>
        </p:style>
      </p:sp>
      <p:sp>
        <p:nvSpPr>
          <p:cNvPr id="158" name="TextShape 5"/>
          <p:cNvSpPr txBox="1"/>
          <p:nvPr/>
        </p:nvSpPr>
        <p:spPr>
          <a:xfrm>
            <a:off x="127440" y="6291000"/>
            <a:ext cx="7137360" cy="602280"/>
          </a:xfrm>
          <a:prstGeom prst="rect">
            <a:avLst/>
          </a:prstGeom>
          <a:noFill/>
          <a:ln>
            <a:noFill/>
          </a:ln>
        </p:spPr>
        <p:txBody>
          <a:bodyPr lIns="90000" rIns="90000" tIns="45000" bIns="45000">
            <a:noAutofit/>
          </a:bodyPr>
          <a:p>
            <a:r>
              <a:rPr b="0" lang="en-IN" sz="1800" spc="-1" strike="noStrike">
                <a:latin typeface="Arial"/>
              </a:rPr>
              <a:t>Microsoft Technology Technology Associate In Web Development</a:t>
            </a:r>
            <a:endParaRPr b="0" lang="en-IN" sz="1800" spc="-1" strike="noStrike">
              <a:latin typeface="Arial"/>
            </a:endParaRPr>
          </a:p>
        </p:txBody>
      </p:sp>
      <p:sp>
        <p:nvSpPr>
          <p:cNvPr id="159" name="CustomShape 6"/>
          <p:cNvSpPr/>
          <p:nvPr/>
        </p:nvSpPr>
        <p:spPr>
          <a:xfrm>
            <a:off x="117000" y="173880"/>
            <a:ext cx="8886960" cy="6534000"/>
          </a:xfrm>
          <a:prstGeom prst="rect">
            <a:avLst/>
          </a:prstGeom>
          <a:noFill/>
          <a:ln>
            <a:solidFill>
              <a:srgbClr val="3465a4"/>
            </a:solidFill>
          </a:ln>
        </p:spPr>
        <p:style>
          <a:lnRef idx="0"/>
          <a:fillRef idx="0"/>
          <a:effectRef idx="0"/>
          <a:fontRef idx="minor"/>
        </p:style>
      </p:sp>
      <p:sp>
        <p:nvSpPr>
          <p:cNvPr id="160" name="TextShape 7"/>
          <p:cNvSpPr txBox="1"/>
          <p:nvPr/>
        </p:nvSpPr>
        <p:spPr>
          <a:xfrm>
            <a:off x="445680" y="2664360"/>
            <a:ext cx="3544200" cy="2691000"/>
          </a:xfrm>
          <a:prstGeom prst="rect">
            <a:avLst/>
          </a:prstGeom>
          <a:noFill/>
          <a:ln>
            <a:noFill/>
          </a:ln>
        </p:spPr>
        <p:txBody>
          <a:bodyPr lIns="90000" rIns="90000" tIns="45000" bIns="45000">
            <a:noAutofit/>
          </a:bodyPr>
          <a:p>
            <a:pPr algn="ctr"/>
            <a:r>
              <a:rPr b="1" lang="en-IN" sz="1400" spc="-1" strike="noStrike" u="sng">
                <a:uFillTx/>
                <a:latin typeface="Arial"/>
              </a:rPr>
              <a:t>Classification</a:t>
            </a:r>
            <a:r>
              <a:rPr b="0" lang="en-IN" sz="1400" spc="-1" strike="noStrike" u="sng">
                <a:uFillTx/>
                <a:latin typeface="Arial"/>
              </a:rPr>
              <a:t> </a:t>
            </a:r>
            <a:endParaRPr b="0" lang="en-IN" sz="1400" spc="-1" strike="noStrike">
              <a:latin typeface="Arial"/>
            </a:endParaRPr>
          </a:p>
          <a:p>
            <a:pPr algn="ctr"/>
            <a:endParaRPr b="0" lang="en-IN" sz="1400" spc="-1" strike="noStrike">
              <a:latin typeface="Arial"/>
            </a:endParaRPr>
          </a:p>
          <a:p>
            <a:pPr algn="just"/>
            <a:r>
              <a:rPr b="0" lang="en-IN" sz="1400" spc="-1" strike="noStrike">
                <a:latin typeface="Arial"/>
              </a:rPr>
              <a:t> </a:t>
            </a:r>
            <a:r>
              <a:rPr b="0" lang="en-IN" sz="1400" spc="-1" strike="noStrike">
                <a:latin typeface="Arial"/>
              </a:rPr>
              <a:t>a process for figuring out how an object can be defined in </a:t>
            </a:r>
            <a:r>
              <a:rPr b="0" lang="en-IN" sz="1400" spc="-1" strike="noStrike">
                <a:latin typeface="Arial"/>
              </a:rPr>
              <a:t>terms of another object. For instance, a father is a male who </a:t>
            </a:r>
            <a:r>
              <a:rPr b="0" lang="en-IN" sz="1400" spc="-1" strike="noStrike">
                <a:latin typeface="Arial"/>
              </a:rPr>
              <a:t>has one or more children.</a:t>
            </a:r>
            <a:endParaRPr b="0" lang="en-IN" sz="1400" spc="-1" strike="noStrike">
              <a:latin typeface="Arial"/>
            </a:endParaRPr>
          </a:p>
          <a:p>
            <a:pPr algn="just"/>
            <a:endParaRPr b="0" lang="en-IN" sz="1400" spc="-1" strike="noStrike">
              <a:latin typeface="Arial"/>
            </a:endParaRPr>
          </a:p>
          <a:p>
            <a:pPr algn="just"/>
            <a:r>
              <a:rPr b="0" lang="en-IN" sz="1400" spc="-1" strike="noStrike">
                <a:latin typeface="Arial"/>
              </a:rPr>
              <a:t>If Jane is a parent of a child and Jane is female, then Jane is </a:t>
            </a:r>
            <a:r>
              <a:rPr b="0" lang="en-IN" sz="1400" spc="-1" strike="noStrike">
                <a:latin typeface="Arial"/>
              </a:rPr>
              <a:t>a mother. Also, Jane</a:t>
            </a:r>
            <a:endParaRPr b="0" lang="en-IN" sz="1400" spc="-1" strike="noStrike">
              <a:latin typeface="Arial"/>
            </a:endParaRPr>
          </a:p>
          <a:p>
            <a:pPr algn="just"/>
            <a:r>
              <a:rPr b="0" lang="en-IN" sz="1400" spc="-1" strike="noStrike">
                <a:latin typeface="Arial"/>
              </a:rPr>
              <a:t>is a human, a mammal, and a living organism. We know that </a:t>
            </a:r>
            <a:r>
              <a:rPr b="0" lang="en-IN" sz="1400" spc="-1" strike="noStrike">
                <a:latin typeface="Arial"/>
              </a:rPr>
              <a:t>Jane has a</a:t>
            </a:r>
            <a:endParaRPr b="0" lang="en-IN" sz="1400" spc="-1" strike="noStrike">
              <a:latin typeface="Arial"/>
            </a:endParaRPr>
          </a:p>
          <a:p>
            <a:pPr algn="just"/>
            <a:r>
              <a:rPr b="0" lang="en-IN" sz="1400" spc="-1" strike="noStrike">
                <a:latin typeface="Arial"/>
              </a:rPr>
              <a:t>nationality as well as a date of birth.</a:t>
            </a:r>
            <a:endParaRPr b="0" lang="en-IN" sz="1400" spc="-1" strike="noStrike">
              <a:latin typeface="Arial"/>
            </a:endParaRPr>
          </a:p>
        </p:txBody>
      </p:sp>
      <p:sp>
        <p:nvSpPr>
          <p:cNvPr id="161" name="TextShape 8"/>
          <p:cNvSpPr txBox="1"/>
          <p:nvPr/>
        </p:nvSpPr>
        <p:spPr>
          <a:xfrm>
            <a:off x="551880" y="1742760"/>
            <a:ext cx="8003520" cy="602640"/>
          </a:xfrm>
          <a:prstGeom prst="rect">
            <a:avLst/>
          </a:prstGeom>
          <a:noFill/>
          <a:ln>
            <a:noFill/>
          </a:ln>
        </p:spPr>
        <p:txBody>
          <a:bodyPr lIns="90000" rIns="90000" tIns="45000" bIns="45000">
            <a:noAutofit/>
          </a:bodyPr>
          <a:p>
            <a:r>
              <a:rPr b="0" lang="en-IN" sz="1400" spc="-1" strike="noStrike">
                <a:latin typeface="Arial"/>
              </a:rPr>
              <a:t>Different goals require different processes. Let's explore the two most popular types of AI reasoning: </a:t>
            </a:r>
            <a:r>
              <a:rPr b="1" lang="en-IN" sz="1400" spc="-1" strike="noStrike">
                <a:latin typeface="Arial"/>
              </a:rPr>
              <a:t>classification</a:t>
            </a:r>
            <a:r>
              <a:rPr b="0" lang="en-IN" sz="1400" spc="-1" strike="noStrike">
                <a:latin typeface="Arial"/>
              </a:rPr>
              <a:t> and </a:t>
            </a:r>
            <a:r>
              <a:rPr b="1" lang="en-IN" sz="1400" spc="-1" strike="noStrike">
                <a:latin typeface="Arial"/>
              </a:rPr>
              <a:t>prediction</a:t>
            </a:r>
            <a:r>
              <a:rPr b="0" lang="en-IN" sz="1400" spc="-1" strike="noStrike">
                <a:latin typeface="Arial"/>
              </a:rPr>
              <a:t>.</a:t>
            </a:r>
            <a:endParaRPr b="0" lang="en-IN" sz="1400" spc="-1" strike="noStrike">
              <a:latin typeface="Arial"/>
            </a:endParaRPr>
          </a:p>
        </p:txBody>
      </p:sp>
      <p:sp>
        <p:nvSpPr>
          <p:cNvPr id="162" name="TextShape 9"/>
          <p:cNvSpPr txBox="1"/>
          <p:nvPr/>
        </p:nvSpPr>
        <p:spPr>
          <a:xfrm>
            <a:off x="4600080" y="2688120"/>
            <a:ext cx="4119480" cy="2088360"/>
          </a:xfrm>
          <a:prstGeom prst="rect">
            <a:avLst/>
          </a:prstGeom>
          <a:noFill/>
          <a:ln>
            <a:noFill/>
          </a:ln>
        </p:spPr>
        <p:txBody>
          <a:bodyPr lIns="90000" rIns="90000" tIns="45000" bIns="45000">
            <a:noAutofit/>
          </a:bodyPr>
          <a:p>
            <a:pPr algn="ctr"/>
            <a:r>
              <a:rPr b="1" lang="en-IN" sz="1400" spc="-1" strike="noStrike" u="sng">
                <a:uFillTx/>
                <a:latin typeface="Arial"/>
              </a:rPr>
              <a:t>Prediction </a:t>
            </a:r>
            <a:endParaRPr b="0" lang="en-IN" sz="1400" spc="-1" strike="noStrike">
              <a:latin typeface="Arial"/>
            </a:endParaRPr>
          </a:p>
          <a:p>
            <a:endParaRPr b="0" lang="en-IN" sz="1400" spc="-1" strike="noStrike">
              <a:latin typeface="Arial"/>
            </a:endParaRPr>
          </a:p>
          <a:p>
            <a:pPr algn="just"/>
            <a:r>
              <a:rPr b="0" lang="en-IN" sz="1400" spc="-1" strike="noStrike">
                <a:latin typeface="Arial"/>
              </a:rPr>
              <a:t>the process of predicting things, based on patterns and probabilities. For instance, if a customer in a standard supermarket buys organic</a:t>
            </a:r>
            <a:endParaRPr b="0" lang="en-IN" sz="1400" spc="-1" strike="noStrike">
              <a:latin typeface="Arial"/>
            </a:endParaRPr>
          </a:p>
          <a:p>
            <a:pPr algn="just"/>
            <a:r>
              <a:rPr b="0" lang="en-IN" sz="1400" spc="-1" strike="noStrike">
                <a:latin typeface="Arial"/>
              </a:rPr>
              <a:t>milk, the same customer is more likely to buy organic yoghurt than the average</a:t>
            </a:r>
            <a:endParaRPr b="0" lang="en-IN" sz="1400" spc="-1" strike="noStrike">
              <a:latin typeface="Arial"/>
            </a:endParaRPr>
          </a:p>
          <a:p>
            <a:pPr algn="just"/>
            <a:r>
              <a:rPr b="0" lang="en-IN" sz="1400" spc="-1" strike="noStrike">
                <a:latin typeface="Arial"/>
              </a:rPr>
              <a:t>Customer.</a:t>
            </a:r>
            <a:endParaRPr b="0" lang="en-IN" sz="1400" spc="-1" strike="noStrike">
              <a:latin typeface="Arial"/>
            </a:endParaRPr>
          </a:p>
          <a:p>
            <a:pPr algn="just"/>
            <a:endParaRPr b="0" lang="en-IN" sz="1400" spc="-1" strike="noStrike">
              <a:latin typeface="Arial"/>
            </a:endParaRPr>
          </a:p>
          <a:p>
            <a:pPr algn="just"/>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Picture 1_7" descr="download.png"/>
          <p:cNvPicPr/>
          <p:nvPr/>
        </p:nvPicPr>
        <p:blipFill>
          <a:blip r:embed="rId1"/>
          <a:stretch/>
        </p:blipFill>
        <p:spPr>
          <a:xfrm>
            <a:off x="300240" y="268560"/>
            <a:ext cx="1141920" cy="1010520"/>
          </a:xfrm>
          <a:prstGeom prst="rect">
            <a:avLst/>
          </a:prstGeom>
          <a:ln>
            <a:noFill/>
          </a:ln>
        </p:spPr>
      </p:pic>
      <p:sp>
        <p:nvSpPr>
          <p:cNvPr id="164" name="CustomShape 1"/>
          <p:cNvSpPr/>
          <p:nvPr/>
        </p:nvSpPr>
        <p:spPr>
          <a:xfrm>
            <a:off x="2070000" y="228600"/>
            <a:ext cx="5713560" cy="9133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 TO </a:t>
            </a:r>
            <a:r>
              <a:rPr b="1" lang="en-US" sz="1800" spc="-1" strike="noStrike">
                <a:solidFill>
                  <a:srgbClr val="000000"/>
                </a:solidFill>
                <a:latin typeface="AnjaliOldLipi"/>
                <a:ea typeface="DejaVu Sans"/>
              </a:rPr>
              <a:t>ARTIFICIAL </a:t>
            </a:r>
            <a:r>
              <a:rPr b="1" lang="en-US" sz="1800" spc="-1" strike="noStrike">
                <a:solidFill>
                  <a:srgbClr val="000000"/>
                </a:solidFill>
                <a:latin typeface="AnjaliOldLipi"/>
                <a:ea typeface="DejaVu Sans"/>
              </a:rPr>
              <a:t>INTELLIGENCE</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Learning Models</a:t>
            </a:r>
            <a:endParaRPr b="0" lang="en-IN" sz="1800" spc="-1" strike="noStrike">
              <a:latin typeface="Arial"/>
            </a:endParaRPr>
          </a:p>
        </p:txBody>
      </p:sp>
      <p:sp>
        <p:nvSpPr>
          <p:cNvPr id="165" name="CustomShape 2"/>
          <p:cNvSpPr/>
          <p:nvPr/>
        </p:nvSpPr>
        <p:spPr>
          <a:xfrm>
            <a:off x="540000" y="2304000"/>
            <a:ext cx="3347640" cy="2483640"/>
          </a:xfrm>
          <a:prstGeom prst="rect">
            <a:avLst/>
          </a:prstGeom>
          <a:noFill/>
          <a:ln>
            <a:noFill/>
          </a:ln>
        </p:spPr>
        <p:style>
          <a:lnRef idx="0"/>
          <a:fillRef idx="0"/>
          <a:effectRef idx="0"/>
          <a:fontRef idx="minor"/>
        </p:style>
      </p:sp>
      <p:sp>
        <p:nvSpPr>
          <p:cNvPr id="166" name="CustomShape 3"/>
          <p:cNvSpPr/>
          <p:nvPr/>
        </p:nvSpPr>
        <p:spPr>
          <a:xfrm>
            <a:off x="137880" y="6272640"/>
            <a:ext cx="8882640" cy="45216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noAutofit/>
          </a:bodyPr>
          <a:p>
            <a:pPr algn="r"/>
            <a:r>
              <a:rPr b="0" lang="en-IN" sz="1800" spc="-1" strike="noStrike">
                <a:latin typeface="Arial"/>
              </a:rPr>
              <a:t>                                     </a:t>
            </a:r>
            <a:r>
              <a:rPr b="0" lang="en-IN" sz="1800" spc="-1" strike="noStrike">
                <a:latin typeface="Arial"/>
              </a:rPr>
              <a:t>Internship Progarm in Web </a:t>
            </a:r>
            <a:r>
              <a:rPr b="0" lang="en-IN" sz="1800" spc="-1" strike="noStrike">
                <a:latin typeface="Arial"/>
              </a:rPr>
              <a:t>Development</a:t>
            </a:r>
            <a:endParaRPr b="0" lang="en-IN" sz="1800" spc="-1" strike="noStrike">
              <a:latin typeface="Arial"/>
            </a:endParaRPr>
          </a:p>
        </p:txBody>
      </p:sp>
      <p:sp>
        <p:nvSpPr>
          <p:cNvPr id="167" name="CustomShape 4"/>
          <p:cNvSpPr/>
          <p:nvPr/>
        </p:nvSpPr>
        <p:spPr>
          <a:xfrm>
            <a:off x="108000" y="6260760"/>
            <a:ext cx="4557600" cy="460080"/>
          </a:xfrm>
          <a:prstGeom prst="rect">
            <a:avLst/>
          </a:prstGeom>
          <a:solidFill>
            <a:srgbClr val="729fcf"/>
          </a:solidFill>
          <a:ln>
            <a:solidFill>
              <a:srgbClr val="3465a4"/>
            </a:solidFill>
          </a:ln>
        </p:spPr>
        <p:style>
          <a:lnRef idx="0"/>
          <a:fillRef idx="0"/>
          <a:effectRef idx="0"/>
          <a:fontRef idx="minor"/>
        </p:style>
      </p:sp>
      <p:sp>
        <p:nvSpPr>
          <p:cNvPr id="168" name="CustomShape 5"/>
          <p:cNvSpPr/>
          <p:nvPr/>
        </p:nvSpPr>
        <p:spPr>
          <a:xfrm>
            <a:off x="117000" y="173880"/>
            <a:ext cx="8886960" cy="6534000"/>
          </a:xfrm>
          <a:prstGeom prst="rect">
            <a:avLst/>
          </a:prstGeom>
          <a:noFill/>
          <a:ln>
            <a:solidFill>
              <a:srgbClr val="3465a4"/>
            </a:solidFill>
          </a:ln>
        </p:spPr>
        <p:style>
          <a:lnRef idx="0"/>
          <a:fillRef idx="0"/>
          <a:effectRef idx="0"/>
          <a:fontRef idx="minor"/>
        </p:style>
      </p:sp>
      <p:sp>
        <p:nvSpPr>
          <p:cNvPr id="169" name="TextShape 6"/>
          <p:cNvSpPr txBox="1"/>
          <p:nvPr/>
        </p:nvSpPr>
        <p:spPr>
          <a:xfrm>
            <a:off x="547560" y="1917720"/>
            <a:ext cx="8071560" cy="3543120"/>
          </a:xfrm>
          <a:prstGeom prst="rect">
            <a:avLst/>
          </a:prstGeom>
          <a:noFill/>
          <a:ln>
            <a:noFill/>
          </a:ln>
        </p:spPr>
        <p:txBody>
          <a:bodyPr lIns="90000" rIns="90000" tIns="45000" bIns="45000">
            <a:noAutofit/>
          </a:bodyPr>
          <a:p>
            <a:pPr algn="just"/>
            <a:endParaRPr b="0" lang="en-IN" sz="1800" spc="-1" strike="noStrike">
              <a:latin typeface="Arial"/>
            </a:endParaRPr>
          </a:p>
          <a:p>
            <a:r>
              <a:rPr b="0" lang="en-IN" sz="1800" spc="-1" strike="noStrike">
                <a:latin typeface="Arial"/>
              </a:rPr>
              <a:t>The process of AI learning can be done in a supervised or unsupervised way.</a:t>
            </a:r>
            <a:endParaRPr b="0" lang="en-IN" sz="1800" spc="-1" strike="noStrike">
              <a:latin typeface="Arial"/>
            </a:endParaRPr>
          </a:p>
          <a:p>
            <a:endParaRPr b="0" lang="en-IN" sz="1800" spc="-1" strike="noStrike">
              <a:latin typeface="Arial"/>
            </a:endParaRPr>
          </a:p>
          <a:p>
            <a:r>
              <a:rPr b="0" lang="en-IN" sz="1800" spc="-1" strike="noStrike">
                <a:latin typeface="Arial"/>
              </a:rPr>
              <a:t>Supervised learning is based on labeled data and inferring functions from</a:t>
            </a:r>
            <a:endParaRPr b="0" lang="en-IN" sz="1800" spc="-1" strike="noStrike">
              <a:latin typeface="Arial"/>
            </a:endParaRPr>
          </a:p>
          <a:p>
            <a:r>
              <a:rPr b="0" lang="en-IN" sz="1800" spc="-1" strike="noStrike">
                <a:latin typeface="Arial"/>
              </a:rPr>
              <a:t>training data. </a:t>
            </a:r>
            <a:endParaRPr b="0" lang="en-IN" sz="1800" spc="-1" strike="noStrike">
              <a:latin typeface="Arial"/>
            </a:endParaRPr>
          </a:p>
          <a:p>
            <a:endParaRPr b="0" lang="en-IN" sz="1800" spc="-1" strike="noStrike">
              <a:latin typeface="Arial"/>
            </a:endParaRPr>
          </a:p>
          <a:p>
            <a:r>
              <a:rPr b="0" lang="en-IN" sz="1800" spc="-1" strike="noStrike">
                <a:latin typeface="Arial"/>
              </a:rPr>
              <a:t>Linear regression is one example. </a:t>
            </a:r>
            <a:endParaRPr b="0" lang="en-IN" sz="1800" spc="-1" strike="noStrike">
              <a:latin typeface="Arial"/>
            </a:endParaRPr>
          </a:p>
          <a:p>
            <a:endParaRPr b="0" lang="en-IN" sz="1800" spc="-1" strike="noStrike">
              <a:latin typeface="Arial"/>
            </a:endParaRPr>
          </a:p>
          <a:p>
            <a:r>
              <a:rPr b="0" lang="en-IN" sz="1800" spc="-1" strike="noStrike">
                <a:latin typeface="Arial"/>
              </a:rPr>
              <a:t>Unsupervised learning is based on unlabeled data and often works on cluster analysis.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Civic</Template>
  <TotalTime>381</TotalTime>
  <Application>LibreOffice/6.4.4.2$Linux_X86_64 LibreOffice_project/40$Build-2</Application>
  <Words>542</Words>
  <Paragraphs>186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2020-06-29T14:17:41Z</dcterms:created>
  <dc:creator>Intel</dc:creator>
  <dc:description/>
  <dc:language>en-IN</dc:language>
  <cp:lastModifiedBy/>
  <dcterms:modified xsi:type="dcterms:W3CDTF">2020-07-03T02:12:04Z</dcterms:modified>
  <cp:revision>44</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