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4"/>
  </p:notesMasterIdLst>
  <p:sldIdLst>
    <p:sldId id="257" r:id="rId2"/>
    <p:sldId id="278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A47370-21E3-47C1-BF90-C84F46534CC8}" v="41" dt="2021-08-21T16:33:17.0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568" autoAdjust="0"/>
  </p:normalViewPr>
  <p:slideViewPr>
    <p:cSldViewPr snapToGrid="0">
      <p:cViewPr varScale="1">
        <p:scale>
          <a:sx n="76" d="100"/>
          <a:sy n="76" d="100"/>
        </p:scale>
        <p:origin x="1114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rga Adimulam" userId="d27c9011-7d8e-4e14-b247-a8dae920753f" providerId="ADAL" clId="{789A14EC-7BB5-4988-82B8-CDACACD1E0AF}"/>
    <pc:docChg chg="modSld">
      <pc:chgData name="Durga Adimulam" userId="d27c9011-7d8e-4e14-b247-a8dae920753f" providerId="ADAL" clId="{789A14EC-7BB5-4988-82B8-CDACACD1E0AF}" dt="2021-06-14T15:35:22.433" v="29"/>
      <pc:docMkLst>
        <pc:docMk/>
      </pc:docMkLst>
      <pc:sldChg chg="modSp mod">
        <pc:chgData name="Durga Adimulam" userId="d27c9011-7d8e-4e14-b247-a8dae920753f" providerId="ADAL" clId="{789A14EC-7BB5-4988-82B8-CDACACD1E0AF}" dt="2021-06-14T15:34:50.134" v="22" actId="20577"/>
        <pc:sldMkLst>
          <pc:docMk/>
          <pc:sldMk cId="303801759" sldId="257"/>
        </pc:sldMkLst>
        <pc:spChg chg="mod">
          <ac:chgData name="Durga Adimulam" userId="d27c9011-7d8e-4e14-b247-a8dae920753f" providerId="ADAL" clId="{789A14EC-7BB5-4988-82B8-CDACACD1E0AF}" dt="2021-06-14T15:34:50.134" v="22" actId="20577"/>
          <ac:spMkLst>
            <pc:docMk/>
            <pc:sldMk cId="303801759" sldId="257"/>
            <ac:spMk id="3" creationId="{00000000-0000-0000-0000-000000000000}"/>
          </ac:spMkLst>
        </pc:spChg>
      </pc:sldChg>
      <pc:sldChg chg="modSp mod">
        <pc:chgData name="Durga Adimulam" userId="d27c9011-7d8e-4e14-b247-a8dae920753f" providerId="ADAL" clId="{789A14EC-7BB5-4988-82B8-CDACACD1E0AF}" dt="2021-06-14T15:35:22.433" v="29"/>
        <pc:sldMkLst>
          <pc:docMk/>
          <pc:sldMk cId="4038129231" sldId="258"/>
        </pc:sldMkLst>
        <pc:spChg chg="mod">
          <ac:chgData name="Durga Adimulam" userId="d27c9011-7d8e-4e14-b247-a8dae920753f" providerId="ADAL" clId="{789A14EC-7BB5-4988-82B8-CDACACD1E0AF}" dt="2021-06-14T15:35:02.270" v="28" actId="20577"/>
          <ac:spMkLst>
            <pc:docMk/>
            <pc:sldMk cId="4038129231" sldId="258"/>
            <ac:spMk id="6" creationId="{00000000-0000-0000-0000-000000000000}"/>
          </ac:spMkLst>
        </pc:spChg>
        <pc:spChg chg="mod">
          <ac:chgData name="Durga Adimulam" userId="d27c9011-7d8e-4e14-b247-a8dae920753f" providerId="ADAL" clId="{789A14EC-7BB5-4988-82B8-CDACACD1E0AF}" dt="2021-06-14T15:35:22.433" v="29"/>
          <ac:spMkLst>
            <pc:docMk/>
            <pc:sldMk cId="4038129231" sldId="258"/>
            <ac:spMk id="8" creationId="{00000000-0000-0000-0000-000000000000}"/>
          </ac:spMkLst>
        </pc:spChg>
      </pc:sldChg>
    </pc:docChg>
  </pc:docChgLst>
  <pc:docChgLst>
    <pc:chgData name="Durga Adimulam" userId="d27c9011-7d8e-4e14-b247-a8dae920753f" providerId="ADAL" clId="{F5AB266E-1A4F-4CD5-A2A5-F1A16FCC5941}"/>
    <pc:docChg chg="undo custSel addSld delSld modSld sldOrd">
      <pc:chgData name="Durga Adimulam" userId="d27c9011-7d8e-4e14-b247-a8dae920753f" providerId="ADAL" clId="{F5AB266E-1A4F-4CD5-A2A5-F1A16FCC5941}" dt="2021-08-13T09:20:49.709" v="999" actId="207"/>
      <pc:docMkLst>
        <pc:docMk/>
      </pc:docMkLst>
      <pc:sldChg chg="modSp mod">
        <pc:chgData name="Durga Adimulam" userId="d27c9011-7d8e-4e14-b247-a8dae920753f" providerId="ADAL" clId="{F5AB266E-1A4F-4CD5-A2A5-F1A16FCC5941}" dt="2021-08-11T08:44:23.041" v="959" actId="20577"/>
        <pc:sldMkLst>
          <pc:docMk/>
          <pc:sldMk cId="303801759" sldId="257"/>
        </pc:sldMkLst>
        <pc:spChg chg="mod">
          <ac:chgData name="Durga Adimulam" userId="d27c9011-7d8e-4e14-b247-a8dae920753f" providerId="ADAL" clId="{F5AB266E-1A4F-4CD5-A2A5-F1A16FCC5941}" dt="2021-08-11T08:44:23.041" v="959" actId="20577"/>
          <ac:spMkLst>
            <pc:docMk/>
            <pc:sldMk cId="303801759" sldId="257"/>
            <ac:spMk id="5" creationId="{00000000-0000-0000-0000-000000000000}"/>
          </ac:spMkLst>
        </pc:spChg>
      </pc:sldChg>
      <pc:sldChg chg="mod modShow">
        <pc:chgData name="Durga Adimulam" userId="d27c9011-7d8e-4e14-b247-a8dae920753f" providerId="ADAL" clId="{F5AB266E-1A4F-4CD5-A2A5-F1A16FCC5941}" dt="2021-08-12T16:18:33.421" v="985" actId="729"/>
        <pc:sldMkLst>
          <pc:docMk/>
          <pc:sldMk cId="4038129231" sldId="258"/>
        </pc:sldMkLst>
      </pc:sldChg>
      <pc:sldChg chg="modSp mod">
        <pc:chgData name="Durga Adimulam" userId="d27c9011-7d8e-4e14-b247-a8dae920753f" providerId="ADAL" clId="{F5AB266E-1A4F-4CD5-A2A5-F1A16FCC5941}" dt="2021-08-13T09:20:49.709" v="999" actId="207"/>
        <pc:sldMkLst>
          <pc:docMk/>
          <pc:sldMk cId="157815851" sldId="276"/>
        </pc:sldMkLst>
        <pc:spChg chg="mod">
          <ac:chgData name="Durga Adimulam" userId="d27c9011-7d8e-4e14-b247-a8dae920753f" providerId="ADAL" clId="{F5AB266E-1A4F-4CD5-A2A5-F1A16FCC5941}" dt="2021-08-13T09:20:49.709" v="999" actId="207"/>
          <ac:spMkLst>
            <pc:docMk/>
            <pc:sldMk cId="157815851" sldId="276"/>
            <ac:spMk id="8" creationId="{00000000-0000-0000-0000-000000000000}"/>
          </ac:spMkLst>
        </pc:spChg>
      </pc:sldChg>
      <pc:sldChg chg="modSp mod">
        <pc:chgData name="Durga Adimulam" userId="d27c9011-7d8e-4e14-b247-a8dae920753f" providerId="ADAL" clId="{F5AB266E-1A4F-4CD5-A2A5-F1A16FCC5941}" dt="2021-07-30T05:21:18.966" v="0" actId="33524"/>
        <pc:sldMkLst>
          <pc:docMk/>
          <pc:sldMk cId="1701004936" sldId="282"/>
        </pc:sldMkLst>
        <pc:spChg chg="mod">
          <ac:chgData name="Durga Adimulam" userId="d27c9011-7d8e-4e14-b247-a8dae920753f" providerId="ADAL" clId="{F5AB266E-1A4F-4CD5-A2A5-F1A16FCC5941}" dt="2021-07-30T05:21:18.966" v="0" actId="33524"/>
          <ac:spMkLst>
            <pc:docMk/>
            <pc:sldMk cId="1701004936" sldId="282"/>
            <ac:spMk id="8" creationId="{00000000-0000-0000-0000-000000000000}"/>
          </ac:spMkLst>
        </pc:spChg>
      </pc:sldChg>
      <pc:sldChg chg="modAnim">
        <pc:chgData name="Durga Adimulam" userId="d27c9011-7d8e-4e14-b247-a8dae920753f" providerId="ADAL" clId="{F5AB266E-1A4F-4CD5-A2A5-F1A16FCC5941}" dt="2021-08-12T16:24:06.860" v="990"/>
        <pc:sldMkLst>
          <pc:docMk/>
          <pc:sldMk cId="1691385493" sldId="283"/>
        </pc:sldMkLst>
      </pc:sldChg>
      <pc:sldChg chg="modAnim">
        <pc:chgData name="Durga Adimulam" userId="d27c9011-7d8e-4e14-b247-a8dae920753f" providerId="ADAL" clId="{F5AB266E-1A4F-4CD5-A2A5-F1A16FCC5941}" dt="2021-08-12T16:24:25.874" v="991"/>
        <pc:sldMkLst>
          <pc:docMk/>
          <pc:sldMk cId="1519123312" sldId="284"/>
        </pc:sldMkLst>
      </pc:sldChg>
      <pc:sldChg chg="addSp delSp modSp mod modAnim">
        <pc:chgData name="Durga Adimulam" userId="d27c9011-7d8e-4e14-b247-a8dae920753f" providerId="ADAL" clId="{F5AB266E-1A4F-4CD5-A2A5-F1A16FCC5941}" dt="2021-08-11T05:12:05.841" v="781" actId="20577"/>
        <pc:sldMkLst>
          <pc:docMk/>
          <pc:sldMk cId="3294922544" sldId="285"/>
        </pc:sldMkLst>
        <pc:spChg chg="mod">
          <ac:chgData name="Durga Adimulam" userId="d27c9011-7d8e-4e14-b247-a8dae920753f" providerId="ADAL" clId="{F5AB266E-1A4F-4CD5-A2A5-F1A16FCC5941}" dt="2021-08-11T03:14:54.577" v="26" actId="20577"/>
          <ac:spMkLst>
            <pc:docMk/>
            <pc:sldMk cId="3294922544" sldId="285"/>
            <ac:spMk id="5" creationId="{198EEF19-89AC-4C54-8B18-5C7B1E63BB84}"/>
          </ac:spMkLst>
        </pc:spChg>
        <pc:spChg chg="mod">
          <ac:chgData name="Durga Adimulam" userId="d27c9011-7d8e-4e14-b247-a8dae920753f" providerId="ADAL" clId="{F5AB266E-1A4F-4CD5-A2A5-F1A16FCC5941}" dt="2021-08-11T03:15:00.296" v="31" actId="20577"/>
          <ac:spMkLst>
            <pc:docMk/>
            <pc:sldMk cId="3294922544" sldId="285"/>
            <ac:spMk id="9" creationId="{9229B16D-DFE1-4CE9-9915-8978A1E4DE5E}"/>
          </ac:spMkLst>
        </pc:spChg>
        <pc:spChg chg="mod">
          <ac:chgData name="Durga Adimulam" userId="d27c9011-7d8e-4e14-b247-a8dae920753f" providerId="ADAL" clId="{F5AB266E-1A4F-4CD5-A2A5-F1A16FCC5941}" dt="2021-08-11T03:15:04.920" v="39" actId="20577"/>
          <ac:spMkLst>
            <pc:docMk/>
            <pc:sldMk cId="3294922544" sldId="285"/>
            <ac:spMk id="10" creationId="{271583F7-4168-4B8D-8DBF-82EA339376C3}"/>
          </ac:spMkLst>
        </pc:spChg>
        <pc:spChg chg="mod">
          <ac:chgData name="Durga Adimulam" userId="d27c9011-7d8e-4e14-b247-a8dae920753f" providerId="ADAL" clId="{F5AB266E-1A4F-4CD5-A2A5-F1A16FCC5941}" dt="2021-08-11T05:12:05.841" v="781" actId="20577"/>
          <ac:spMkLst>
            <pc:docMk/>
            <pc:sldMk cId="3294922544" sldId="285"/>
            <ac:spMk id="29" creationId="{89BCE134-29B8-4363-95FF-FDF7BBA85B16}"/>
          </ac:spMkLst>
        </pc:spChg>
        <pc:spChg chg="add mod">
          <ac:chgData name="Durga Adimulam" userId="d27c9011-7d8e-4e14-b247-a8dae920753f" providerId="ADAL" clId="{F5AB266E-1A4F-4CD5-A2A5-F1A16FCC5941}" dt="2021-08-11T04:37:00.782" v="162" actId="1076"/>
          <ac:spMkLst>
            <pc:docMk/>
            <pc:sldMk cId="3294922544" sldId="285"/>
            <ac:spMk id="31" creationId="{B3094015-A7A5-4C68-89EA-F2A961CA6F5C}"/>
          </ac:spMkLst>
        </pc:spChg>
        <pc:spChg chg="add mod">
          <ac:chgData name="Durga Adimulam" userId="d27c9011-7d8e-4e14-b247-a8dae920753f" providerId="ADAL" clId="{F5AB266E-1A4F-4CD5-A2A5-F1A16FCC5941}" dt="2021-08-11T04:38:00.376" v="193" actId="20577"/>
          <ac:spMkLst>
            <pc:docMk/>
            <pc:sldMk cId="3294922544" sldId="285"/>
            <ac:spMk id="33" creationId="{22092381-D87A-4AB4-8D92-981863701602}"/>
          </ac:spMkLst>
        </pc:spChg>
        <pc:spChg chg="add mod">
          <ac:chgData name="Durga Adimulam" userId="d27c9011-7d8e-4e14-b247-a8dae920753f" providerId="ADAL" clId="{F5AB266E-1A4F-4CD5-A2A5-F1A16FCC5941}" dt="2021-08-11T04:38:12.544" v="220" actId="20577"/>
          <ac:spMkLst>
            <pc:docMk/>
            <pc:sldMk cId="3294922544" sldId="285"/>
            <ac:spMk id="35" creationId="{C80A2D02-5E63-45DB-B6EE-22AEB5842368}"/>
          </ac:spMkLst>
        </pc:spChg>
        <pc:cxnChg chg="add del mod">
          <ac:chgData name="Durga Adimulam" userId="d27c9011-7d8e-4e14-b247-a8dae920753f" providerId="ADAL" clId="{F5AB266E-1A4F-4CD5-A2A5-F1A16FCC5941}" dt="2021-08-11T03:59:20.851" v="65" actId="478"/>
          <ac:cxnSpMkLst>
            <pc:docMk/>
            <pc:sldMk cId="3294922544" sldId="285"/>
            <ac:cxnSpMk id="4" creationId="{E435EBB2-5738-4171-88BB-23429067B53C}"/>
          </ac:cxnSpMkLst>
        </pc:cxnChg>
        <pc:cxnChg chg="add mod">
          <ac:chgData name="Durga Adimulam" userId="d27c9011-7d8e-4e14-b247-a8dae920753f" providerId="ADAL" clId="{F5AB266E-1A4F-4CD5-A2A5-F1A16FCC5941}" dt="2021-08-11T03:59:38.359" v="70" actId="14100"/>
          <ac:cxnSpMkLst>
            <pc:docMk/>
            <pc:sldMk cId="3294922544" sldId="285"/>
            <ac:cxnSpMk id="25" creationId="{A43550BC-4D22-4FEC-BD23-0B52D97124A7}"/>
          </ac:cxnSpMkLst>
        </pc:cxnChg>
      </pc:sldChg>
      <pc:sldChg chg="delSp new del mod">
        <pc:chgData name="Durga Adimulam" userId="d27c9011-7d8e-4e14-b247-a8dae920753f" providerId="ADAL" clId="{F5AB266E-1A4F-4CD5-A2A5-F1A16FCC5941}" dt="2021-08-11T05:03:09.465" v="421" actId="2696"/>
        <pc:sldMkLst>
          <pc:docMk/>
          <pc:sldMk cId="1267191911" sldId="286"/>
        </pc:sldMkLst>
        <pc:spChg chg="del">
          <ac:chgData name="Durga Adimulam" userId="d27c9011-7d8e-4e14-b247-a8dae920753f" providerId="ADAL" clId="{F5AB266E-1A4F-4CD5-A2A5-F1A16FCC5941}" dt="2021-08-10T12:16:13.359" v="2" actId="478"/>
          <ac:spMkLst>
            <pc:docMk/>
            <pc:sldMk cId="1267191911" sldId="286"/>
            <ac:spMk id="2" creationId="{6B779679-78BE-43E3-A4D6-48208326C83D}"/>
          </ac:spMkLst>
        </pc:spChg>
        <pc:spChg chg="del">
          <ac:chgData name="Durga Adimulam" userId="d27c9011-7d8e-4e14-b247-a8dae920753f" providerId="ADAL" clId="{F5AB266E-1A4F-4CD5-A2A5-F1A16FCC5941}" dt="2021-08-10T12:16:15.482" v="3" actId="478"/>
          <ac:spMkLst>
            <pc:docMk/>
            <pc:sldMk cId="1267191911" sldId="286"/>
            <ac:spMk id="3" creationId="{DE62742D-1A9E-4582-8F9D-7D2601511FD8}"/>
          </ac:spMkLst>
        </pc:spChg>
      </pc:sldChg>
      <pc:sldChg chg="modSp add mod ord">
        <pc:chgData name="Durga Adimulam" userId="d27c9011-7d8e-4e14-b247-a8dae920753f" providerId="ADAL" clId="{F5AB266E-1A4F-4CD5-A2A5-F1A16FCC5941}" dt="2021-08-11T08:22:43.363" v="953" actId="20577"/>
        <pc:sldMkLst>
          <pc:docMk/>
          <pc:sldMk cId="1009928510" sldId="287"/>
        </pc:sldMkLst>
        <pc:spChg chg="mod">
          <ac:chgData name="Durga Adimulam" userId="d27c9011-7d8e-4e14-b247-a8dae920753f" providerId="ADAL" clId="{F5AB266E-1A4F-4CD5-A2A5-F1A16FCC5941}" dt="2021-08-11T05:05:28.282" v="440" actId="20577"/>
          <ac:spMkLst>
            <pc:docMk/>
            <pc:sldMk cId="1009928510" sldId="287"/>
            <ac:spMk id="6" creationId="{00000000-0000-0000-0000-000000000000}"/>
          </ac:spMkLst>
        </pc:spChg>
        <pc:spChg chg="mod">
          <ac:chgData name="Durga Adimulam" userId="d27c9011-7d8e-4e14-b247-a8dae920753f" providerId="ADAL" clId="{F5AB266E-1A4F-4CD5-A2A5-F1A16FCC5941}" dt="2021-08-11T08:22:43.363" v="953" actId="20577"/>
          <ac:spMkLst>
            <pc:docMk/>
            <pc:sldMk cId="1009928510" sldId="287"/>
            <ac:spMk id="8" creationId="{00000000-0000-0000-0000-000000000000}"/>
          </ac:spMkLst>
        </pc:spChg>
      </pc:sldChg>
      <pc:sldChg chg="modSp add mod">
        <pc:chgData name="Durga Adimulam" userId="d27c9011-7d8e-4e14-b247-a8dae920753f" providerId="ADAL" clId="{F5AB266E-1A4F-4CD5-A2A5-F1A16FCC5941}" dt="2021-08-11T08:22:09.259" v="942" actId="14"/>
        <pc:sldMkLst>
          <pc:docMk/>
          <pc:sldMk cId="271277467" sldId="288"/>
        </pc:sldMkLst>
        <pc:spChg chg="mod">
          <ac:chgData name="Durga Adimulam" userId="d27c9011-7d8e-4e14-b247-a8dae920753f" providerId="ADAL" clId="{F5AB266E-1A4F-4CD5-A2A5-F1A16FCC5941}" dt="2021-08-11T08:22:09.259" v="942" actId="14"/>
          <ac:spMkLst>
            <pc:docMk/>
            <pc:sldMk cId="271277467" sldId="288"/>
            <ac:spMk id="8" creationId="{00000000-0000-0000-0000-000000000000}"/>
          </ac:spMkLst>
        </pc:spChg>
      </pc:sldChg>
      <pc:sldChg chg="modSp add mod">
        <pc:chgData name="Durga Adimulam" userId="d27c9011-7d8e-4e14-b247-a8dae920753f" providerId="ADAL" clId="{F5AB266E-1A4F-4CD5-A2A5-F1A16FCC5941}" dt="2021-08-11T14:58:50.757" v="984" actId="5793"/>
        <pc:sldMkLst>
          <pc:docMk/>
          <pc:sldMk cId="662714231" sldId="289"/>
        </pc:sldMkLst>
        <pc:spChg chg="mod">
          <ac:chgData name="Durga Adimulam" userId="d27c9011-7d8e-4e14-b247-a8dae920753f" providerId="ADAL" clId="{F5AB266E-1A4F-4CD5-A2A5-F1A16FCC5941}" dt="2021-08-11T14:58:50.757" v="984" actId="5793"/>
          <ac:spMkLst>
            <pc:docMk/>
            <pc:sldMk cId="662714231" sldId="289"/>
            <ac:spMk id="8" creationId="{00000000-0000-0000-0000-000000000000}"/>
          </ac:spMkLst>
        </pc:spChg>
      </pc:sldChg>
      <pc:sldChg chg="new del">
        <pc:chgData name="Durga Adimulam" userId="d27c9011-7d8e-4e14-b247-a8dae920753f" providerId="ADAL" clId="{F5AB266E-1A4F-4CD5-A2A5-F1A16FCC5941}" dt="2021-08-12T16:18:51.452" v="989" actId="2696"/>
        <pc:sldMkLst>
          <pc:docMk/>
          <pc:sldMk cId="1167556983" sldId="290"/>
        </pc:sldMkLst>
      </pc:sldChg>
      <pc:sldChg chg="new del">
        <pc:chgData name="Durga Adimulam" userId="d27c9011-7d8e-4e14-b247-a8dae920753f" providerId="ADAL" clId="{F5AB266E-1A4F-4CD5-A2A5-F1A16FCC5941}" dt="2021-08-12T16:18:44.399" v="987" actId="2696"/>
        <pc:sldMkLst>
          <pc:docMk/>
          <pc:sldMk cId="2777277408" sldId="290"/>
        </pc:sldMkLst>
      </pc:sldChg>
    </pc:docChg>
  </pc:docChgLst>
  <pc:docChgLst>
    <pc:chgData name="Durga Adimulam" userId="d27c9011-7d8e-4e14-b247-a8dae920753f" providerId="ADAL" clId="{B5F9D83E-CC7B-4EF2-9CCD-18205B4A17DB}"/>
    <pc:docChg chg="custSel addSld delSld modSld">
      <pc:chgData name="Durga Adimulam" userId="d27c9011-7d8e-4e14-b247-a8dae920753f" providerId="ADAL" clId="{B5F9D83E-CC7B-4EF2-9CCD-18205B4A17DB}" dt="2021-08-16T13:31:44.714" v="301" actId="2696"/>
      <pc:docMkLst>
        <pc:docMk/>
      </pc:docMkLst>
      <pc:sldChg chg="modSp mod">
        <pc:chgData name="Durga Adimulam" userId="d27c9011-7d8e-4e14-b247-a8dae920753f" providerId="ADAL" clId="{B5F9D83E-CC7B-4EF2-9CCD-18205B4A17DB}" dt="2021-08-16T13:09:06.566" v="35" actId="20577"/>
        <pc:sldMkLst>
          <pc:docMk/>
          <pc:sldMk cId="303801759" sldId="257"/>
        </pc:sldMkLst>
        <pc:spChg chg="mod">
          <ac:chgData name="Durga Adimulam" userId="d27c9011-7d8e-4e14-b247-a8dae920753f" providerId="ADAL" clId="{B5F9D83E-CC7B-4EF2-9CCD-18205B4A17DB}" dt="2021-08-16T13:09:06.566" v="35" actId="20577"/>
          <ac:spMkLst>
            <pc:docMk/>
            <pc:sldMk cId="303801759" sldId="257"/>
            <ac:spMk id="3" creationId="{00000000-0000-0000-0000-000000000000}"/>
          </ac:spMkLst>
        </pc:spChg>
        <pc:spChg chg="mod">
          <ac:chgData name="Durga Adimulam" userId="d27c9011-7d8e-4e14-b247-a8dae920753f" providerId="ADAL" clId="{B5F9D83E-CC7B-4EF2-9CCD-18205B4A17DB}" dt="2021-08-16T13:08:45.112" v="1" actId="20577"/>
          <ac:spMkLst>
            <pc:docMk/>
            <pc:sldMk cId="303801759" sldId="257"/>
            <ac:spMk id="5" creationId="{00000000-0000-0000-0000-000000000000}"/>
          </ac:spMkLst>
        </pc:spChg>
      </pc:sldChg>
      <pc:sldChg chg="del">
        <pc:chgData name="Durga Adimulam" userId="d27c9011-7d8e-4e14-b247-a8dae920753f" providerId="ADAL" clId="{B5F9D83E-CC7B-4EF2-9CCD-18205B4A17DB}" dt="2021-08-16T13:09:36.611" v="36" actId="2696"/>
        <pc:sldMkLst>
          <pc:docMk/>
          <pc:sldMk cId="4038129231" sldId="258"/>
        </pc:sldMkLst>
      </pc:sldChg>
      <pc:sldChg chg="modSp mod">
        <pc:chgData name="Durga Adimulam" userId="d27c9011-7d8e-4e14-b247-a8dae920753f" providerId="ADAL" clId="{B5F9D83E-CC7B-4EF2-9CCD-18205B4A17DB}" dt="2021-08-16T13:31:25.083" v="299" actId="20577"/>
        <pc:sldMkLst>
          <pc:docMk/>
          <pc:sldMk cId="157815851" sldId="276"/>
        </pc:sldMkLst>
        <pc:spChg chg="mod">
          <ac:chgData name="Durga Adimulam" userId="d27c9011-7d8e-4e14-b247-a8dae920753f" providerId="ADAL" clId="{B5F9D83E-CC7B-4EF2-9CCD-18205B4A17DB}" dt="2021-08-16T13:31:25.083" v="299" actId="20577"/>
          <ac:spMkLst>
            <pc:docMk/>
            <pc:sldMk cId="157815851" sldId="276"/>
            <ac:spMk id="8" creationId="{00000000-0000-0000-0000-000000000000}"/>
          </ac:spMkLst>
        </pc:spChg>
      </pc:sldChg>
      <pc:sldChg chg="modSp mod">
        <pc:chgData name="Durga Adimulam" userId="d27c9011-7d8e-4e14-b247-a8dae920753f" providerId="ADAL" clId="{B5F9D83E-CC7B-4EF2-9CCD-18205B4A17DB}" dt="2021-08-16T13:17:41.767" v="137" actId="255"/>
        <pc:sldMkLst>
          <pc:docMk/>
          <pc:sldMk cId="1317134840" sldId="278"/>
        </pc:sldMkLst>
        <pc:spChg chg="mod">
          <ac:chgData name="Durga Adimulam" userId="d27c9011-7d8e-4e14-b247-a8dae920753f" providerId="ADAL" clId="{B5F9D83E-CC7B-4EF2-9CCD-18205B4A17DB}" dt="2021-08-16T13:09:47.304" v="63" actId="20577"/>
          <ac:spMkLst>
            <pc:docMk/>
            <pc:sldMk cId="1317134840" sldId="278"/>
            <ac:spMk id="6" creationId="{00000000-0000-0000-0000-000000000000}"/>
          </ac:spMkLst>
        </pc:spChg>
        <pc:spChg chg="mod">
          <ac:chgData name="Durga Adimulam" userId="d27c9011-7d8e-4e14-b247-a8dae920753f" providerId="ADAL" clId="{B5F9D83E-CC7B-4EF2-9CCD-18205B4A17DB}" dt="2021-08-16T13:17:41.767" v="137" actId="255"/>
          <ac:spMkLst>
            <pc:docMk/>
            <pc:sldMk cId="1317134840" sldId="278"/>
            <ac:spMk id="8" creationId="{00000000-0000-0000-0000-000000000000}"/>
          </ac:spMkLst>
        </pc:spChg>
      </pc:sldChg>
      <pc:sldChg chg="modSp mod">
        <pc:chgData name="Durga Adimulam" userId="d27c9011-7d8e-4e14-b247-a8dae920753f" providerId="ADAL" clId="{B5F9D83E-CC7B-4EF2-9CCD-18205B4A17DB}" dt="2021-08-16T13:21:52.007" v="206" actId="6549"/>
        <pc:sldMkLst>
          <pc:docMk/>
          <pc:sldMk cId="1701004936" sldId="282"/>
        </pc:sldMkLst>
        <pc:spChg chg="mod">
          <ac:chgData name="Durga Adimulam" userId="d27c9011-7d8e-4e14-b247-a8dae920753f" providerId="ADAL" clId="{B5F9D83E-CC7B-4EF2-9CCD-18205B4A17DB}" dt="2021-08-16T13:19:46.237" v="187" actId="20577"/>
          <ac:spMkLst>
            <pc:docMk/>
            <pc:sldMk cId="1701004936" sldId="282"/>
            <ac:spMk id="6" creationId="{00000000-0000-0000-0000-000000000000}"/>
          </ac:spMkLst>
        </pc:spChg>
        <pc:spChg chg="mod">
          <ac:chgData name="Durga Adimulam" userId="d27c9011-7d8e-4e14-b247-a8dae920753f" providerId="ADAL" clId="{B5F9D83E-CC7B-4EF2-9CCD-18205B4A17DB}" dt="2021-08-16T13:21:52.007" v="206" actId="6549"/>
          <ac:spMkLst>
            <pc:docMk/>
            <pc:sldMk cId="1701004936" sldId="282"/>
            <ac:spMk id="8" creationId="{00000000-0000-0000-0000-000000000000}"/>
          </ac:spMkLst>
        </pc:spChg>
      </pc:sldChg>
      <pc:sldChg chg="addSp delSp modSp del mod">
        <pc:chgData name="Durga Adimulam" userId="d27c9011-7d8e-4e14-b247-a8dae920753f" providerId="ADAL" clId="{B5F9D83E-CC7B-4EF2-9CCD-18205B4A17DB}" dt="2021-08-16T13:27:15.513" v="237" actId="2696"/>
        <pc:sldMkLst>
          <pc:docMk/>
          <pc:sldMk cId="1691385493" sldId="283"/>
        </pc:sldMkLst>
        <pc:spChg chg="add mod">
          <ac:chgData name="Durga Adimulam" userId="d27c9011-7d8e-4e14-b247-a8dae920753f" providerId="ADAL" clId="{B5F9D83E-CC7B-4EF2-9CCD-18205B4A17DB}" dt="2021-08-16T13:22:41.541" v="217" actId="478"/>
          <ac:spMkLst>
            <pc:docMk/>
            <pc:sldMk cId="1691385493" sldId="283"/>
            <ac:spMk id="4" creationId="{FDCBE670-6DE3-417F-9EBA-D7B856DD878A}"/>
          </ac:spMkLst>
        </pc:spChg>
        <pc:spChg chg="mod">
          <ac:chgData name="Durga Adimulam" userId="d27c9011-7d8e-4e14-b247-a8dae920753f" providerId="ADAL" clId="{B5F9D83E-CC7B-4EF2-9CCD-18205B4A17DB}" dt="2021-08-16T13:22:38.957" v="216" actId="20577"/>
          <ac:spMkLst>
            <pc:docMk/>
            <pc:sldMk cId="1691385493" sldId="283"/>
            <ac:spMk id="6" creationId="{00000000-0000-0000-0000-000000000000}"/>
          </ac:spMkLst>
        </pc:spChg>
        <pc:picChg chg="del">
          <ac:chgData name="Durga Adimulam" userId="d27c9011-7d8e-4e14-b247-a8dae920753f" providerId="ADAL" clId="{B5F9D83E-CC7B-4EF2-9CCD-18205B4A17DB}" dt="2021-08-16T13:22:41.541" v="217" actId="478"/>
          <ac:picMkLst>
            <pc:docMk/>
            <pc:sldMk cId="1691385493" sldId="283"/>
            <ac:picMk id="1026" creationId="{2AA5E1E7-4B03-4B2C-B67F-2454ADFBD09C}"/>
          </ac:picMkLst>
        </pc:picChg>
      </pc:sldChg>
      <pc:sldChg chg="del">
        <pc:chgData name="Durga Adimulam" userId="d27c9011-7d8e-4e14-b247-a8dae920753f" providerId="ADAL" clId="{B5F9D83E-CC7B-4EF2-9CCD-18205B4A17DB}" dt="2021-08-16T13:31:40.953" v="300" actId="2696"/>
        <pc:sldMkLst>
          <pc:docMk/>
          <pc:sldMk cId="1519123312" sldId="284"/>
        </pc:sldMkLst>
      </pc:sldChg>
      <pc:sldChg chg="del">
        <pc:chgData name="Durga Adimulam" userId="d27c9011-7d8e-4e14-b247-a8dae920753f" providerId="ADAL" clId="{B5F9D83E-CC7B-4EF2-9CCD-18205B4A17DB}" dt="2021-08-16T13:31:44.714" v="301" actId="2696"/>
        <pc:sldMkLst>
          <pc:docMk/>
          <pc:sldMk cId="3294922544" sldId="285"/>
        </pc:sldMkLst>
      </pc:sldChg>
      <pc:sldChg chg="addSp delSp modSp mod">
        <pc:chgData name="Durga Adimulam" userId="d27c9011-7d8e-4e14-b247-a8dae920753f" providerId="ADAL" clId="{B5F9D83E-CC7B-4EF2-9CCD-18205B4A17DB}" dt="2021-08-16T13:30:39.278" v="294" actId="20577"/>
        <pc:sldMkLst>
          <pc:docMk/>
          <pc:sldMk cId="1009928510" sldId="287"/>
        </pc:sldMkLst>
        <pc:spChg chg="add del mod">
          <ac:chgData name="Durga Adimulam" userId="d27c9011-7d8e-4e14-b247-a8dae920753f" providerId="ADAL" clId="{B5F9D83E-CC7B-4EF2-9CCD-18205B4A17DB}" dt="2021-08-16T13:28:36.456" v="241"/>
          <ac:spMkLst>
            <pc:docMk/>
            <pc:sldMk cId="1009928510" sldId="287"/>
            <ac:spMk id="5" creationId="{70A82A22-3943-4228-B41C-4088BF79F80D}"/>
          </ac:spMkLst>
        </pc:spChg>
        <pc:spChg chg="mod">
          <ac:chgData name="Durga Adimulam" userId="d27c9011-7d8e-4e14-b247-a8dae920753f" providerId="ADAL" clId="{B5F9D83E-CC7B-4EF2-9CCD-18205B4A17DB}" dt="2021-08-16T13:30:39.278" v="294" actId="20577"/>
          <ac:spMkLst>
            <pc:docMk/>
            <pc:sldMk cId="1009928510" sldId="287"/>
            <ac:spMk id="6" creationId="{00000000-0000-0000-0000-000000000000}"/>
          </ac:spMkLst>
        </pc:spChg>
        <pc:spChg chg="add del mod">
          <ac:chgData name="Durga Adimulam" userId="d27c9011-7d8e-4e14-b247-a8dae920753f" providerId="ADAL" clId="{B5F9D83E-CC7B-4EF2-9CCD-18205B4A17DB}" dt="2021-08-16T13:28:36.456" v="241"/>
          <ac:spMkLst>
            <pc:docMk/>
            <pc:sldMk cId="1009928510" sldId="287"/>
            <ac:spMk id="7" creationId="{9555FCD6-B4BD-4027-B963-CE928F934A17}"/>
          </ac:spMkLst>
        </pc:spChg>
        <pc:spChg chg="del mod">
          <ac:chgData name="Durga Adimulam" userId="d27c9011-7d8e-4e14-b247-a8dae920753f" providerId="ADAL" clId="{B5F9D83E-CC7B-4EF2-9CCD-18205B4A17DB}" dt="2021-08-16T13:28:42.946" v="242" actId="478"/>
          <ac:spMkLst>
            <pc:docMk/>
            <pc:sldMk cId="1009928510" sldId="287"/>
            <ac:spMk id="8" creationId="{00000000-0000-0000-0000-000000000000}"/>
          </ac:spMkLst>
        </pc:spChg>
        <pc:spChg chg="add del mod">
          <ac:chgData name="Durga Adimulam" userId="d27c9011-7d8e-4e14-b247-a8dae920753f" providerId="ADAL" clId="{B5F9D83E-CC7B-4EF2-9CCD-18205B4A17DB}" dt="2021-08-16T13:28:36.456" v="241"/>
          <ac:spMkLst>
            <pc:docMk/>
            <pc:sldMk cId="1009928510" sldId="287"/>
            <ac:spMk id="9" creationId="{B42A48FA-C59F-4EB0-A48C-A4406BD4E4E5}"/>
          </ac:spMkLst>
        </pc:spChg>
        <pc:spChg chg="add mod">
          <ac:chgData name="Durga Adimulam" userId="d27c9011-7d8e-4e14-b247-a8dae920753f" providerId="ADAL" clId="{B5F9D83E-CC7B-4EF2-9CCD-18205B4A17DB}" dt="2021-08-16T13:28:44.785" v="243"/>
          <ac:spMkLst>
            <pc:docMk/>
            <pc:sldMk cId="1009928510" sldId="287"/>
            <ac:spMk id="10" creationId="{027DE862-F45D-4043-A85A-719DD0F72F01}"/>
          </ac:spMkLst>
        </pc:spChg>
        <pc:spChg chg="add mod">
          <ac:chgData name="Durga Adimulam" userId="d27c9011-7d8e-4e14-b247-a8dae920753f" providerId="ADAL" clId="{B5F9D83E-CC7B-4EF2-9CCD-18205B4A17DB}" dt="2021-08-16T13:28:44.785" v="243"/>
          <ac:spMkLst>
            <pc:docMk/>
            <pc:sldMk cId="1009928510" sldId="287"/>
            <ac:spMk id="11" creationId="{C02526BD-B3AC-4722-AA55-2680829F618F}"/>
          </ac:spMkLst>
        </pc:spChg>
        <pc:spChg chg="add mod">
          <ac:chgData name="Durga Adimulam" userId="d27c9011-7d8e-4e14-b247-a8dae920753f" providerId="ADAL" clId="{B5F9D83E-CC7B-4EF2-9CCD-18205B4A17DB}" dt="2021-08-16T13:28:44.785" v="243"/>
          <ac:spMkLst>
            <pc:docMk/>
            <pc:sldMk cId="1009928510" sldId="287"/>
            <ac:spMk id="12" creationId="{30375425-249B-4108-9780-A7240A277FFC}"/>
          </ac:spMkLst>
        </pc:spChg>
      </pc:sldChg>
      <pc:sldChg chg="del">
        <pc:chgData name="Durga Adimulam" userId="d27c9011-7d8e-4e14-b247-a8dae920753f" providerId="ADAL" clId="{B5F9D83E-CC7B-4EF2-9CCD-18205B4A17DB}" dt="2021-08-16T13:27:57.180" v="238" actId="2696"/>
        <pc:sldMkLst>
          <pc:docMk/>
          <pc:sldMk cId="271277467" sldId="288"/>
        </pc:sldMkLst>
      </pc:sldChg>
      <pc:sldChg chg="addSp delSp modSp mod">
        <pc:chgData name="Durga Adimulam" userId="d27c9011-7d8e-4e14-b247-a8dae920753f" providerId="ADAL" clId="{B5F9D83E-CC7B-4EF2-9CCD-18205B4A17DB}" dt="2021-08-16T13:30:32.410" v="281" actId="20577"/>
        <pc:sldMkLst>
          <pc:docMk/>
          <pc:sldMk cId="662714231" sldId="289"/>
        </pc:sldMkLst>
        <pc:spChg chg="add del mod">
          <ac:chgData name="Durga Adimulam" userId="d27c9011-7d8e-4e14-b247-a8dae920753f" providerId="ADAL" clId="{B5F9D83E-CC7B-4EF2-9CCD-18205B4A17DB}" dt="2021-08-16T13:29:36.617" v="259" actId="478"/>
          <ac:spMkLst>
            <pc:docMk/>
            <pc:sldMk cId="662714231" sldId="289"/>
            <ac:spMk id="4" creationId="{73629B0D-F7A1-455E-A044-B4E1F5842F26}"/>
          </ac:spMkLst>
        </pc:spChg>
        <pc:spChg chg="mod">
          <ac:chgData name="Durga Adimulam" userId="d27c9011-7d8e-4e14-b247-a8dae920753f" providerId="ADAL" clId="{B5F9D83E-CC7B-4EF2-9CCD-18205B4A17DB}" dt="2021-08-16T13:30:32.410" v="281" actId="20577"/>
          <ac:spMkLst>
            <pc:docMk/>
            <pc:sldMk cId="662714231" sldId="289"/>
            <ac:spMk id="6" creationId="{00000000-0000-0000-0000-000000000000}"/>
          </ac:spMkLst>
        </pc:spChg>
        <pc:spChg chg="add mod">
          <ac:chgData name="Durga Adimulam" userId="d27c9011-7d8e-4e14-b247-a8dae920753f" providerId="ADAL" clId="{B5F9D83E-CC7B-4EF2-9CCD-18205B4A17DB}" dt="2021-08-16T13:30:03.033" v="260"/>
          <ac:spMkLst>
            <pc:docMk/>
            <pc:sldMk cId="662714231" sldId="289"/>
            <ac:spMk id="7" creationId="{13AC7274-322E-4549-A73B-3A3C86B0B1C3}"/>
          </ac:spMkLst>
        </pc:spChg>
        <pc:spChg chg="del">
          <ac:chgData name="Durga Adimulam" userId="d27c9011-7d8e-4e14-b247-a8dae920753f" providerId="ADAL" clId="{B5F9D83E-CC7B-4EF2-9CCD-18205B4A17DB}" dt="2021-08-16T13:29:33.704" v="258" actId="478"/>
          <ac:spMkLst>
            <pc:docMk/>
            <pc:sldMk cId="662714231" sldId="289"/>
            <ac:spMk id="8" creationId="{00000000-0000-0000-0000-000000000000}"/>
          </ac:spMkLst>
        </pc:spChg>
        <pc:spChg chg="add mod">
          <ac:chgData name="Durga Adimulam" userId="d27c9011-7d8e-4e14-b247-a8dae920753f" providerId="ADAL" clId="{B5F9D83E-CC7B-4EF2-9CCD-18205B4A17DB}" dt="2021-08-16T13:30:03.033" v="260"/>
          <ac:spMkLst>
            <pc:docMk/>
            <pc:sldMk cId="662714231" sldId="289"/>
            <ac:spMk id="9" creationId="{D833203A-1968-441C-A737-3098EDD24098}"/>
          </ac:spMkLst>
        </pc:spChg>
        <pc:spChg chg="add mod">
          <ac:chgData name="Durga Adimulam" userId="d27c9011-7d8e-4e14-b247-a8dae920753f" providerId="ADAL" clId="{B5F9D83E-CC7B-4EF2-9CCD-18205B4A17DB}" dt="2021-08-16T13:30:03.033" v="260"/>
          <ac:spMkLst>
            <pc:docMk/>
            <pc:sldMk cId="662714231" sldId="289"/>
            <ac:spMk id="10" creationId="{BFDBFA94-F063-4206-873A-B313D6BC3125}"/>
          </ac:spMkLst>
        </pc:spChg>
      </pc:sldChg>
      <pc:sldChg chg="modSp add mod">
        <pc:chgData name="Durga Adimulam" userId="d27c9011-7d8e-4e14-b247-a8dae920753f" providerId="ADAL" clId="{B5F9D83E-CC7B-4EF2-9CCD-18205B4A17DB}" dt="2021-08-16T13:23:36.054" v="236" actId="255"/>
        <pc:sldMkLst>
          <pc:docMk/>
          <pc:sldMk cId="52850188" sldId="290"/>
        </pc:sldMkLst>
        <pc:spChg chg="mod">
          <ac:chgData name="Durga Adimulam" userId="d27c9011-7d8e-4e14-b247-a8dae920753f" providerId="ADAL" clId="{B5F9D83E-CC7B-4EF2-9CCD-18205B4A17DB}" dt="2021-08-16T13:22:59.070" v="229" actId="20577"/>
          <ac:spMkLst>
            <pc:docMk/>
            <pc:sldMk cId="52850188" sldId="290"/>
            <ac:spMk id="6" creationId="{00000000-0000-0000-0000-000000000000}"/>
          </ac:spMkLst>
        </pc:spChg>
        <pc:spChg chg="mod">
          <ac:chgData name="Durga Adimulam" userId="d27c9011-7d8e-4e14-b247-a8dae920753f" providerId="ADAL" clId="{B5F9D83E-CC7B-4EF2-9CCD-18205B4A17DB}" dt="2021-08-16T13:23:36.054" v="236" actId="255"/>
          <ac:spMkLst>
            <pc:docMk/>
            <pc:sldMk cId="52850188" sldId="290"/>
            <ac:spMk id="8" creationId="{00000000-0000-0000-0000-000000000000}"/>
          </ac:spMkLst>
        </pc:spChg>
      </pc:sldChg>
      <pc:sldMasterChg chg="delSldLayout">
        <pc:chgData name="Durga Adimulam" userId="d27c9011-7d8e-4e14-b247-a8dae920753f" providerId="ADAL" clId="{B5F9D83E-CC7B-4EF2-9CCD-18205B4A17DB}" dt="2021-08-16T13:31:44.714" v="301" actId="2696"/>
        <pc:sldMasterMkLst>
          <pc:docMk/>
          <pc:sldMasterMk cId="3270714687" sldId="2147483660"/>
        </pc:sldMasterMkLst>
        <pc:sldLayoutChg chg="del">
          <pc:chgData name="Durga Adimulam" userId="d27c9011-7d8e-4e14-b247-a8dae920753f" providerId="ADAL" clId="{B5F9D83E-CC7B-4EF2-9CCD-18205B4A17DB}" dt="2021-08-16T13:31:40.953" v="300" actId="2696"/>
          <pc:sldLayoutMkLst>
            <pc:docMk/>
            <pc:sldMasterMk cId="3270714687" sldId="2147483660"/>
            <pc:sldLayoutMk cId="700445634" sldId="2147483665"/>
          </pc:sldLayoutMkLst>
        </pc:sldLayoutChg>
        <pc:sldLayoutChg chg="del">
          <pc:chgData name="Durga Adimulam" userId="d27c9011-7d8e-4e14-b247-a8dae920753f" providerId="ADAL" clId="{B5F9D83E-CC7B-4EF2-9CCD-18205B4A17DB}" dt="2021-08-16T13:31:44.714" v="301" actId="2696"/>
          <pc:sldLayoutMkLst>
            <pc:docMk/>
            <pc:sldMasterMk cId="3270714687" sldId="2147483660"/>
            <pc:sldLayoutMk cId="354897222" sldId="2147483670"/>
          </pc:sldLayoutMkLst>
        </pc:sldLayoutChg>
      </pc:sldMasterChg>
    </pc:docChg>
  </pc:docChgLst>
  <pc:docChgLst>
    <pc:chgData name="Durga Adimulam" userId="d27c9011-7d8e-4e14-b247-a8dae920753f" providerId="ADAL" clId="{52E5EA2F-478B-48AD-A680-6AA0E822424C}"/>
    <pc:docChg chg="undo custSel addSld delSld modSld">
      <pc:chgData name="Durga Adimulam" userId="d27c9011-7d8e-4e14-b247-a8dae920753f" providerId="ADAL" clId="{52E5EA2F-478B-48AD-A680-6AA0E822424C}" dt="2021-06-14T17:14:20.056" v="2761" actId="207"/>
      <pc:docMkLst>
        <pc:docMk/>
      </pc:docMkLst>
      <pc:sldChg chg="modSp mod">
        <pc:chgData name="Durga Adimulam" userId="d27c9011-7d8e-4e14-b247-a8dae920753f" providerId="ADAL" clId="{52E5EA2F-478B-48AD-A680-6AA0E822424C}" dt="2021-06-14T15:36:19.165" v="13" actId="20577"/>
        <pc:sldMkLst>
          <pc:docMk/>
          <pc:sldMk cId="303801759" sldId="257"/>
        </pc:sldMkLst>
        <pc:spChg chg="mod">
          <ac:chgData name="Durga Adimulam" userId="d27c9011-7d8e-4e14-b247-a8dae920753f" providerId="ADAL" clId="{52E5EA2F-478B-48AD-A680-6AA0E822424C}" dt="2021-06-14T15:36:19.165" v="13" actId="20577"/>
          <ac:spMkLst>
            <pc:docMk/>
            <pc:sldMk cId="303801759" sldId="257"/>
            <ac:spMk id="5" creationId="{00000000-0000-0000-0000-000000000000}"/>
          </ac:spMkLst>
        </pc:spChg>
      </pc:sldChg>
      <pc:sldChg chg="modSp mod">
        <pc:chgData name="Durga Adimulam" userId="d27c9011-7d8e-4e14-b247-a8dae920753f" providerId="ADAL" clId="{52E5EA2F-478B-48AD-A680-6AA0E822424C}" dt="2021-06-14T15:57:08.584" v="1443" actId="20577"/>
        <pc:sldMkLst>
          <pc:docMk/>
          <pc:sldMk cId="4038129231" sldId="258"/>
        </pc:sldMkLst>
        <pc:spChg chg="mod">
          <ac:chgData name="Durga Adimulam" userId="d27c9011-7d8e-4e14-b247-a8dae920753f" providerId="ADAL" clId="{52E5EA2F-478B-48AD-A680-6AA0E822424C}" dt="2021-06-14T15:57:08.584" v="1443" actId="20577"/>
          <ac:spMkLst>
            <pc:docMk/>
            <pc:sldMk cId="4038129231" sldId="258"/>
            <ac:spMk id="8" creationId="{00000000-0000-0000-0000-000000000000}"/>
          </ac:spMkLst>
        </pc:spChg>
      </pc:sldChg>
      <pc:sldChg chg="del">
        <pc:chgData name="Durga Adimulam" userId="d27c9011-7d8e-4e14-b247-a8dae920753f" providerId="ADAL" clId="{52E5EA2F-478B-48AD-A680-6AA0E822424C}" dt="2021-06-14T15:57:23.176" v="1444" actId="2696"/>
        <pc:sldMkLst>
          <pc:docMk/>
          <pc:sldMk cId="375580562" sldId="259"/>
        </pc:sldMkLst>
      </pc:sldChg>
      <pc:sldChg chg="del">
        <pc:chgData name="Durga Adimulam" userId="d27c9011-7d8e-4e14-b247-a8dae920753f" providerId="ADAL" clId="{52E5EA2F-478B-48AD-A680-6AA0E822424C}" dt="2021-06-14T15:57:23.176" v="1444" actId="2696"/>
        <pc:sldMkLst>
          <pc:docMk/>
          <pc:sldMk cId="3714797779" sldId="265"/>
        </pc:sldMkLst>
      </pc:sldChg>
      <pc:sldChg chg="del">
        <pc:chgData name="Durga Adimulam" userId="d27c9011-7d8e-4e14-b247-a8dae920753f" providerId="ADAL" clId="{52E5EA2F-478B-48AD-A680-6AA0E822424C}" dt="2021-06-14T15:57:23.176" v="1444" actId="2696"/>
        <pc:sldMkLst>
          <pc:docMk/>
          <pc:sldMk cId="13395161" sldId="266"/>
        </pc:sldMkLst>
      </pc:sldChg>
      <pc:sldChg chg="del">
        <pc:chgData name="Durga Adimulam" userId="d27c9011-7d8e-4e14-b247-a8dae920753f" providerId="ADAL" clId="{52E5EA2F-478B-48AD-A680-6AA0E822424C}" dt="2021-06-14T15:57:47.048" v="1445" actId="2696"/>
        <pc:sldMkLst>
          <pc:docMk/>
          <pc:sldMk cId="166030767" sldId="267"/>
        </pc:sldMkLst>
      </pc:sldChg>
      <pc:sldChg chg="del">
        <pc:chgData name="Durga Adimulam" userId="d27c9011-7d8e-4e14-b247-a8dae920753f" providerId="ADAL" clId="{52E5EA2F-478B-48AD-A680-6AA0E822424C}" dt="2021-06-14T15:57:47.048" v="1445" actId="2696"/>
        <pc:sldMkLst>
          <pc:docMk/>
          <pc:sldMk cId="3172233320" sldId="268"/>
        </pc:sldMkLst>
      </pc:sldChg>
      <pc:sldChg chg="del">
        <pc:chgData name="Durga Adimulam" userId="d27c9011-7d8e-4e14-b247-a8dae920753f" providerId="ADAL" clId="{52E5EA2F-478B-48AD-A680-6AA0E822424C}" dt="2021-06-14T15:57:47.048" v="1445" actId="2696"/>
        <pc:sldMkLst>
          <pc:docMk/>
          <pc:sldMk cId="507420529" sldId="269"/>
        </pc:sldMkLst>
      </pc:sldChg>
      <pc:sldChg chg="del">
        <pc:chgData name="Durga Adimulam" userId="d27c9011-7d8e-4e14-b247-a8dae920753f" providerId="ADAL" clId="{52E5EA2F-478B-48AD-A680-6AA0E822424C}" dt="2021-06-14T15:57:47.048" v="1445" actId="2696"/>
        <pc:sldMkLst>
          <pc:docMk/>
          <pc:sldMk cId="3849853550" sldId="271"/>
        </pc:sldMkLst>
      </pc:sldChg>
      <pc:sldChg chg="del">
        <pc:chgData name="Durga Adimulam" userId="d27c9011-7d8e-4e14-b247-a8dae920753f" providerId="ADAL" clId="{52E5EA2F-478B-48AD-A680-6AA0E822424C}" dt="2021-06-14T15:57:47.048" v="1445" actId="2696"/>
        <pc:sldMkLst>
          <pc:docMk/>
          <pc:sldMk cId="1431118927" sldId="272"/>
        </pc:sldMkLst>
      </pc:sldChg>
      <pc:sldChg chg="del">
        <pc:chgData name="Durga Adimulam" userId="d27c9011-7d8e-4e14-b247-a8dae920753f" providerId="ADAL" clId="{52E5EA2F-478B-48AD-A680-6AA0E822424C}" dt="2021-06-14T15:57:47.048" v="1445" actId="2696"/>
        <pc:sldMkLst>
          <pc:docMk/>
          <pc:sldMk cId="3599336933" sldId="273"/>
        </pc:sldMkLst>
      </pc:sldChg>
      <pc:sldChg chg="del">
        <pc:chgData name="Durga Adimulam" userId="d27c9011-7d8e-4e14-b247-a8dae920753f" providerId="ADAL" clId="{52E5EA2F-478B-48AD-A680-6AA0E822424C}" dt="2021-06-14T15:57:47.048" v="1445" actId="2696"/>
        <pc:sldMkLst>
          <pc:docMk/>
          <pc:sldMk cId="1503314455" sldId="274"/>
        </pc:sldMkLst>
      </pc:sldChg>
      <pc:sldChg chg="del">
        <pc:chgData name="Durga Adimulam" userId="d27c9011-7d8e-4e14-b247-a8dae920753f" providerId="ADAL" clId="{52E5EA2F-478B-48AD-A680-6AA0E822424C}" dt="2021-06-14T16:51:47.923" v="2225" actId="2696"/>
        <pc:sldMkLst>
          <pc:docMk/>
          <pc:sldMk cId="4249270280" sldId="275"/>
        </pc:sldMkLst>
      </pc:sldChg>
      <pc:sldChg chg="del">
        <pc:chgData name="Durga Adimulam" userId="d27c9011-7d8e-4e14-b247-a8dae920753f" providerId="ADAL" clId="{52E5EA2F-478B-48AD-A680-6AA0E822424C}" dt="2021-06-14T15:57:23.176" v="1444" actId="2696"/>
        <pc:sldMkLst>
          <pc:docMk/>
          <pc:sldMk cId="3679795248" sldId="277"/>
        </pc:sldMkLst>
      </pc:sldChg>
      <pc:sldChg chg="modSp mod">
        <pc:chgData name="Durga Adimulam" userId="d27c9011-7d8e-4e14-b247-a8dae920753f" providerId="ADAL" clId="{52E5EA2F-478B-48AD-A680-6AA0E822424C}" dt="2021-06-14T15:50:16.619" v="1035" actId="14100"/>
        <pc:sldMkLst>
          <pc:docMk/>
          <pc:sldMk cId="1317134840" sldId="278"/>
        </pc:sldMkLst>
        <pc:spChg chg="mod">
          <ac:chgData name="Durga Adimulam" userId="d27c9011-7d8e-4e14-b247-a8dae920753f" providerId="ADAL" clId="{52E5EA2F-478B-48AD-A680-6AA0E822424C}" dt="2021-06-14T15:36:44.792" v="42" actId="20577"/>
          <ac:spMkLst>
            <pc:docMk/>
            <pc:sldMk cId="1317134840" sldId="278"/>
            <ac:spMk id="6" creationId="{00000000-0000-0000-0000-000000000000}"/>
          </ac:spMkLst>
        </pc:spChg>
        <pc:spChg chg="mod">
          <ac:chgData name="Durga Adimulam" userId="d27c9011-7d8e-4e14-b247-a8dae920753f" providerId="ADAL" clId="{52E5EA2F-478B-48AD-A680-6AA0E822424C}" dt="2021-06-14T15:50:16.619" v="1035" actId="14100"/>
          <ac:spMkLst>
            <pc:docMk/>
            <pc:sldMk cId="1317134840" sldId="278"/>
            <ac:spMk id="8" creationId="{00000000-0000-0000-0000-000000000000}"/>
          </ac:spMkLst>
        </pc:spChg>
      </pc:sldChg>
      <pc:sldChg chg="del">
        <pc:chgData name="Durga Adimulam" userId="d27c9011-7d8e-4e14-b247-a8dae920753f" providerId="ADAL" clId="{52E5EA2F-478B-48AD-A680-6AA0E822424C}" dt="2021-06-14T16:51:47.923" v="2225" actId="2696"/>
        <pc:sldMkLst>
          <pc:docMk/>
          <pc:sldMk cId="2168403642" sldId="279"/>
        </pc:sldMkLst>
      </pc:sldChg>
      <pc:sldChg chg="del">
        <pc:chgData name="Durga Adimulam" userId="d27c9011-7d8e-4e14-b247-a8dae920753f" providerId="ADAL" clId="{52E5EA2F-478B-48AD-A680-6AA0E822424C}" dt="2021-06-14T16:51:47.923" v="2225" actId="2696"/>
        <pc:sldMkLst>
          <pc:docMk/>
          <pc:sldMk cId="3064040212" sldId="280"/>
        </pc:sldMkLst>
      </pc:sldChg>
      <pc:sldChg chg="del">
        <pc:chgData name="Durga Adimulam" userId="d27c9011-7d8e-4e14-b247-a8dae920753f" providerId="ADAL" clId="{52E5EA2F-478B-48AD-A680-6AA0E822424C}" dt="2021-06-14T16:51:52.035" v="2226" actId="2696"/>
        <pc:sldMkLst>
          <pc:docMk/>
          <pc:sldMk cId="2549537214" sldId="281"/>
        </pc:sldMkLst>
      </pc:sldChg>
      <pc:sldChg chg="modSp add mod">
        <pc:chgData name="Durga Adimulam" userId="d27c9011-7d8e-4e14-b247-a8dae920753f" providerId="ADAL" clId="{52E5EA2F-478B-48AD-A680-6AA0E822424C}" dt="2021-06-14T15:55:51.068" v="1437" actId="20577"/>
        <pc:sldMkLst>
          <pc:docMk/>
          <pc:sldMk cId="1701004936" sldId="282"/>
        </pc:sldMkLst>
        <pc:spChg chg="mod">
          <ac:chgData name="Durga Adimulam" userId="d27c9011-7d8e-4e14-b247-a8dae920753f" providerId="ADAL" clId="{52E5EA2F-478B-48AD-A680-6AA0E822424C}" dt="2021-06-14T15:51:06.750" v="1051" actId="20577"/>
          <ac:spMkLst>
            <pc:docMk/>
            <pc:sldMk cId="1701004936" sldId="282"/>
            <ac:spMk id="6" creationId="{00000000-0000-0000-0000-000000000000}"/>
          </ac:spMkLst>
        </pc:spChg>
        <pc:spChg chg="mod">
          <ac:chgData name="Durga Adimulam" userId="d27c9011-7d8e-4e14-b247-a8dae920753f" providerId="ADAL" clId="{52E5EA2F-478B-48AD-A680-6AA0E822424C}" dt="2021-06-14T15:55:51.068" v="1437" actId="20577"/>
          <ac:spMkLst>
            <pc:docMk/>
            <pc:sldMk cId="1701004936" sldId="282"/>
            <ac:spMk id="8" creationId="{00000000-0000-0000-0000-000000000000}"/>
          </ac:spMkLst>
        </pc:spChg>
      </pc:sldChg>
      <pc:sldChg chg="addSp delSp modSp add mod modClrScheme chgLayout">
        <pc:chgData name="Durga Adimulam" userId="d27c9011-7d8e-4e14-b247-a8dae920753f" providerId="ADAL" clId="{52E5EA2F-478B-48AD-A680-6AA0E822424C}" dt="2021-06-14T16:52:32.117" v="2229" actId="14100"/>
        <pc:sldMkLst>
          <pc:docMk/>
          <pc:sldMk cId="1691385493" sldId="283"/>
        </pc:sldMkLst>
        <pc:spChg chg="mod">
          <ac:chgData name="Durga Adimulam" userId="d27c9011-7d8e-4e14-b247-a8dae920753f" providerId="ADAL" clId="{52E5EA2F-478B-48AD-A680-6AA0E822424C}" dt="2021-06-14T16:38:57.889" v="2224" actId="20577"/>
          <ac:spMkLst>
            <pc:docMk/>
            <pc:sldMk cId="1691385493" sldId="283"/>
            <ac:spMk id="6" creationId="{00000000-0000-0000-0000-000000000000}"/>
          </ac:spMkLst>
        </pc:spChg>
        <pc:spChg chg="del mod">
          <ac:chgData name="Durga Adimulam" userId="d27c9011-7d8e-4e14-b247-a8dae920753f" providerId="ADAL" clId="{52E5EA2F-478B-48AD-A680-6AA0E822424C}" dt="2021-06-14T16:16:19.443" v="1448"/>
          <ac:spMkLst>
            <pc:docMk/>
            <pc:sldMk cId="1691385493" sldId="283"/>
            <ac:spMk id="8" creationId="{00000000-0000-0000-0000-000000000000}"/>
          </ac:spMkLst>
        </pc:spChg>
        <pc:spChg chg="add mod">
          <ac:chgData name="Durga Adimulam" userId="d27c9011-7d8e-4e14-b247-a8dae920753f" providerId="ADAL" clId="{52E5EA2F-478B-48AD-A680-6AA0E822424C}" dt="2021-06-14T16:25:26.587" v="1816" actId="113"/>
          <ac:spMkLst>
            <pc:docMk/>
            <pc:sldMk cId="1691385493" sldId="283"/>
            <ac:spMk id="71" creationId="{BD48B83D-C510-4669-BBE2-16CF7C5F9E66}"/>
          </ac:spMkLst>
        </pc:spChg>
        <pc:picChg chg="add mod ord">
          <ac:chgData name="Durga Adimulam" userId="d27c9011-7d8e-4e14-b247-a8dae920753f" providerId="ADAL" clId="{52E5EA2F-478B-48AD-A680-6AA0E822424C}" dt="2021-06-14T16:52:32.117" v="2229" actId="14100"/>
          <ac:picMkLst>
            <pc:docMk/>
            <pc:sldMk cId="1691385493" sldId="283"/>
            <ac:picMk id="1026" creationId="{2AA5E1E7-4B03-4B2C-B67F-2454ADFBD09C}"/>
          </ac:picMkLst>
        </pc:picChg>
      </pc:sldChg>
      <pc:sldChg chg="addSp delSp modSp add mod modClrScheme chgLayout">
        <pc:chgData name="Durga Adimulam" userId="d27c9011-7d8e-4e14-b247-a8dae920753f" providerId="ADAL" clId="{52E5EA2F-478B-48AD-A680-6AA0E822424C}" dt="2021-06-14T16:52:13.923" v="2228" actId="14100"/>
        <pc:sldMkLst>
          <pc:docMk/>
          <pc:sldMk cId="1519123312" sldId="284"/>
        </pc:sldMkLst>
        <pc:spChg chg="add del mod">
          <ac:chgData name="Durga Adimulam" userId="d27c9011-7d8e-4e14-b247-a8dae920753f" providerId="ADAL" clId="{52E5EA2F-478B-48AD-A680-6AA0E822424C}" dt="2021-06-14T16:27:36.348" v="1829" actId="478"/>
          <ac:spMkLst>
            <pc:docMk/>
            <pc:sldMk cId="1519123312" sldId="284"/>
            <ac:spMk id="4" creationId="{1065E7B5-3D25-41EB-AB3A-D902BC0A7C48}"/>
          </ac:spMkLst>
        </pc:spChg>
        <pc:spChg chg="mod">
          <ac:chgData name="Durga Adimulam" userId="d27c9011-7d8e-4e14-b247-a8dae920753f" providerId="ADAL" clId="{52E5EA2F-478B-48AD-A680-6AA0E822424C}" dt="2021-06-14T16:38:28.729" v="2202" actId="20577"/>
          <ac:spMkLst>
            <pc:docMk/>
            <pc:sldMk cId="1519123312" sldId="284"/>
            <ac:spMk id="6" creationId="{00000000-0000-0000-0000-000000000000}"/>
          </ac:spMkLst>
        </pc:spChg>
        <pc:spChg chg="mod">
          <ac:chgData name="Durga Adimulam" userId="d27c9011-7d8e-4e14-b247-a8dae920753f" providerId="ADAL" clId="{52E5EA2F-478B-48AD-A680-6AA0E822424C}" dt="2021-06-14T16:38:09.577" v="2175" actId="27636"/>
          <ac:spMkLst>
            <pc:docMk/>
            <pc:sldMk cId="1519123312" sldId="284"/>
            <ac:spMk id="71" creationId="{BD48B83D-C510-4669-BBE2-16CF7C5F9E66}"/>
          </ac:spMkLst>
        </pc:spChg>
        <pc:picChg chg="del">
          <ac:chgData name="Durga Adimulam" userId="d27c9011-7d8e-4e14-b247-a8dae920753f" providerId="ADAL" clId="{52E5EA2F-478B-48AD-A680-6AA0E822424C}" dt="2021-06-14T16:26:35.660" v="1818" actId="478"/>
          <ac:picMkLst>
            <pc:docMk/>
            <pc:sldMk cId="1519123312" sldId="284"/>
            <ac:picMk id="1026" creationId="{2AA5E1E7-4B03-4B2C-B67F-2454ADFBD09C}"/>
          </ac:picMkLst>
        </pc:picChg>
        <pc:picChg chg="add mod ord">
          <ac:chgData name="Durga Adimulam" userId="d27c9011-7d8e-4e14-b247-a8dae920753f" providerId="ADAL" clId="{52E5EA2F-478B-48AD-A680-6AA0E822424C}" dt="2021-06-14T16:52:13.923" v="2228" actId="14100"/>
          <ac:picMkLst>
            <pc:docMk/>
            <pc:sldMk cId="1519123312" sldId="284"/>
            <ac:picMk id="2050" creationId="{0D159BD1-8EE1-43E3-A475-E849B82CC9E4}"/>
          </ac:picMkLst>
        </pc:picChg>
      </pc:sldChg>
      <pc:sldChg chg="addSp delSp modSp add mod modClrScheme chgLayout">
        <pc:chgData name="Durga Adimulam" userId="d27c9011-7d8e-4e14-b247-a8dae920753f" providerId="ADAL" clId="{52E5EA2F-478B-48AD-A680-6AA0E822424C}" dt="2021-06-14T17:14:20.056" v="2761" actId="207"/>
        <pc:sldMkLst>
          <pc:docMk/>
          <pc:sldMk cId="3294922544" sldId="285"/>
        </pc:sldMkLst>
        <pc:spChg chg="add del mod">
          <ac:chgData name="Durga Adimulam" userId="d27c9011-7d8e-4e14-b247-a8dae920753f" providerId="ADAL" clId="{52E5EA2F-478B-48AD-A680-6AA0E822424C}" dt="2021-06-14T16:54:11.439" v="2248" actId="478"/>
          <ac:spMkLst>
            <pc:docMk/>
            <pc:sldMk cId="3294922544" sldId="285"/>
            <ac:spMk id="4" creationId="{F25422F5-7D5E-4BFC-9765-FA1820AF4BDC}"/>
          </ac:spMkLst>
        </pc:spChg>
        <pc:spChg chg="add mod">
          <ac:chgData name="Durga Adimulam" userId="d27c9011-7d8e-4e14-b247-a8dae920753f" providerId="ADAL" clId="{52E5EA2F-478B-48AD-A680-6AA0E822424C}" dt="2021-06-14T17:10:42.843" v="2592" actId="207"/>
          <ac:spMkLst>
            <pc:docMk/>
            <pc:sldMk cId="3294922544" sldId="285"/>
            <ac:spMk id="5" creationId="{198EEF19-89AC-4C54-8B18-5C7B1E63BB84}"/>
          </ac:spMkLst>
        </pc:spChg>
        <pc:spChg chg="mod ord">
          <ac:chgData name="Durga Adimulam" userId="d27c9011-7d8e-4e14-b247-a8dae920753f" providerId="ADAL" clId="{52E5EA2F-478B-48AD-A680-6AA0E822424C}" dt="2021-06-14T16:59:01.448" v="2260" actId="700"/>
          <ac:spMkLst>
            <pc:docMk/>
            <pc:sldMk cId="3294922544" sldId="285"/>
            <ac:spMk id="6" creationId="{00000000-0000-0000-0000-000000000000}"/>
          </ac:spMkLst>
        </pc:spChg>
        <pc:spChg chg="add mod ord">
          <ac:chgData name="Durga Adimulam" userId="d27c9011-7d8e-4e14-b247-a8dae920753f" providerId="ADAL" clId="{52E5EA2F-478B-48AD-A680-6AA0E822424C}" dt="2021-06-14T17:14:20.056" v="2761" actId="207"/>
          <ac:spMkLst>
            <pc:docMk/>
            <pc:sldMk cId="3294922544" sldId="285"/>
            <ac:spMk id="7" creationId="{996FC1C5-BA11-4D3C-B275-CB72C1393691}"/>
          </ac:spMkLst>
        </pc:spChg>
        <pc:spChg chg="add del mod ord">
          <ac:chgData name="Durga Adimulam" userId="d27c9011-7d8e-4e14-b247-a8dae920753f" providerId="ADAL" clId="{52E5EA2F-478B-48AD-A680-6AA0E822424C}" dt="2021-06-14T16:59:11.689" v="2263" actId="478"/>
          <ac:spMkLst>
            <pc:docMk/>
            <pc:sldMk cId="3294922544" sldId="285"/>
            <ac:spMk id="8" creationId="{09BC6479-427F-4E8E-B1CA-D51CC8F2AB28}"/>
          </ac:spMkLst>
        </pc:spChg>
        <pc:spChg chg="add mod">
          <ac:chgData name="Durga Adimulam" userId="d27c9011-7d8e-4e14-b247-a8dae920753f" providerId="ADAL" clId="{52E5EA2F-478B-48AD-A680-6AA0E822424C}" dt="2021-06-14T17:10:47.962" v="2593" actId="207"/>
          <ac:spMkLst>
            <pc:docMk/>
            <pc:sldMk cId="3294922544" sldId="285"/>
            <ac:spMk id="9" creationId="{9229B16D-DFE1-4CE9-9915-8978A1E4DE5E}"/>
          </ac:spMkLst>
        </pc:spChg>
        <pc:spChg chg="add mod">
          <ac:chgData name="Durga Adimulam" userId="d27c9011-7d8e-4e14-b247-a8dae920753f" providerId="ADAL" clId="{52E5EA2F-478B-48AD-A680-6AA0E822424C}" dt="2021-06-14T17:10:51.655" v="2594" actId="207"/>
          <ac:spMkLst>
            <pc:docMk/>
            <pc:sldMk cId="3294922544" sldId="285"/>
            <ac:spMk id="10" creationId="{271583F7-4168-4B8D-8DBF-82EA339376C3}"/>
          </ac:spMkLst>
        </pc:spChg>
        <pc:spChg chg="add mod">
          <ac:chgData name="Durga Adimulam" userId="d27c9011-7d8e-4e14-b247-a8dae920753f" providerId="ADAL" clId="{52E5EA2F-478B-48AD-A680-6AA0E822424C}" dt="2021-06-14T17:01:04.699" v="2347" actId="14100"/>
          <ac:spMkLst>
            <pc:docMk/>
            <pc:sldMk cId="3294922544" sldId="285"/>
            <ac:spMk id="11" creationId="{CC35E662-455B-43FB-958D-73027E117710}"/>
          </ac:spMkLst>
        </pc:spChg>
        <pc:spChg chg="add del mod">
          <ac:chgData name="Durga Adimulam" userId="d27c9011-7d8e-4e14-b247-a8dae920753f" providerId="ADAL" clId="{52E5EA2F-478B-48AD-A680-6AA0E822424C}" dt="2021-06-14T17:03:43.761" v="2387"/>
          <ac:spMkLst>
            <pc:docMk/>
            <pc:sldMk cId="3294922544" sldId="285"/>
            <ac:spMk id="23" creationId="{3CE4BD37-E5EF-4461-9ACB-5E00085F6016}"/>
          </ac:spMkLst>
        </pc:spChg>
        <pc:spChg chg="add mod">
          <ac:chgData name="Durga Adimulam" userId="d27c9011-7d8e-4e14-b247-a8dae920753f" providerId="ADAL" clId="{52E5EA2F-478B-48AD-A680-6AA0E822424C}" dt="2021-06-14T17:04:07.314" v="2406" actId="14100"/>
          <ac:spMkLst>
            <pc:docMk/>
            <pc:sldMk cId="3294922544" sldId="285"/>
            <ac:spMk id="24" creationId="{E5EA7AF4-D544-4A4B-B654-0D12639DCC69}"/>
          </ac:spMkLst>
        </pc:spChg>
        <pc:spChg chg="add mod">
          <ac:chgData name="Durga Adimulam" userId="d27c9011-7d8e-4e14-b247-a8dae920753f" providerId="ADAL" clId="{52E5EA2F-478B-48AD-A680-6AA0E822424C}" dt="2021-06-14T17:09:44.928" v="2585" actId="207"/>
          <ac:spMkLst>
            <pc:docMk/>
            <pc:sldMk cId="3294922544" sldId="285"/>
            <ac:spMk id="29" creationId="{89BCE134-29B8-4363-95FF-FDF7BBA85B16}"/>
          </ac:spMkLst>
        </pc:spChg>
        <pc:spChg chg="add mod">
          <ac:chgData name="Durga Adimulam" userId="d27c9011-7d8e-4e14-b247-a8dae920753f" providerId="ADAL" clId="{52E5EA2F-478B-48AD-A680-6AA0E822424C}" dt="2021-06-14T17:10:18.576" v="2588" actId="207"/>
          <ac:spMkLst>
            <pc:docMk/>
            <pc:sldMk cId="3294922544" sldId="285"/>
            <ac:spMk id="30" creationId="{03F82AC7-ACE5-4066-A37D-086A59D00A8A}"/>
          </ac:spMkLst>
        </pc:spChg>
        <pc:spChg chg="del">
          <ac:chgData name="Durga Adimulam" userId="d27c9011-7d8e-4e14-b247-a8dae920753f" providerId="ADAL" clId="{52E5EA2F-478B-48AD-A680-6AA0E822424C}" dt="2021-06-14T16:54:08.761" v="2247" actId="478"/>
          <ac:spMkLst>
            <pc:docMk/>
            <pc:sldMk cId="3294922544" sldId="285"/>
            <ac:spMk id="71" creationId="{BD48B83D-C510-4669-BBE2-16CF7C5F9E66}"/>
          </ac:spMkLst>
        </pc:spChg>
        <pc:picChg chg="del">
          <ac:chgData name="Durga Adimulam" userId="d27c9011-7d8e-4e14-b247-a8dae920753f" providerId="ADAL" clId="{52E5EA2F-478B-48AD-A680-6AA0E822424C}" dt="2021-06-14T16:54:04.696" v="2246" actId="478"/>
          <ac:picMkLst>
            <pc:docMk/>
            <pc:sldMk cId="3294922544" sldId="285"/>
            <ac:picMk id="2050" creationId="{0D159BD1-8EE1-43E3-A475-E849B82CC9E4}"/>
          </ac:picMkLst>
        </pc:picChg>
        <pc:cxnChg chg="add mod">
          <ac:chgData name="Durga Adimulam" userId="d27c9011-7d8e-4e14-b247-a8dae920753f" providerId="ADAL" clId="{52E5EA2F-478B-48AD-A680-6AA0E822424C}" dt="2021-06-14T17:02:23.427" v="2352" actId="14100"/>
          <ac:cxnSpMkLst>
            <pc:docMk/>
            <pc:sldMk cId="3294922544" sldId="285"/>
            <ac:cxnSpMk id="13" creationId="{F86C138C-C617-4348-8298-9C7E99A66BD3}"/>
          </ac:cxnSpMkLst>
        </pc:cxnChg>
        <pc:cxnChg chg="add mod">
          <ac:chgData name="Durga Adimulam" userId="d27c9011-7d8e-4e14-b247-a8dae920753f" providerId="ADAL" clId="{52E5EA2F-478B-48AD-A680-6AA0E822424C}" dt="2021-06-14T17:02:38.432" v="2354" actId="13822"/>
          <ac:cxnSpMkLst>
            <pc:docMk/>
            <pc:sldMk cId="3294922544" sldId="285"/>
            <ac:cxnSpMk id="18" creationId="{395BE4AF-EF79-41EB-9E2B-F483DAA90935}"/>
          </ac:cxnSpMkLst>
        </pc:cxnChg>
        <pc:cxnChg chg="add mod">
          <ac:chgData name="Durga Adimulam" userId="d27c9011-7d8e-4e14-b247-a8dae920753f" providerId="ADAL" clId="{52E5EA2F-478B-48AD-A680-6AA0E822424C}" dt="2021-06-14T17:03:04.314" v="2356" actId="13822"/>
          <ac:cxnSpMkLst>
            <pc:docMk/>
            <pc:sldMk cId="3294922544" sldId="285"/>
            <ac:cxnSpMk id="20" creationId="{CFB998B4-9ADA-4E23-B142-7D0BAD47E71E}"/>
          </ac:cxnSpMkLst>
        </pc:cxnChg>
        <pc:cxnChg chg="add mod">
          <ac:chgData name="Durga Adimulam" userId="d27c9011-7d8e-4e14-b247-a8dae920753f" providerId="ADAL" clId="{52E5EA2F-478B-48AD-A680-6AA0E822424C}" dt="2021-06-14T17:04:24.306" v="2408" actId="13822"/>
          <ac:cxnSpMkLst>
            <pc:docMk/>
            <pc:sldMk cId="3294922544" sldId="285"/>
            <ac:cxnSpMk id="22" creationId="{C603A241-68B4-4641-A593-718DAFDE9B04}"/>
          </ac:cxnSpMkLst>
        </pc:cxnChg>
        <pc:cxnChg chg="add mod">
          <ac:chgData name="Durga Adimulam" userId="d27c9011-7d8e-4e14-b247-a8dae920753f" providerId="ADAL" clId="{52E5EA2F-478B-48AD-A680-6AA0E822424C}" dt="2021-06-14T17:04:37.187" v="2410" actId="13822"/>
          <ac:cxnSpMkLst>
            <pc:docMk/>
            <pc:sldMk cId="3294922544" sldId="285"/>
            <ac:cxnSpMk id="26" creationId="{569A2E49-353D-470C-B21C-3B8532DBF666}"/>
          </ac:cxnSpMkLst>
        </pc:cxnChg>
        <pc:cxnChg chg="add mod">
          <ac:chgData name="Durga Adimulam" userId="d27c9011-7d8e-4e14-b247-a8dae920753f" providerId="ADAL" clId="{52E5EA2F-478B-48AD-A680-6AA0E822424C}" dt="2021-06-14T17:04:49.887" v="2412" actId="13822"/>
          <ac:cxnSpMkLst>
            <pc:docMk/>
            <pc:sldMk cId="3294922544" sldId="285"/>
            <ac:cxnSpMk id="28" creationId="{CDC011AD-C17E-4869-A31D-96407D270B3E}"/>
          </ac:cxnSpMkLst>
        </pc:cxnChg>
        <pc:cxnChg chg="add mod">
          <ac:chgData name="Durga Adimulam" userId="d27c9011-7d8e-4e14-b247-a8dae920753f" providerId="ADAL" clId="{52E5EA2F-478B-48AD-A680-6AA0E822424C}" dt="2021-06-14T17:11:21.037" v="2596" actId="13822"/>
          <ac:cxnSpMkLst>
            <pc:docMk/>
            <pc:sldMk cId="3294922544" sldId="285"/>
            <ac:cxnSpMk id="32" creationId="{718D8472-9FA0-4C22-A724-AE8BFAF9EF22}"/>
          </ac:cxnSpMkLst>
        </pc:cxnChg>
        <pc:cxnChg chg="add mod">
          <ac:chgData name="Durga Adimulam" userId="d27c9011-7d8e-4e14-b247-a8dae920753f" providerId="ADAL" clId="{52E5EA2F-478B-48AD-A680-6AA0E822424C}" dt="2021-06-14T17:11:33.139" v="2598" actId="13822"/>
          <ac:cxnSpMkLst>
            <pc:docMk/>
            <pc:sldMk cId="3294922544" sldId="285"/>
            <ac:cxnSpMk id="34" creationId="{0A8D10B0-94E0-4BBC-A8AB-BB9B7A700A80}"/>
          </ac:cxnSpMkLst>
        </pc:cxnChg>
        <pc:cxnChg chg="add mod">
          <ac:chgData name="Durga Adimulam" userId="d27c9011-7d8e-4e14-b247-a8dae920753f" providerId="ADAL" clId="{52E5EA2F-478B-48AD-A680-6AA0E822424C}" dt="2021-06-14T17:11:42.562" v="2600" actId="13822"/>
          <ac:cxnSpMkLst>
            <pc:docMk/>
            <pc:sldMk cId="3294922544" sldId="285"/>
            <ac:cxnSpMk id="36" creationId="{F07CB8AF-E814-4A15-A59F-887BE6F90541}"/>
          </ac:cxnSpMkLst>
        </pc:cxnChg>
      </pc:sldChg>
    </pc:docChg>
  </pc:docChgLst>
  <pc:docChgLst>
    <pc:chgData name="Durga Adimulam" userId="d27c9011-7d8e-4e14-b247-a8dae920753f" providerId="ADAL" clId="{4D6C5265-BB78-424C-B5AC-700211A27734}"/>
    <pc:docChg chg="custSel addSld delSld modSld">
      <pc:chgData name="Durga Adimulam" userId="d27c9011-7d8e-4e14-b247-a8dae920753f" providerId="ADAL" clId="{4D6C5265-BB78-424C-B5AC-700211A27734}" dt="2020-12-16T09:16:17.305" v="272" actId="313"/>
      <pc:docMkLst>
        <pc:docMk/>
      </pc:docMkLst>
      <pc:sldChg chg="modSp mod">
        <pc:chgData name="Durga Adimulam" userId="d27c9011-7d8e-4e14-b247-a8dae920753f" providerId="ADAL" clId="{4D6C5265-BB78-424C-B5AC-700211A27734}" dt="2020-12-16T09:16:17.305" v="272" actId="313"/>
        <pc:sldMkLst>
          <pc:docMk/>
          <pc:sldMk cId="303801759" sldId="257"/>
        </pc:sldMkLst>
        <pc:spChg chg="mod">
          <ac:chgData name="Durga Adimulam" userId="d27c9011-7d8e-4e14-b247-a8dae920753f" providerId="ADAL" clId="{4D6C5265-BB78-424C-B5AC-700211A27734}" dt="2020-12-16T09:16:17.305" v="272" actId="313"/>
          <ac:spMkLst>
            <pc:docMk/>
            <pc:sldMk cId="303801759" sldId="257"/>
            <ac:spMk id="5" creationId="{00000000-0000-0000-0000-000000000000}"/>
          </ac:spMkLst>
        </pc:spChg>
      </pc:sldChg>
      <pc:sldChg chg="modSp mod">
        <pc:chgData name="Durga Adimulam" userId="d27c9011-7d8e-4e14-b247-a8dae920753f" providerId="ADAL" clId="{4D6C5265-BB78-424C-B5AC-700211A27734}" dt="2020-12-14T14:21:39.137" v="1" actId="6549"/>
        <pc:sldMkLst>
          <pc:docMk/>
          <pc:sldMk cId="4038129231" sldId="258"/>
        </pc:sldMkLst>
        <pc:spChg chg="mod">
          <ac:chgData name="Durga Adimulam" userId="d27c9011-7d8e-4e14-b247-a8dae920753f" providerId="ADAL" clId="{4D6C5265-BB78-424C-B5AC-700211A27734}" dt="2020-12-14T14:21:39.137" v="1" actId="6549"/>
          <ac:spMkLst>
            <pc:docMk/>
            <pc:sldMk cId="4038129231" sldId="258"/>
            <ac:spMk id="8" creationId="{00000000-0000-0000-0000-000000000000}"/>
          </ac:spMkLst>
        </pc:spChg>
      </pc:sldChg>
      <pc:sldChg chg="modSp mod">
        <pc:chgData name="Durga Adimulam" userId="d27c9011-7d8e-4e14-b247-a8dae920753f" providerId="ADAL" clId="{4D6C5265-BB78-424C-B5AC-700211A27734}" dt="2020-12-15T07:24:42.328" v="217"/>
        <pc:sldMkLst>
          <pc:docMk/>
          <pc:sldMk cId="3714797779" sldId="265"/>
        </pc:sldMkLst>
        <pc:spChg chg="mod">
          <ac:chgData name="Durga Adimulam" userId="d27c9011-7d8e-4e14-b247-a8dae920753f" providerId="ADAL" clId="{4D6C5265-BB78-424C-B5AC-700211A27734}" dt="2020-12-15T07:24:42.328" v="217"/>
          <ac:spMkLst>
            <pc:docMk/>
            <pc:sldMk cId="3714797779" sldId="265"/>
            <ac:spMk id="8" creationId="{00000000-0000-0000-0000-000000000000}"/>
          </ac:spMkLst>
        </pc:spChg>
      </pc:sldChg>
      <pc:sldChg chg="modSp mod">
        <pc:chgData name="Durga Adimulam" userId="d27c9011-7d8e-4e14-b247-a8dae920753f" providerId="ADAL" clId="{4D6C5265-BB78-424C-B5AC-700211A27734}" dt="2020-12-15T05:36:44.661" v="196" actId="20577"/>
        <pc:sldMkLst>
          <pc:docMk/>
          <pc:sldMk cId="13395161" sldId="266"/>
        </pc:sldMkLst>
        <pc:spChg chg="mod">
          <ac:chgData name="Durga Adimulam" userId="d27c9011-7d8e-4e14-b247-a8dae920753f" providerId="ADAL" clId="{4D6C5265-BB78-424C-B5AC-700211A27734}" dt="2020-12-15T05:36:44.661" v="196" actId="20577"/>
          <ac:spMkLst>
            <pc:docMk/>
            <pc:sldMk cId="13395161" sldId="266"/>
            <ac:spMk id="8" creationId="{00000000-0000-0000-0000-000000000000}"/>
          </ac:spMkLst>
        </pc:spChg>
      </pc:sldChg>
      <pc:sldChg chg="mod modShow">
        <pc:chgData name="Durga Adimulam" userId="d27c9011-7d8e-4e14-b247-a8dae920753f" providerId="ADAL" clId="{4D6C5265-BB78-424C-B5AC-700211A27734}" dt="2020-12-15T09:53:38.792" v="220" actId="729"/>
        <pc:sldMkLst>
          <pc:docMk/>
          <pc:sldMk cId="507420529" sldId="269"/>
        </pc:sldMkLst>
      </pc:sldChg>
      <pc:sldChg chg="del">
        <pc:chgData name="Durga Adimulam" userId="d27c9011-7d8e-4e14-b247-a8dae920753f" providerId="ADAL" clId="{4D6C5265-BB78-424C-B5AC-700211A27734}" dt="2020-12-15T07:49:49.319" v="219" actId="47"/>
        <pc:sldMkLst>
          <pc:docMk/>
          <pc:sldMk cId="4166375729" sldId="270"/>
        </pc:sldMkLst>
      </pc:sldChg>
      <pc:sldChg chg="mod modShow">
        <pc:chgData name="Durga Adimulam" userId="d27c9011-7d8e-4e14-b247-a8dae920753f" providerId="ADAL" clId="{4D6C5265-BB78-424C-B5AC-700211A27734}" dt="2020-12-15T07:32:15.638" v="218" actId="729"/>
        <pc:sldMkLst>
          <pc:docMk/>
          <pc:sldMk cId="3679795248" sldId="277"/>
        </pc:sldMkLst>
      </pc:sldChg>
      <pc:sldChg chg="modSp mod">
        <pc:chgData name="Durga Adimulam" userId="d27c9011-7d8e-4e14-b247-a8dae920753f" providerId="ADAL" clId="{4D6C5265-BB78-424C-B5AC-700211A27734}" dt="2020-12-15T05:31:45.220" v="168" actId="20577"/>
        <pc:sldMkLst>
          <pc:docMk/>
          <pc:sldMk cId="1317134840" sldId="278"/>
        </pc:sldMkLst>
        <pc:spChg chg="mod">
          <ac:chgData name="Durga Adimulam" userId="d27c9011-7d8e-4e14-b247-a8dae920753f" providerId="ADAL" clId="{4D6C5265-BB78-424C-B5AC-700211A27734}" dt="2020-12-15T05:31:45.220" v="168" actId="20577"/>
          <ac:spMkLst>
            <pc:docMk/>
            <pc:sldMk cId="1317134840" sldId="278"/>
            <ac:spMk id="8" creationId="{00000000-0000-0000-0000-000000000000}"/>
          </ac:spMkLst>
        </pc:spChg>
      </pc:sldChg>
      <pc:sldChg chg="add del">
        <pc:chgData name="Durga Adimulam" userId="d27c9011-7d8e-4e14-b247-a8dae920753f" providerId="ADAL" clId="{4D6C5265-BB78-424C-B5AC-700211A27734}" dt="2020-12-15T05:31:54.231" v="169" actId="2696"/>
        <pc:sldMkLst>
          <pc:docMk/>
          <pc:sldMk cId="919135006" sldId="282"/>
        </pc:sldMkLst>
      </pc:sldChg>
    </pc:docChg>
  </pc:docChgLst>
  <pc:docChgLst>
    <pc:chgData name="Durga Adimulam" userId="d27c9011-7d8e-4e14-b247-a8dae920753f" providerId="ADAL" clId="{7DFCD4F9-0617-4AD9-A044-C750215467E6}"/>
    <pc:docChg chg="undo redo custSel addSld delSld modSld">
      <pc:chgData name="Durga Adimulam" userId="d27c9011-7d8e-4e14-b247-a8dae920753f" providerId="ADAL" clId="{7DFCD4F9-0617-4AD9-A044-C750215467E6}" dt="2021-08-17T05:02:23.897" v="971" actId="20577"/>
      <pc:docMkLst>
        <pc:docMk/>
      </pc:docMkLst>
      <pc:sldChg chg="modSp mod">
        <pc:chgData name="Durga Adimulam" userId="d27c9011-7d8e-4e14-b247-a8dae920753f" providerId="ADAL" clId="{7DFCD4F9-0617-4AD9-A044-C750215467E6}" dt="2021-08-16T16:29:37.062" v="923" actId="20577"/>
        <pc:sldMkLst>
          <pc:docMk/>
          <pc:sldMk cId="303801759" sldId="257"/>
        </pc:sldMkLst>
        <pc:spChg chg="mod">
          <ac:chgData name="Durga Adimulam" userId="d27c9011-7d8e-4e14-b247-a8dae920753f" providerId="ADAL" clId="{7DFCD4F9-0617-4AD9-A044-C750215467E6}" dt="2021-08-16T16:29:37.062" v="923" actId="20577"/>
          <ac:spMkLst>
            <pc:docMk/>
            <pc:sldMk cId="303801759" sldId="257"/>
            <ac:spMk id="3" creationId="{00000000-0000-0000-0000-000000000000}"/>
          </ac:spMkLst>
        </pc:spChg>
      </pc:sldChg>
      <pc:sldChg chg="modSp mod">
        <pc:chgData name="Durga Adimulam" userId="d27c9011-7d8e-4e14-b247-a8dae920753f" providerId="ADAL" clId="{7DFCD4F9-0617-4AD9-A044-C750215467E6}" dt="2021-08-16T16:30:15.741" v="926"/>
        <pc:sldMkLst>
          <pc:docMk/>
          <pc:sldMk cId="157815851" sldId="276"/>
        </pc:sldMkLst>
        <pc:spChg chg="mod">
          <ac:chgData name="Durga Adimulam" userId="d27c9011-7d8e-4e14-b247-a8dae920753f" providerId="ADAL" clId="{7DFCD4F9-0617-4AD9-A044-C750215467E6}" dt="2021-08-16T16:30:15.741" v="926"/>
          <ac:spMkLst>
            <pc:docMk/>
            <pc:sldMk cId="157815851" sldId="276"/>
            <ac:spMk id="8" creationId="{00000000-0000-0000-0000-000000000000}"/>
          </ac:spMkLst>
        </pc:spChg>
      </pc:sldChg>
      <pc:sldChg chg="modSp mod">
        <pc:chgData name="Durga Adimulam" userId="d27c9011-7d8e-4e14-b247-a8dae920753f" providerId="ADAL" clId="{7DFCD4F9-0617-4AD9-A044-C750215467E6}" dt="2021-08-16T16:29:44.703" v="924" actId="33524"/>
        <pc:sldMkLst>
          <pc:docMk/>
          <pc:sldMk cId="1317134840" sldId="278"/>
        </pc:sldMkLst>
        <pc:spChg chg="mod">
          <ac:chgData name="Durga Adimulam" userId="d27c9011-7d8e-4e14-b247-a8dae920753f" providerId="ADAL" clId="{7DFCD4F9-0617-4AD9-A044-C750215467E6}" dt="2021-08-16T16:05:09.901" v="205" actId="6549"/>
          <ac:spMkLst>
            <pc:docMk/>
            <pc:sldMk cId="1317134840" sldId="278"/>
            <ac:spMk id="6" creationId="{00000000-0000-0000-0000-000000000000}"/>
          </ac:spMkLst>
        </pc:spChg>
        <pc:spChg chg="mod">
          <ac:chgData name="Durga Adimulam" userId="d27c9011-7d8e-4e14-b247-a8dae920753f" providerId="ADAL" clId="{7DFCD4F9-0617-4AD9-A044-C750215467E6}" dt="2021-08-16T16:29:44.703" v="924" actId="33524"/>
          <ac:spMkLst>
            <pc:docMk/>
            <pc:sldMk cId="1317134840" sldId="278"/>
            <ac:spMk id="8" creationId="{00000000-0000-0000-0000-000000000000}"/>
          </ac:spMkLst>
        </pc:spChg>
      </pc:sldChg>
      <pc:sldChg chg="del">
        <pc:chgData name="Durga Adimulam" userId="d27c9011-7d8e-4e14-b247-a8dae920753f" providerId="ADAL" clId="{7DFCD4F9-0617-4AD9-A044-C750215467E6}" dt="2021-08-16T16:24:42.522" v="845" actId="47"/>
        <pc:sldMkLst>
          <pc:docMk/>
          <pc:sldMk cId="1701004936" sldId="282"/>
        </pc:sldMkLst>
      </pc:sldChg>
      <pc:sldChg chg="del">
        <pc:chgData name="Durga Adimulam" userId="d27c9011-7d8e-4e14-b247-a8dae920753f" providerId="ADAL" clId="{7DFCD4F9-0617-4AD9-A044-C750215467E6}" dt="2021-08-16T16:24:46.144" v="847" actId="47"/>
        <pc:sldMkLst>
          <pc:docMk/>
          <pc:sldMk cId="1009928510" sldId="287"/>
        </pc:sldMkLst>
      </pc:sldChg>
      <pc:sldChg chg="del">
        <pc:chgData name="Durga Adimulam" userId="d27c9011-7d8e-4e14-b247-a8dae920753f" providerId="ADAL" clId="{7DFCD4F9-0617-4AD9-A044-C750215467E6}" dt="2021-08-16T16:29:58.203" v="925" actId="47"/>
        <pc:sldMkLst>
          <pc:docMk/>
          <pc:sldMk cId="662714231" sldId="289"/>
        </pc:sldMkLst>
      </pc:sldChg>
      <pc:sldChg chg="del">
        <pc:chgData name="Durga Adimulam" userId="d27c9011-7d8e-4e14-b247-a8dae920753f" providerId="ADAL" clId="{7DFCD4F9-0617-4AD9-A044-C750215467E6}" dt="2021-08-16T16:24:43.662" v="846" actId="47"/>
        <pc:sldMkLst>
          <pc:docMk/>
          <pc:sldMk cId="52850188" sldId="290"/>
        </pc:sldMkLst>
      </pc:sldChg>
      <pc:sldChg chg="modSp add mod">
        <pc:chgData name="Durga Adimulam" userId="d27c9011-7d8e-4e14-b247-a8dae920753f" providerId="ADAL" clId="{7DFCD4F9-0617-4AD9-A044-C750215467E6}" dt="2021-08-16T16:20:28.518" v="554" actId="27636"/>
        <pc:sldMkLst>
          <pc:docMk/>
          <pc:sldMk cId="3928201231" sldId="291"/>
        </pc:sldMkLst>
        <pc:spChg chg="mod">
          <ac:chgData name="Durga Adimulam" userId="d27c9011-7d8e-4e14-b247-a8dae920753f" providerId="ADAL" clId="{7DFCD4F9-0617-4AD9-A044-C750215467E6}" dt="2021-08-16T16:14:30.856" v="334" actId="33524"/>
          <ac:spMkLst>
            <pc:docMk/>
            <pc:sldMk cId="3928201231" sldId="291"/>
            <ac:spMk id="6" creationId="{00000000-0000-0000-0000-000000000000}"/>
          </ac:spMkLst>
        </pc:spChg>
        <pc:spChg chg="mod">
          <ac:chgData name="Durga Adimulam" userId="d27c9011-7d8e-4e14-b247-a8dae920753f" providerId="ADAL" clId="{7DFCD4F9-0617-4AD9-A044-C750215467E6}" dt="2021-08-16T16:20:28.518" v="554" actId="27636"/>
          <ac:spMkLst>
            <pc:docMk/>
            <pc:sldMk cId="3928201231" sldId="291"/>
            <ac:spMk id="8" creationId="{00000000-0000-0000-0000-000000000000}"/>
          </ac:spMkLst>
        </pc:spChg>
      </pc:sldChg>
      <pc:sldChg chg="modSp add mod">
        <pc:chgData name="Durga Adimulam" userId="d27c9011-7d8e-4e14-b247-a8dae920753f" providerId="ADAL" clId="{7DFCD4F9-0617-4AD9-A044-C750215467E6}" dt="2021-08-17T05:02:23.897" v="971" actId="20577"/>
        <pc:sldMkLst>
          <pc:docMk/>
          <pc:sldMk cId="264648759" sldId="292"/>
        </pc:sldMkLst>
        <pc:spChg chg="mod">
          <ac:chgData name="Durga Adimulam" userId="d27c9011-7d8e-4e14-b247-a8dae920753f" providerId="ADAL" clId="{7DFCD4F9-0617-4AD9-A044-C750215467E6}" dt="2021-08-17T05:02:23.897" v="971" actId="20577"/>
          <ac:spMkLst>
            <pc:docMk/>
            <pc:sldMk cId="264648759" sldId="292"/>
            <ac:spMk id="6" creationId="{00000000-0000-0000-0000-000000000000}"/>
          </ac:spMkLst>
        </pc:spChg>
        <pc:spChg chg="mod">
          <ac:chgData name="Durga Adimulam" userId="d27c9011-7d8e-4e14-b247-a8dae920753f" providerId="ADAL" clId="{7DFCD4F9-0617-4AD9-A044-C750215467E6}" dt="2021-08-16T16:24:32.863" v="844" actId="20577"/>
          <ac:spMkLst>
            <pc:docMk/>
            <pc:sldMk cId="264648759" sldId="292"/>
            <ac:spMk id="8" creationId="{00000000-0000-0000-0000-000000000000}"/>
          </ac:spMkLst>
        </pc:spChg>
      </pc:sldChg>
      <pc:sldChg chg="modSp add mod">
        <pc:chgData name="Durga Adimulam" userId="d27c9011-7d8e-4e14-b247-a8dae920753f" providerId="ADAL" clId="{7DFCD4F9-0617-4AD9-A044-C750215467E6}" dt="2021-08-16T16:44:35.345" v="938" actId="6549"/>
        <pc:sldMkLst>
          <pc:docMk/>
          <pc:sldMk cId="1649252937" sldId="293"/>
        </pc:sldMkLst>
        <pc:spChg chg="mod">
          <ac:chgData name="Durga Adimulam" userId="d27c9011-7d8e-4e14-b247-a8dae920753f" providerId="ADAL" clId="{7DFCD4F9-0617-4AD9-A044-C750215467E6}" dt="2021-08-16T16:44:23.790" v="937" actId="20577"/>
          <ac:spMkLst>
            <pc:docMk/>
            <pc:sldMk cId="1649252937" sldId="293"/>
            <ac:spMk id="6" creationId="{00000000-0000-0000-0000-000000000000}"/>
          </ac:spMkLst>
        </pc:spChg>
        <pc:spChg chg="mod">
          <ac:chgData name="Durga Adimulam" userId="d27c9011-7d8e-4e14-b247-a8dae920753f" providerId="ADAL" clId="{7DFCD4F9-0617-4AD9-A044-C750215467E6}" dt="2021-08-16T16:44:35.345" v="938" actId="6549"/>
          <ac:spMkLst>
            <pc:docMk/>
            <pc:sldMk cId="1649252937" sldId="293"/>
            <ac:spMk id="8" creationId="{00000000-0000-0000-0000-000000000000}"/>
          </ac:spMkLst>
        </pc:spChg>
      </pc:sldChg>
    </pc:docChg>
  </pc:docChgLst>
  <pc:docChgLst>
    <pc:chgData name="Durga Adimulam" userId="d27c9011-7d8e-4e14-b247-a8dae920753f" providerId="ADAL" clId="{EF61FAF1-EFFB-41AC-883F-A6E3FE49A6D7}"/>
    <pc:docChg chg="undo custSel addSld delSld modSld">
      <pc:chgData name="Durga Adimulam" userId="d27c9011-7d8e-4e14-b247-a8dae920753f" providerId="ADAL" clId="{EF61FAF1-EFFB-41AC-883F-A6E3FE49A6D7}" dt="2019-11-12T11:10:55.392" v="179" actId="6549"/>
      <pc:docMkLst>
        <pc:docMk/>
      </pc:docMkLst>
      <pc:sldChg chg="add del">
        <pc:chgData name="Durga Adimulam" userId="d27c9011-7d8e-4e14-b247-a8dae920753f" providerId="ADAL" clId="{EF61FAF1-EFFB-41AC-883F-A6E3FE49A6D7}" dt="2019-11-12T10:11:51.810" v="1" actId="47"/>
        <pc:sldMkLst>
          <pc:docMk/>
          <pc:sldMk cId="2312280161" sldId="280"/>
        </pc:sldMkLst>
      </pc:sldChg>
      <pc:sldChg chg="addSp modSp add">
        <pc:chgData name="Durga Adimulam" userId="d27c9011-7d8e-4e14-b247-a8dae920753f" providerId="ADAL" clId="{EF61FAF1-EFFB-41AC-883F-A6E3FE49A6D7}" dt="2019-11-12T10:52:25.808" v="143"/>
        <pc:sldMkLst>
          <pc:docMk/>
          <pc:sldMk cId="3064040212" sldId="280"/>
        </pc:sldMkLst>
        <pc:spChg chg="mod">
          <ac:chgData name="Durga Adimulam" userId="d27c9011-7d8e-4e14-b247-a8dae920753f" providerId="ADAL" clId="{EF61FAF1-EFFB-41AC-883F-A6E3FE49A6D7}" dt="2019-11-12T10:38:43.695" v="58" actId="20577"/>
          <ac:spMkLst>
            <pc:docMk/>
            <pc:sldMk cId="3064040212" sldId="280"/>
            <ac:spMk id="6" creationId="{00000000-0000-0000-0000-000000000000}"/>
          </ac:spMkLst>
        </pc:spChg>
        <pc:spChg chg="mod">
          <ac:chgData name="Durga Adimulam" userId="d27c9011-7d8e-4e14-b247-a8dae920753f" providerId="ADAL" clId="{EF61FAF1-EFFB-41AC-883F-A6E3FE49A6D7}" dt="2019-11-12T10:39:16.940" v="59" actId="6549"/>
          <ac:spMkLst>
            <pc:docMk/>
            <pc:sldMk cId="3064040212" sldId="280"/>
            <ac:spMk id="8" creationId="{00000000-0000-0000-0000-000000000000}"/>
          </ac:spMkLst>
        </pc:spChg>
        <pc:graphicFrameChg chg="add mod modGraphic">
          <ac:chgData name="Durga Adimulam" userId="d27c9011-7d8e-4e14-b247-a8dae920753f" providerId="ADAL" clId="{EF61FAF1-EFFB-41AC-883F-A6E3FE49A6D7}" dt="2019-11-12T10:52:25.808" v="143"/>
          <ac:graphicFrameMkLst>
            <pc:docMk/>
            <pc:sldMk cId="3064040212" sldId="280"/>
            <ac:graphicFrameMk id="3" creationId="{BDE6C83C-34E5-4D4F-AFCB-66BA50810D7D}"/>
          </ac:graphicFrameMkLst>
        </pc:graphicFrameChg>
      </pc:sldChg>
      <pc:sldChg chg="modSp add">
        <pc:chgData name="Durga Adimulam" userId="d27c9011-7d8e-4e14-b247-a8dae920753f" providerId="ADAL" clId="{EF61FAF1-EFFB-41AC-883F-A6E3FE49A6D7}" dt="2019-11-12T11:10:55.392" v="179" actId="6549"/>
        <pc:sldMkLst>
          <pc:docMk/>
          <pc:sldMk cId="2549537214" sldId="281"/>
        </pc:sldMkLst>
        <pc:graphicFrameChg chg="mod modGraphic">
          <ac:chgData name="Durga Adimulam" userId="d27c9011-7d8e-4e14-b247-a8dae920753f" providerId="ADAL" clId="{EF61FAF1-EFFB-41AC-883F-A6E3FE49A6D7}" dt="2019-11-12T11:10:55.392" v="179" actId="6549"/>
          <ac:graphicFrameMkLst>
            <pc:docMk/>
            <pc:sldMk cId="2549537214" sldId="281"/>
            <ac:graphicFrameMk id="3" creationId="{BDE6C83C-34E5-4D4F-AFCB-66BA50810D7D}"/>
          </ac:graphicFrameMkLst>
        </pc:graphicFrameChg>
      </pc:sldChg>
    </pc:docChg>
  </pc:docChgLst>
  <pc:docChgLst>
    <pc:chgData name="Durga Adimulam" userId="d27c9011-7d8e-4e14-b247-a8dae920753f" providerId="ADAL" clId="{BCA47370-21E3-47C1-BF90-C84F46534CC8}"/>
    <pc:docChg chg="undo custSel addSld delSld modSld sldOrd">
      <pc:chgData name="Durga Adimulam" userId="d27c9011-7d8e-4e14-b247-a8dae920753f" providerId="ADAL" clId="{BCA47370-21E3-47C1-BF90-C84F46534CC8}" dt="2021-09-28T06:37:11.600" v="816" actId="11529"/>
      <pc:docMkLst>
        <pc:docMk/>
      </pc:docMkLst>
      <pc:sldChg chg="modSp mod">
        <pc:chgData name="Durga Adimulam" userId="d27c9011-7d8e-4e14-b247-a8dae920753f" providerId="ADAL" clId="{BCA47370-21E3-47C1-BF90-C84F46534CC8}" dt="2021-08-21T13:57:34.066" v="14" actId="20577"/>
        <pc:sldMkLst>
          <pc:docMk/>
          <pc:sldMk cId="303801759" sldId="257"/>
        </pc:sldMkLst>
        <pc:spChg chg="mod">
          <ac:chgData name="Durga Adimulam" userId="d27c9011-7d8e-4e14-b247-a8dae920753f" providerId="ADAL" clId="{BCA47370-21E3-47C1-BF90-C84F46534CC8}" dt="2021-08-21T13:57:29.505" v="10" actId="20577"/>
          <ac:spMkLst>
            <pc:docMk/>
            <pc:sldMk cId="303801759" sldId="257"/>
            <ac:spMk id="3" creationId="{00000000-0000-0000-0000-000000000000}"/>
          </ac:spMkLst>
        </pc:spChg>
        <pc:spChg chg="mod">
          <ac:chgData name="Durga Adimulam" userId="d27c9011-7d8e-4e14-b247-a8dae920753f" providerId="ADAL" clId="{BCA47370-21E3-47C1-BF90-C84F46534CC8}" dt="2021-08-21T13:57:34.066" v="14" actId="20577"/>
          <ac:spMkLst>
            <pc:docMk/>
            <pc:sldMk cId="303801759" sldId="257"/>
            <ac:spMk id="5" creationId="{00000000-0000-0000-0000-000000000000}"/>
          </ac:spMkLst>
        </pc:spChg>
      </pc:sldChg>
      <pc:sldChg chg="modSp mod">
        <pc:chgData name="Durga Adimulam" userId="d27c9011-7d8e-4e14-b247-a8dae920753f" providerId="ADAL" clId="{BCA47370-21E3-47C1-BF90-C84F46534CC8}" dt="2021-08-21T17:11:42.074" v="763" actId="122"/>
        <pc:sldMkLst>
          <pc:docMk/>
          <pc:sldMk cId="157815851" sldId="276"/>
        </pc:sldMkLst>
        <pc:spChg chg="mod">
          <ac:chgData name="Durga Adimulam" userId="d27c9011-7d8e-4e14-b247-a8dae920753f" providerId="ADAL" clId="{BCA47370-21E3-47C1-BF90-C84F46534CC8}" dt="2021-08-21T17:11:42.074" v="763" actId="122"/>
          <ac:spMkLst>
            <pc:docMk/>
            <pc:sldMk cId="157815851" sldId="276"/>
            <ac:spMk id="8" creationId="{00000000-0000-0000-0000-000000000000}"/>
          </ac:spMkLst>
        </pc:spChg>
      </pc:sldChg>
      <pc:sldChg chg="addSp delSp modSp mod modNotesTx">
        <pc:chgData name="Durga Adimulam" userId="d27c9011-7d8e-4e14-b247-a8dae920753f" providerId="ADAL" clId="{BCA47370-21E3-47C1-BF90-C84F46534CC8}" dt="2021-09-28T06:37:11.600" v="816" actId="11529"/>
        <pc:sldMkLst>
          <pc:docMk/>
          <pc:sldMk cId="1317134840" sldId="278"/>
        </pc:sldMkLst>
        <pc:spChg chg="add del">
          <ac:chgData name="Durga Adimulam" userId="d27c9011-7d8e-4e14-b247-a8dae920753f" providerId="ADAL" clId="{BCA47370-21E3-47C1-BF90-C84F46534CC8}" dt="2021-08-21T14:11:31.896" v="117"/>
          <ac:spMkLst>
            <pc:docMk/>
            <pc:sldMk cId="1317134840" sldId="278"/>
            <ac:spMk id="3" creationId="{3BF9656C-2E02-4E3D-9819-BD3AF4FDA9D5}"/>
          </ac:spMkLst>
        </pc:spChg>
        <pc:spChg chg="add del mod">
          <ac:chgData name="Durga Adimulam" userId="d27c9011-7d8e-4e14-b247-a8dae920753f" providerId="ADAL" clId="{BCA47370-21E3-47C1-BF90-C84F46534CC8}" dt="2021-09-28T06:37:11.600" v="816" actId="11529"/>
          <ac:spMkLst>
            <pc:docMk/>
            <pc:sldMk cId="1317134840" sldId="278"/>
            <ac:spMk id="3" creationId="{E57A2ECA-0E1C-4CAB-89B9-02B489889585}"/>
          </ac:spMkLst>
        </pc:spChg>
        <pc:spChg chg="mod">
          <ac:chgData name="Durga Adimulam" userId="d27c9011-7d8e-4e14-b247-a8dae920753f" providerId="ADAL" clId="{BCA47370-21E3-47C1-BF90-C84F46534CC8}" dt="2021-08-21T14:05:31.307" v="36" actId="20577"/>
          <ac:spMkLst>
            <pc:docMk/>
            <pc:sldMk cId="1317134840" sldId="278"/>
            <ac:spMk id="6" creationId="{00000000-0000-0000-0000-000000000000}"/>
          </ac:spMkLst>
        </pc:spChg>
        <pc:spChg chg="mod">
          <ac:chgData name="Durga Adimulam" userId="d27c9011-7d8e-4e14-b247-a8dae920753f" providerId="ADAL" clId="{BCA47370-21E3-47C1-BF90-C84F46534CC8}" dt="2021-08-21T14:11:16.811" v="115" actId="6549"/>
          <ac:spMkLst>
            <pc:docMk/>
            <pc:sldMk cId="1317134840" sldId="278"/>
            <ac:spMk id="8" creationId="{00000000-0000-0000-0000-000000000000}"/>
          </ac:spMkLst>
        </pc:spChg>
        <pc:picChg chg="add mod">
          <ac:chgData name="Durga Adimulam" userId="d27c9011-7d8e-4e14-b247-a8dae920753f" providerId="ADAL" clId="{BCA47370-21E3-47C1-BF90-C84F46534CC8}" dt="2021-08-21T14:12:08.693" v="121" actId="962"/>
          <ac:picMkLst>
            <pc:docMk/>
            <pc:sldMk cId="1317134840" sldId="278"/>
            <ac:picMk id="5" creationId="{411C699A-9E34-44C3-9345-B6D51CB3A413}"/>
          </ac:picMkLst>
        </pc:picChg>
      </pc:sldChg>
      <pc:sldChg chg="addSp delSp modSp mod">
        <pc:chgData name="Durga Adimulam" userId="d27c9011-7d8e-4e14-b247-a8dae920753f" providerId="ADAL" clId="{BCA47370-21E3-47C1-BF90-C84F46534CC8}" dt="2021-08-21T14:34:05.865" v="177" actId="1076"/>
        <pc:sldMkLst>
          <pc:docMk/>
          <pc:sldMk cId="3928201231" sldId="291"/>
        </pc:sldMkLst>
        <pc:spChg chg="mod">
          <ac:chgData name="Durga Adimulam" userId="d27c9011-7d8e-4e14-b247-a8dae920753f" providerId="ADAL" clId="{BCA47370-21E3-47C1-BF90-C84F46534CC8}" dt="2021-08-21T14:29:54.506" v="171" actId="20577"/>
          <ac:spMkLst>
            <pc:docMk/>
            <pc:sldMk cId="3928201231" sldId="291"/>
            <ac:spMk id="6" creationId="{00000000-0000-0000-0000-000000000000}"/>
          </ac:spMkLst>
        </pc:spChg>
        <pc:spChg chg="del mod">
          <ac:chgData name="Durga Adimulam" userId="d27c9011-7d8e-4e14-b247-a8dae920753f" providerId="ADAL" clId="{BCA47370-21E3-47C1-BF90-C84F46534CC8}" dt="2021-08-21T14:29:20.460" v="128" actId="478"/>
          <ac:spMkLst>
            <pc:docMk/>
            <pc:sldMk cId="3928201231" sldId="291"/>
            <ac:spMk id="8" creationId="{00000000-0000-0000-0000-000000000000}"/>
          </ac:spMkLst>
        </pc:spChg>
        <pc:picChg chg="add mod">
          <ac:chgData name="Durga Adimulam" userId="d27c9011-7d8e-4e14-b247-a8dae920753f" providerId="ADAL" clId="{BCA47370-21E3-47C1-BF90-C84F46534CC8}" dt="2021-08-21T14:34:05.865" v="177" actId="1076"/>
          <ac:picMkLst>
            <pc:docMk/>
            <pc:sldMk cId="3928201231" sldId="291"/>
            <ac:picMk id="5" creationId="{7D6275F0-B345-4D95-B65F-03DA60F17218}"/>
          </ac:picMkLst>
        </pc:picChg>
      </pc:sldChg>
      <pc:sldChg chg="addSp delSp modSp mod">
        <pc:chgData name="Durga Adimulam" userId="d27c9011-7d8e-4e14-b247-a8dae920753f" providerId="ADAL" clId="{BCA47370-21E3-47C1-BF90-C84F46534CC8}" dt="2021-08-21T14:34:58.642" v="190" actId="20577"/>
        <pc:sldMkLst>
          <pc:docMk/>
          <pc:sldMk cId="264648759" sldId="292"/>
        </pc:sldMkLst>
        <pc:spChg chg="add del mod">
          <ac:chgData name="Durga Adimulam" userId="d27c9011-7d8e-4e14-b247-a8dae920753f" providerId="ADAL" clId="{BCA47370-21E3-47C1-BF90-C84F46534CC8}" dt="2021-08-21T14:33:40.373" v="173" actId="478"/>
          <ac:spMkLst>
            <pc:docMk/>
            <pc:sldMk cId="264648759" sldId="292"/>
            <ac:spMk id="4" creationId="{F6CD92C0-6C00-4839-8D20-6A6B2AEFD71C}"/>
          </ac:spMkLst>
        </pc:spChg>
        <pc:spChg chg="mod">
          <ac:chgData name="Durga Adimulam" userId="d27c9011-7d8e-4e14-b247-a8dae920753f" providerId="ADAL" clId="{BCA47370-21E3-47C1-BF90-C84F46534CC8}" dt="2021-08-21T14:34:58.642" v="190" actId="20577"/>
          <ac:spMkLst>
            <pc:docMk/>
            <pc:sldMk cId="264648759" sldId="292"/>
            <ac:spMk id="6" creationId="{00000000-0000-0000-0000-000000000000}"/>
          </ac:spMkLst>
        </pc:spChg>
        <pc:spChg chg="del">
          <ac:chgData name="Durga Adimulam" userId="d27c9011-7d8e-4e14-b247-a8dae920753f" providerId="ADAL" clId="{BCA47370-21E3-47C1-BF90-C84F46534CC8}" dt="2021-08-21T14:33:37.679" v="172" actId="478"/>
          <ac:spMkLst>
            <pc:docMk/>
            <pc:sldMk cId="264648759" sldId="292"/>
            <ac:spMk id="8" creationId="{00000000-0000-0000-0000-000000000000}"/>
          </ac:spMkLst>
        </pc:spChg>
        <pc:picChg chg="add mod">
          <ac:chgData name="Durga Adimulam" userId="d27c9011-7d8e-4e14-b247-a8dae920753f" providerId="ADAL" clId="{BCA47370-21E3-47C1-BF90-C84F46534CC8}" dt="2021-08-21T14:34:16.257" v="178" actId="1076"/>
          <ac:picMkLst>
            <pc:docMk/>
            <pc:sldMk cId="264648759" sldId="292"/>
            <ac:picMk id="7" creationId="{268877BA-B0AF-4001-99B2-F440C1E2BD8B}"/>
          </ac:picMkLst>
        </pc:picChg>
      </pc:sldChg>
      <pc:sldChg chg="addSp delSp modSp mod">
        <pc:chgData name="Durga Adimulam" userId="d27c9011-7d8e-4e14-b247-a8dae920753f" providerId="ADAL" clId="{BCA47370-21E3-47C1-BF90-C84F46534CC8}" dt="2021-08-21T15:34:56.393" v="334" actId="1076"/>
        <pc:sldMkLst>
          <pc:docMk/>
          <pc:sldMk cId="1649252937" sldId="293"/>
        </pc:sldMkLst>
        <pc:spChg chg="add mod">
          <ac:chgData name="Durga Adimulam" userId="d27c9011-7d8e-4e14-b247-a8dae920753f" providerId="ADAL" clId="{BCA47370-21E3-47C1-BF90-C84F46534CC8}" dt="2021-08-21T15:34:32.793" v="330" actId="1076"/>
          <ac:spMkLst>
            <pc:docMk/>
            <pc:sldMk cId="1649252937" sldId="293"/>
            <ac:spMk id="3" creationId="{165B0C14-89C2-4E47-9847-F4EFEC3C0DBF}"/>
          </ac:spMkLst>
        </pc:spChg>
        <pc:spChg chg="mod">
          <ac:chgData name="Durga Adimulam" userId="d27c9011-7d8e-4e14-b247-a8dae920753f" providerId="ADAL" clId="{BCA47370-21E3-47C1-BF90-C84F46534CC8}" dt="2021-08-21T14:36:50.456" v="207" actId="20577"/>
          <ac:spMkLst>
            <pc:docMk/>
            <pc:sldMk cId="1649252937" sldId="293"/>
            <ac:spMk id="6" creationId="{00000000-0000-0000-0000-000000000000}"/>
          </ac:spMkLst>
        </pc:spChg>
        <pc:spChg chg="add del mod">
          <ac:chgData name="Durga Adimulam" userId="d27c9011-7d8e-4e14-b247-a8dae920753f" providerId="ADAL" clId="{BCA47370-21E3-47C1-BF90-C84F46534CC8}" dt="2021-08-21T15:27:14.055" v="244" actId="478"/>
          <ac:spMkLst>
            <pc:docMk/>
            <pc:sldMk cId="1649252937" sldId="293"/>
            <ac:spMk id="7" creationId="{7B15E922-B36E-4052-BB9D-AD8A958175EE}"/>
          </ac:spMkLst>
        </pc:spChg>
        <pc:spChg chg="mod">
          <ac:chgData name="Durga Adimulam" userId="d27c9011-7d8e-4e14-b247-a8dae920753f" providerId="ADAL" clId="{BCA47370-21E3-47C1-BF90-C84F46534CC8}" dt="2021-08-21T15:24:01.929" v="227" actId="5793"/>
          <ac:spMkLst>
            <pc:docMk/>
            <pc:sldMk cId="1649252937" sldId="293"/>
            <ac:spMk id="8" creationId="{00000000-0000-0000-0000-000000000000}"/>
          </ac:spMkLst>
        </pc:spChg>
        <pc:spChg chg="add del mod">
          <ac:chgData name="Durga Adimulam" userId="d27c9011-7d8e-4e14-b247-a8dae920753f" providerId="ADAL" clId="{BCA47370-21E3-47C1-BF90-C84F46534CC8}" dt="2021-08-21T15:27:14.648" v="245" actId="478"/>
          <ac:spMkLst>
            <pc:docMk/>
            <pc:sldMk cId="1649252937" sldId="293"/>
            <ac:spMk id="9" creationId="{705884CC-0868-4BFA-9560-9AE2270F7799}"/>
          </ac:spMkLst>
        </pc:spChg>
        <pc:spChg chg="add del mod">
          <ac:chgData name="Durga Adimulam" userId="d27c9011-7d8e-4e14-b247-a8dae920753f" providerId="ADAL" clId="{BCA47370-21E3-47C1-BF90-C84F46534CC8}" dt="2021-08-21T15:27:15.420" v="246" actId="478"/>
          <ac:spMkLst>
            <pc:docMk/>
            <pc:sldMk cId="1649252937" sldId="293"/>
            <ac:spMk id="10" creationId="{51A1ADE8-25A7-4C66-A008-93933301E3D1}"/>
          </ac:spMkLst>
        </pc:spChg>
        <pc:spChg chg="add mod">
          <ac:chgData name="Durga Adimulam" userId="d27c9011-7d8e-4e14-b247-a8dae920753f" providerId="ADAL" clId="{BCA47370-21E3-47C1-BF90-C84F46534CC8}" dt="2021-08-21T15:34:35.847" v="331" actId="1076"/>
          <ac:spMkLst>
            <pc:docMk/>
            <pc:sldMk cId="1649252937" sldId="293"/>
            <ac:spMk id="11" creationId="{066019E4-A70E-4626-9100-04EDB2C27ECB}"/>
          </ac:spMkLst>
        </pc:spChg>
        <pc:spChg chg="add mod">
          <ac:chgData name="Durga Adimulam" userId="d27c9011-7d8e-4e14-b247-a8dae920753f" providerId="ADAL" clId="{BCA47370-21E3-47C1-BF90-C84F46534CC8}" dt="2021-08-21T15:34:40.183" v="332" actId="1076"/>
          <ac:spMkLst>
            <pc:docMk/>
            <pc:sldMk cId="1649252937" sldId="293"/>
            <ac:spMk id="12" creationId="{1C1BA321-4317-4931-A4E2-98BDC8A2FD34}"/>
          </ac:spMkLst>
        </pc:spChg>
        <pc:spChg chg="add mod">
          <ac:chgData name="Durga Adimulam" userId="d27c9011-7d8e-4e14-b247-a8dae920753f" providerId="ADAL" clId="{BCA47370-21E3-47C1-BF90-C84F46534CC8}" dt="2021-08-21T15:34:56.393" v="334" actId="1076"/>
          <ac:spMkLst>
            <pc:docMk/>
            <pc:sldMk cId="1649252937" sldId="293"/>
            <ac:spMk id="13" creationId="{1E9272C6-ABEA-48B2-AF41-DA43022765DA}"/>
          </ac:spMkLst>
        </pc:spChg>
        <pc:spChg chg="add mod">
          <ac:chgData name="Durga Adimulam" userId="d27c9011-7d8e-4e14-b247-a8dae920753f" providerId="ADAL" clId="{BCA47370-21E3-47C1-BF90-C84F46534CC8}" dt="2021-08-21T15:34:50.043" v="333" actId="1076"/>
          <ac:spMkLst>
            <pc:docMk/>
            <pc:sldMk cId="1649252937" sldId="293"/>
            <ac:spMk id="14" creationId="{AAE1BD0A-D860-4F55-A787-7CCDBF9ECBC2}"/>
          </ac:spMkLst>
        </pc:spChg>
      </pc:sldChg>
      <pc:sldChg chg="delSp modSp add mod">
        <pc:chgData name="Durga Adimulam" userId="d27c9011-7d8e-4e14-b247-a8dae920753f" providerId="ADAL" clId="{BCA47370-21E3-47C1-BF90-C84F46534CC8}" dt="2021-08-21T15:38:55.979" v="386" actId="478"/>
        <pc:sldMkLst>
          <pc:docMk/>
          <pc:sldMk cId="2196181851" sldId="294"/>
        </pc:sldMkLst>
        <pc:spChg chg="del">
          <ac:chgData name="Durga Adimulam" userId="d27c9011-7d8e-4e14-b247-a8dae920753f" providerId="ADAL" clId="{BCA47370-21E3-47C1-BF90-C84F46534CC8}" dt="2021-08-21T15:38:55.979" v="386" actId="478"/>
          <ac:spMkLst>
            <pc:docMk/>
            <pc:sldMk cId="2196181851" sldId="294"/>
            <ac:spMk id="3" creationId="{165B0C14-89C2-4E47-9847-F4EFEC3C0DBF}"/>
          </ac:spMkLst>
        </pc:spChg>
        <pc:spChg chg="mod">
          <ac:chgData name="Durga Adimulam" userId="d27c9011-7d8e-4e14-b247-a8dae920753f" providerId="ADAL" clId="{BCA47370-21E3-47C1-BF90-C84F46534CC8}" dt="2021-08-21T15:37:21.367" v="351" actId="20577"/>
          <ac:spMkLst>
            <pc:docMk/>
            <pc:sldMk cId="2196181851" sldId="294"/>
            <ac:spMk id="6" creationId="{00000000-0000-0000-0000-000000000000}"/>
          </ac:spMkLst>
        </pc:spChg>
        <pc:spChg chg="mod">
          <ac:chgData name="Durga Adimulam" userId="d27c9011-7d8e-4e14-b247-a8dae920753f" providerId="ADAL" clId="{BCA47370-21E3-47C1-BF90-C84F46534CC8}" dt="2021-08-21T15:38:31.479" v="380" actId="2711"/>
          <ac:spMkLst>
            <pc:docMk/>
            <pc:sldMk cId="2196181851" sldId="294"/>
            <ac:spMk id="8" creationId="{00000000-0000-0000-0000-000000000000}"/>
          </ac:spMkLst>
        </pc:spChg>
        <pc:spChg chg="del mod">
          <ac:chgData name="Durga Adimulam" userId="d27c9011-7d8e-4e14-b247-a8dae920753f" providerId="ADAL" clId="{BCA47370-21E3-47C1-BF90-C84F46534CC8}" dt="2021-08-21T15:38:54.565" v="385" actId="478"/>
          <ac:spMkLst>
            <pc:docMk/>
            <pc:sldMk cId="2196181851" sldId="294"/>
            <ac:spMk id="11" creationId="{066019E4-A70E-4626-9100-04EDB2C27ECB}"/>
          </ac:spMkLst>
        </pc:spChg>
        <pc:spChg chg="del">
          <ac:chgData name="Durga Adimulam" userId="d27c9011-7d8e-4e14-b247-a8dae920753f" providerId="ADAL" clId="{BCA47370-21E3-47C1-BF90-C84F46534CC8}" dt="2021-08-21T15:38:51.764" v="383" actId="478"/>
          <ac:spMkLst>
            <pc:docMk/>
            <pc:sldMk cId="2196181851" sldId="294"/>
            <ac:spMk id="12" creationId="{1C1BA321-4317-4931-A4E2-98BDC8A2FD34}"/>
          </ac:spMkLst>
        </pc:spChg>
        <pc:spChg chg="del">
          <ac:chgData name="Durga Adimulam" userId="d27c9011-7d8e-4e14-b247-a8dae920753f" providerId="ADAL" clId="{BCA47370-21E3-47C1-BF90-C84F46534CC8}" dt="2021-08-21T15:38:49.989" v="381" actId="478"/>
          <ac:spMkLst>
            <pc:docMk/>
            <pc:sldMk cId="2196181851" sldId="294"/>
            <ac:spMk id="13" creationId="{1E9272C6-ABEA-48B2-AF41-DA43022765DA}"/>
          </ac:spMkLst>
        </pc:spChg>
        <pc:spChg chg="del">
          <ac:chgData name="Durga Adimulam" userId="d27c9011-7d8e-4e14-b247-a8dae920753f" providerId="ADAL" clId="{BCA47370-21E3-47C1-BF90-C84F46534CC8}" dt="2021-08-21T15:38:50.766" v="382" actId="478"/>
          <ac:spMkLst>
            <pc:docMk/>
            <pc:sldMk cId="2196181851" sldId="294"/>
            <ac:spMk id="14" creationId="{AAE1BD0A-D860-4F55-A787-7CCDBF9ECBC2}"/>
          </ac:spMkLst>
        </pc:spChg>
      </pc:sldChg>
      <pc:sldChg chg="addSp delSp modSp add mod ord modNotesTx">
        <pc:chgData name="Durga Adimulam" userId="d27c9011-7d8e-4e14-b247-a8dae920753f" providerId="ADAL" clId="{BCA47370-21E3-47C1-BF90-C84F46534CC8}" dt="2021-09-28T02:45:43.472" v="773" actId="6549"/>
        <pc:sldMkLst>
          <pc:docMk/>
          <pc:sldMk cId="4278228963" sldId="295"/>
        </pc:sldMkLst>
        <pc:spChg chg="mod">
          <ac:chgData name="Durga Adimulam" userId="d27c9011-7d8e-4e14-b247-a8dae920753f" providerId="ADAL" clId="{BCA47370-21E3-47C1-BF90-C84F46534CC8}" dt="2021-08-21T15:42:12.386" v="427" actId="20577"/>
          <ac:spMkLst>
            <pc:docMk/>
            <pc:sldMk cId="4278228963" sldId="295"/>
            <ac:spMk id="6" creationId="{00000000-0000-0000-0000-000000000000}"/>
          </ac:spMkLst>
        </pc:spChg>
        <pc:spChg chg="mod">
          <ac:chgData name="Durga Adimulam" userId="d27c9011-7d8e-4e14-b247-a8dae920753f" providerId="ADAL" clId="{BCA47370-21E3-47C1-BF90-C84F46534CC8}" dt="2021-08-21T15:42:50.069" v="433" actId="14100"/>
          <ac:spMkLst>
            <pc:docMk/>
            <pc:sldMk cId="4278228963" sldId="295"/>
            <ac:spMk id="8" creationId="{00000000-0000-0000-0000-000000000000}"/>
          </ac:spMkLst>
        </pc:spChg>
        <pc:picChg chg="del">
          <ac:chgData name="Durga Adimulam" userId="d27c9011-7d8e-4e14-b247-a8dae920753f" providerId="ADAL" clId="{BCA47370-21E3-47C1-BF90-C84F46534CC8}" dt="2021-08-21T15:41:34.633" v="390" actId="478"/>
          <ac:picMkLst>
            <pc:docMk/>
            <pc:sldMk cId="4278228963" sldId="295"/>
            <ac:picMk id="5" creationId="{411C699A-9E34-44C3-9345-B6D51CB3A413}"/>
          </ac:picMkLst>
        </pc:picChg>
        <pc:picChg chg="add mod">
          <ac:chgData name="Durga Adimulam" userId="d27c9011-7d8e-4e14-b247-a8dae920753f" providerId="ADAL" clId="{BCA47370-21E3-47C1-BF90-C84F46534CC8}" dt="2021-08-21T15:43:06.518" v="436" actId="1076"/>
          <ac:picMkLst>
            <pc:docMk/>
            <pc:sldMk cId="4278228963" sldId="295"/>
            <ac:picMk id="7" creationId="{7313CFF8-F592-4A28-8F90-48240501C3A2}"/>
          </ac:picMkLst>
        </pc:picChg>
        <pc:picChg chg="add del mod">
          <ac:chgData name="Durga Adimulam" userId="d27c9011-7d8e-4e14-b247-a8dae920753f" providerId="ADAL" clId="{BCA47370-21E3-47C1-BF90-C84F46534CC8}" dt="2021-08-21T15:42:50.993" v="434"/>
          <ac:picMkLst>
            <pc:docMk/>
            <pc:sldMk cId="4278228963" sldId="295"/>
            <ac:picMk id="2050" creationId="{CBB537C8-C37D-4948-99F1-5DC4B5205E72}"/>
          </ac:picMkLst>
        </pc:picChg>
      </pc:sldChg>
      <pc:sldChg chg="addSp delSp modSp add mod modNotesTx">
        <pc:chgData name="Durga Adimulam" userId="d27c9011-7d8e-4e14-b247-a8dae920753f" providerId="ADAL" clId="{BCA47370-21E3-47C1-BF90-C84F46534CC8}" dt="2021-09-28T02:45:33.931" v="772" actId="6549"/>
        <pc:sldMkLst>
          <pc:docMk/>
          <pc:sldMk cId="3979338405" sldId="296"/>
        </pc:sldMkLst>
        <pc:spChg chg="add mod">
          <ac:chgData name="Durga Adimulam" userId="d27c9011-7d8e-4e14-b247-a8dae920753f" providerId="ADAL" clId="{BCA47370-21E3-47C1-BF90-C84F46534CC8}" dt="2021-08-21T17:12:57.896" v="771" actId="33524"/>
          <ac:spMkLst>
            <pc:docMk/>
            <pc:sldMk cId="3979338405" sldId="296"/>
            <ac:spMk id="5" creationId="{1FC1F10B-B860-46A3-BBB0-B953DED1F30F}"/>
          </ac:spMkLst>
        </pc:spChg>
        <pc:spChg chg="mod">
          <ac:chgData name="Durga Adimulam" userId="d27c9011-7d8e-4e14-b247-a8dae920753f" providerId="ADAL" clId="{BCA47370-21E3-47C1-BF90-C84F46534CC8}" dt="2021-08-21T15:54:48.661" v="462" actId="20577"/>
          <ac:spMkLst>
            <pc:docMk/>
            <pc:sldMk cId="3979338405" sldId="296"/>
            <ac:spMk id="6" creationId="{00000000-0000-0000-0000-000000000000}"/>
          </ac:spMkLst>
        </pc:spChg>
        <pc:spChg chg="del mod">
          <ac:chgData name="Durga Adimulam" userId="d27c9011-7d8e-4e14-b247-a8dae920753f" providerId="ADAL" clId="{BCA47370-21E3-47C1-BF90-C84F46534CC8}" dt="2021-08-21T16:08:05.154" v="466"/>
          <ac:spMkLst>
            <pc:docMk/>
            <pc:sldMk cId="3979338405" sldId="296"/>
            <ac:spMk id="8" creationId="{00000000-0000-0000-0000-000000000000}"/>
          </ac:spMkLst>
        </pc:spChg>
        <pc:spChg chg="add mod">
          <ac:chgData name="Durga Adimulam" userId="d27c9011-7d8e-4e14-b247-a8dae920753f" providerId="ADAL" clId="{BCA47370-21E3-47C1-BF90-C84F46534CC8}" dt="2021-08-21T17:12:40.769" v="766" actId="20577"/>
          <ac:spMkLst>
            <pc:docMk/>
            <pc:sldMk cId="3979338405" sldId="296"/>
            <ac:spMk id="11" creationId="{4B2A9D99-2FEE-4BB4-880D-BEF0DD23CAC1}"/>
          </ac:spMkLst>
        </pc:spChg>
        <pc:picChg chg="add mod">
          <ac:chgData name="Durga Adimulam" userId="d27c9011-7d8e-4e14-b247-a8dae920753f" providerId="ADAL" clId="{BCA47370-21E3-47C1-BF90-C84F46534CC8}" dt="2021-08-21T16:10:07.433" v="476" actId="14100"/>
          <ac:picMkLst>
            <pc:docMk/>
            <pc:sldMk cId="3979338405" sldId="296"/>
            <ac:picMk id="4" creationId="{19C4B353-4EF1-4E2C-B10B-B12E97C85625}"/>
          </ac:picMkLst>
        </pc:picChg>
        <pc:picChg chg="del">
          <ac:chgData name="Durga Adimulam" userId="d27c9011-7d8e-4e14-b247-a8dae920753f" providerId="ADAL" clId="{BCA47370-21E3-47C1-BF90-C84F46534CC8}" dt="2021-08-21T16:07:19.440" v="463" actId="478"/>
          <ac:picMkLst>
            <pc:docMk/>
            <pc:sldMk cId="3979338405" sldId="296"/>
            <ac:picMk id="7" creationId="{7313CFF8-F592-4A28-8F90-48240501C3A2}"/>
          </ac:picMkLst>
        </pc:picChg>
        <pc:picChg chg="add mod">
          <ac:chgData name="Durga Adimulam" userId="d27c9011-7d8e-4e14-b247-a8dae920753f" providerId="ADAL" clId="{BCA47370-21E3-47C1-BF90-C84F46534CC8}" dt="2021-08-21T16:08:12.351" v="468" actId="14100"/>
          <ac:picMkLst>
            <pc:docMk/>
            <pc:sldMk cId="3979338405" sldId="296"/>
            <ac:picMk id="3074" creationId="{D6AB8FA4-61E8-4721-A484-07FB38C9B5D1}"/>
          </ac:picMkLst>
        </pc:picChg>
        <pc:picChg chg="add del mod">
          <ac:chgData name="Durga Adimulam" userId="d27c9011-7d8e-4e14-b247-a8dae920753f" providerId="ADAL" clId="{BCA47370-21E3-47C1-BF90-C84F46534CC8}" dt="2021-08-21T16:09:53.367" v="473" actId="478"/>
          <ac:picMkLst>
            <pc:docMk/>
            <pc:sldMk cId="3979338405" sldId="296"/>
            <ac:picMk id="3076" creationId="{9C9B0CFB-70D3-4460-992F-E2841207A272}"/>
          </ac:picMkLst>
        </pc:picChg>
      </pc:sldChg>
      <pc:sldChg chg="modSp add mod ord">
        <pc:chgData name="Durga Adimulam" userId="d27c9011-7d8e-4e14-b247-a8dae920753f" providerId="ADAL" clId="{BCA47370-21E3-47C1-BF90-C84F46534CC8}" dt="2021-08-21T16:25:52.271" v="578" actId="20577"/>
        <pc:sldMkLst>
          <pc:docMk/>
          <pc:sldMk cId="1912433801" sldId="297"/>
        </pc:sldMkLst>
        <pc:spChg chg="mod">
          <ac:chgData name="Durga Adimulam" userId="d27c9011-7d8e-4e14-b247-a8dae920753f" providerId="ADAL" clId="{BCA47370-21E3-47C1-BF90-C84F46534CC8}" dt="2021-08-21T16:15:50.496" v="546" actId="20577"/>
          <ac:spMkLst>
            <pc:docMk/>
            <pc:sldMk cId="1912433801" sldId="297"/>
            <ac:spMk id="6" creationId="{00000000-0000-0000-0000-000000000000}"/>
          </ac:spMkLst>
        </pc:spChg>
        <pc:spChg chg="mod">
          <ac:chgData name="Durga Adimulam" userId="d27c9011-7d8e-4e14-b247-a8dae920753f" providerId="ADAL" clId="{BCA47370-21E3-47C1-BF90-C84F46534CC8}" dt="2021-08-21T16:25:52.271" v="578" actId="20577"/>
          <ac:spMkLst>
            <pc:docMk/>
            <pc:sldMk cId="1912433801" sldId="297"/>
            <ac:spMk id="8" creationId="{00000000-0000-0000-0000-000000000000}"/>
          </ac:spMkLst>
        </pc:spChg>
      </pc:sldChg>
      <pc:sldChg chg="addSp delSp modSp add mod ord modNotesTx">
        <pc:chgData name="Durga Adimulam" userId="d27c9011-7d8e-4e14-b247-a8dae920753f" providerId="ADAL" clId="{BCA47370-21E3-47C1-BF90-C84F46534CC8}" dt="2021-09-28T02:57:24.509" v="774" actId="255"/>
        <pc:sldMkLst>
          <pc:docMk/>
          <pc:sldMk cId="166262431" sldId="298"/>
        </pc:sldMkLst>
        <pc:spChg chg="add del mod">
          <ac:chgData name="Durga Adimulam" userId="d27c9011-7d8e-4e14-b247-a8dae920753f" providerId="ADAL" clId="{BCA47370-21E3-47C1-BF90-C84F46534CC8}" dt="2021-08-21T16:26:24.968" v="581" actId="478"/>
          <ac:spMkLst>
            <pc:docMk/>
            <pc:sldMk cId="166262431" sldId="298"/>
            <ac:spMk id="4" creationId="{81DF1295-33DF-4D76-AB81-416881C8D2AD}"/>
          </ac:spMkLst>
        </pc:spChg>
        <pc:spChg chg="mod">
          <ac:chgData name="Durga Adimulam" userId="d27c9011-7d8e-4e14-b247-a8dae920753f" providerId="ADAL" clId="{BCA47370-21E3-47C1-BF90-C84F46534CC8}" dt="2021-08-21T16:26:44.079" v="599" actId="20577"/>
          <ac:spMkLst>
            <pc:docMk/>
            <pc:sldMk cId="166262431" sldId="298"/>
            <ac:spMk id="6" creationId="{00000000-0000-0000-0000-000000000000}"/>
          </ac:spMkLst>
        </pc:spChg>
        <pc:spChg chg="del">
          <ac:chgData name="Durga Adimulam" userId="d27c9011-7d8e-4e14-b247-a8dae920753f" providerId="ADAL" clId="{BCA47370-21E3-47C1-BF90-C84F46534CC8}" dt="2021-08-21T16:26:22.914" v="580" actId="478"/>
          <ac:spMkLst>
            <pc:docMk/>
            <pc:sldMk cId="166262431" sldId="298"/>
            <ac:spMk id="8" creationId="{00000000-0000-0000-0000-000000000000}"/>
          </ac:spMkLst>
        </pc:spChg>
        <pc:picChg chg="add mod">
          <ac:chgData name="Durga Adimulam" userId="d27c9011-7d8e-4e14-b247-a8dae920753f" providerId="ADAL" clId="{BCA47370-21E3-47C1-BF90-C84F46534CC8}" dt="2021-08-21T16:26:37.576" v="584" actId="14100"/>
          <ac:picMkLst>
            <pc:docMk/>
            <pc:sldMk cId="166262431" sldId="298"/>
            <ac:picMk id="4098" creationId="{D1888616-A150-42B5-8133-00D656618B61}"/>
          </ac:picMkLst>
        </pc:picChg>
      </pc:sldChg>
      <pc:sldChg chg="addSp delSp modSp add del mod">
        <pc:chgData name="Durga Adimulam" userId="d27c9011-7d8e-4e14-b247-a8dae920753f" providerId="ADAL" clId="{BCA47370-21E3-47C1-BF90-C84F46534CC8}" dt="2021-08-21T16:33:02.624" v="623" actId="2696"/>
        <pc:sldMkLst>
          <pc:docMk/>
          <pc:sldMk cId="3050530771" sldId="299"/>
        </pc:sldMkLst>
        <pc:spChg chg="add del mod">
          <ac:chgData name="Durga Adimulam" userId="d27c9011-7d8e-4e14-b247-a8dae920753f" providerId="ADAL" clId="{BCA47370-21E3-47C1-BF90-C84F46534CC8}" dt="2021-08-21T16:32:59.040" v="622"/>
          <ac:spMkLst>
            <pc:docMk/>
            <pc:sldMk cId="3050530771" sldId="299"/>
            <ac:spMk id="3" creationId="{3405D134-AC22-4A1D-8CB6-CB899F036D55}"/>
          </ac:spMkLst>
        </pc:spChg>
        <pc:spChg chg="mod">
          <ac:chgData name="Durga Adimulam" userId="d27c9011-7d8e-4e14-b247-a8dae920753f" providerId="ADAL" clId="{BCA47370-21E3-47C1-BF90-C84F46534CC8}" dt="2021-08-21T16:32:44.046" v="617" actId="20577"/>
          <ac:spMkLst>
            <pc:docMk/>
            <pc:sldMk cId="3050530771" sldId="299"/>
            <ac:spMk id="6" creationId="{00000000-0000-0000-0000-000000000000}"/>
          </ac:spMkLst>
        </pc:spChg>
        <pc:picChg chg="del">
          <ac:chgData name="Durga Adimulam" userId="d27c9011-7d8e-4e14-b247-a8dae920753f" providerId="ADAL" clId="{BCA47370-21E3-47C1-BF90-C84F46534CC8}" dt="2021-08-21T16:32:47.180" v="618" actId="478"/>
          <ac:picMkLst>
            <pc:docMk/>
            <pc:sldMk cId="3050530771" sldId="299"/>
            <ac:picMk id="4098" creationId="{D1888616-A150-42B5-8133-00D656618B61}"/>
          </ac:picMkLst>
        </pc:picChg>
      </pc:sldChg>
      <pc:sldChg chg="addSp delSp modSp add mod">
        <pc:chgData name="Durga Adimulam" userId="d27c9011-7d8e-4e14-b247-a8dae920753f" providerId="ADAL" clId="{BCA47370-21E3-47C1-BF90-C84F46534CC8}" dt="2021-08-21T17:08:52.363" v="758" actId="20577"/>
        <pc:sldMkLst>
          <pc:docMk/>
          <pc:sldMk cId="3607499780" sldId="299"/>
        </pc:sldMkLst>
        <pc:spChg chg="add del">
          <ac:chgData name="Durga Adimulam" userId="d27c9011-7d8e-4e14-b247-a8dae920753f" providerId="ADAL" clId="{BCA47370-21E3-47C1-BF90-C84F46534CC8}" dt="2021-08-21T16:33:17.040" v="626"/>
          <ac:spMkLst>
            <pc:docMk/>
            <pc:sldMk cId="3607499780" sldId="299"/>
            <ac:spMk id="3" creationId="{222E12C2-DCBE-41B7-B576-56427717B4DC}"/>
          </ac:spMkLst>
        </pc:spChg>
        <pc:spChg chg="mod">
          <ac:chgData name="Durga Adimulam" userId="d27c9011-7d8e-4e14-b247-a8dae920753f" providerId="ADAL" clId="{BCA47370-21E3-47C1-BF90-C84F46534CC8}" dt="2021-08-21T16:34:25.304" v="661" actId="20577"/>
          <ac:spMkLst>
            <pc:docMk/>
            <pc:sldMk cId="3607499780" sldId="299"/>
            <ac:spMk id="6" creationId="{00000000-0000-0000-0000-000000000000}"/>
          </ac:spMkLst>
        </pc:spChg>
        <pc:spChg chg="mod">
          <ac:chgData name="Durga Adimulam" userId="d27c9011-7d8e-4e14-b247-a8dae920753f" providerId="ADAL" clId="{BCA47370-21E3-47C1-BF90-C84F46534CC8}" dt="2021-08-21T17:08:52.363" v="758" actId="20577"/>
          <ac:spMkLst>
            <pc:docMk/>
            <pc:sldMk cId="3607499780" sldId="299"/>
            <ac:spMk id="8" creationId="{00000000-0000-0000-0000-000000000000}"/>
          </ac:spMkLst>
        </pc:spChg>
      </pc:sldChg>
    </pc:docChg>
  </pc:docChgLst>
  <pc:docChgLst>
    <pc:chgData name="Durga Adimulam" userId="d27c9011-7d8e-4e14-b247-a8dae920753f" providerId="ADAL" clId="{4390D110-E035-480F-B89A-47E019E182A1}"/>
    <pc:docChg chg="undo addSld modSld">
      <pc:chgData name="Durga Adimulam" userId="d27c9011-7d8e-4e14-b247-a8dae920753f" providerId="ADAL" clId="{4390D110-E035-480F-B89A-47E019E182A1}" dt="2019-08-30T01:48:09.676" v="51" actId="20577"/>
      <pc:docMkLst>
        <pc:docMk/>
      </pc:docMkLst>
      <pc:sldChg chg="modSp">
        <pc:chgData name="Durga Adimulam" userId="d27c9011-7d8e-4e14-b247-a8dae920753f" providerId="ADAL" clId="{4390D110-E035-480F-B89A-47E019E182A1}" dt="2019-08-30T01:26:36.035" v="39" actId="20577"/>
        <pc:sldMkLst>
          <pc:docMk/>
          <pc:sldMk cId="303801759" sldId="257"/>
        </pc:sldMkLst>
        <pc:spChg chg="mod">
          <ac:chgData name="Durga Adimulam" userId="d27c9011-7d8e-4e14-b247-a8dae920753f" providerId="ADAL" clId="{4390D110-E035-480F-B89A-47E019E182A1}" dt="2019-08-30T01:26:36.035" v="39" actId="20577"/>
          <ac:spMkLst>
            <pc:docMk/>
            <pc:sldMk cId="303801759" sldId="257"/>
            <ac:spMk id="5" creationId="{00000000-0000-0000-0000-000000000000}"/>
          </ac:spMkLst>
        </pc:spChg>
      </pc:sldChg>
      <pc:sldChg chg="modSp">
        <pc:chgData name="Durga Adimulam" userId="d27c9011-7d8e-4e14-b247-a8dae920753f" providerId="ADAL" clId="{4390D110-E035-480F-B89A-47E019E182A1}" dt="2019-08-30T01:48:09.676" v="51" actId="20577"/>
        <pc:sldMkLst>
          <pc:docMk/>
          <pc:sldMk cId="157815851" sldId="276"/>
        </pc:sldMkLst>
        <pc:spChg chg="mod">
          <ac:chgData name="Durga Adimulam" userId="d27c9011-7d8e-4e14-b247-a8dae920753f" providerId="ADAL" clId="{4390D110-E035-480F-B89A-47E019E182A1}" dt="2019-08-30T01:48:09.676" v="51" actId="20577"/>
          <ac:spMkLst>
            <pc:docMk/>
            <pc:sldMk cId="157815851" sldId="276"/>
            <ac:spMk id="8" creationId="{00000000-0000-0000-0000-000000000000}"/>
          </ac:spMkLst>
        </pc:spChg>
      </pc:sldChg>
      <pc:sldChg chg="addSp delSp modSp add">
        <pc:chgData name="Durga Adimulam" userId="d27c9011-7d8e-4e14-b247-a8dae920753f" providerId="ADAL" clId="{4390D110-E035-480F-B89A-47E019E182A1}" dt="2019-08-29T13:27:12.832" v="30" actId="20577"/>
        <pc:sldMkLst>
          <pc:docMk/>
          <pc:sldMk cId="2168403642" sldId="279"/>
        </pc:sldMkLst>
        <pc:spChg chg="mod">
          <ac:chgData name="Durga Adimulam" userId="d27c9011-7d8e-4e14-b247-a8dae920753f" providerId="ADAL" clId="{4390D110-E035-480F-B89A-47E019E182A1}" dt="2019-08-29T13:27:12.832" v="30" actId="20577"/>
          <ac:spMkLst>
            <pc:docMk/>
            <pc:sldMk cId="2168403642" sldId="279"/>
            <ac:spMk id="6" creationId="{00000000-0000-0000-0000-000000000000}"/>
          </ac:spMkLst>
        </pc:spChg>
        <pc:spChg chg="del mod">
          <ac:chgData name="Durga Adimulam" userId="d27c9011-7d8e-4e14-b247-a8dae920753f" providerId="ADAL" clId="{4390D110-E035-480F-B89A-47E019E182A1}" dt="2019-08-29T13:22:45.771" v="3"/>
          <ac:spMkLst>
            <pc:docMk/>
            <pc:sldMk cId="2168403642" sldId="279"/>
            <ac:spMk id="8" creationId="{00000000-0000-0000-0000-000000000000}"/>
          </ac:spMkLst>
        </pc:spChg>
        <pc:graphicFrameChg chg="add mod modGraphic">
          <ac:chgData name="Durga Adimulam" userId="d27c9011-7d8e-4e14-b247-a8dae920753f" providerId="ADAL" clId="{4390D110-E035-480F-B89A-47E019E182A1}" dt="2019-08-29T13:23:04.279" v="7" actId="14100"/>
          <ac:graphicFrameMkLst>
            <pc:docMk/>
            <pc:sldMk cId="2168403642" sldId="279"/>
            <ac:graphicFrameMk id="3" creationId="{5E7AEAA4-D771-4C24-93BE-6EDD6052A2D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9B676-79ED-4514-90A9-3182254C10C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1C690-C315-4F7D-8EC9-7AA7E40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49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flare.com/learning/security/what-is-web-application-security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loudflare.com/learning/performance/why-site-speed-matters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baseline="0" dirty="0">
                <a:solidFill>
                  <a:srgbClr val="222222"/>
                </a:solidFill>
                <a:effectLst/>
                <a:latin typeface="+mj-lt"/>
              </a:rPr>
              <a:t>A reverse proxy is a server that sits in front of web servers and forwards client (e.g. web browser) requests to those web servers. Reverse proxies are typically implemented to help increase </a:t>
            </a:r>
            <a:r>
              <a:rPr lang="en-US" sz="900" b="0" i="0" u="none" strike="noStrike" baseline="0" dirty="0">
                <a:solidFill>
                  <a:srgbClr val="0055DC"/>
                </a:solidFill>
                <a:effectLst/>
                <a:latin typeface="+mj-lt"/>
                <a:hlinkClick r:id="rId3"/>
              </a:rPr>
              <a:t>security</a:t>
            </a:r>
            <a:r>
              <a:rPr lang="en-US" sz="900" b="0" i="0" baseline="0" dirty="0">
                <a:solidFill>
                  <a:srgbClr val="222222"/>
                </a:solidFill>
                <a:effectLst/>
                <a:latin typeface="+mj-lt"/>
              </a:rPr>
              <a:t>, </a:t>
            </a:r>
            <a:r>
              <a:rPr lang="en-US" sz="900" b="0" i="0" u="none" strike="noStrike" baseline="0" dirty="0">
                <a:solidFill>
                  <a:srgbClr val="0055DC"/>
                </a:solidFill>
                <a:effectLst/>
                <a:latin typeface="+mj-lt"/>
                <a:hlinkClick r:id="rId4"/>
              </a:rPr>
              <a:t>performance</a:t>
            </a:r>
            <a:r>
              <a:rPr lang="en-US" sz="900" b="0" i="0" baseline="0" dirty="0">
                <a:solidFill>
                  <a:srgbClr val="222222"/>
                </a:solidFill>
                <a:effectLst/>
                <a:latin typeface="+mj-lt"/>
              </a:rPr>
              <a:t>, and reliability. </a:t>
            </a:r>
            <a:endParaRPr lang="en-US" sz="900" baseline="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0980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3203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0059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6900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810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928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011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aseline="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265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aseline="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868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4082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b="0" i="0" baseline="0" dirty="0">
                <a:solidFill>
                  <a:srgbClr val="333333"/>
                </a:solidFill>
                <a:effectLst/>
                <a:latin typeface="-apple-system"/>
              </a:rPr>
              <a:t>When the client makes a request to the Spring Cloud Gateway, the Gateway Handler Mapping first checks if the request matches a route. This matching is done using the predicates. If it matches the predicate then the request is sent to the filters.</a:t>
            </a:r>
            <a:endParaRPr lang="en-US" sz="5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714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20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53788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8532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/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739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7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7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9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6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43066" y="202672"/>
            <a:ext cx="1648295" cy="54239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262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6349807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70684" marR="0" indent="-170684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377088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2" indent="-285744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4827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18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1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guides/gs/service-registration-and-discovery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13063"/>
            <a:ext cx="12192000" cy="68580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48632" y="1643106"/>
            <a:ext cx="11894737" cy="758797"/>
          </a:xfrm>
        </p:spPr>
        <p:txBody>
          <a:bodyPr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rebuchet MS"/>
                <a:cs typeface="Trebuchet MS"/>
              </a:rPr>
              <a:t>August 21, 2021</a:t>
            </a: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3801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Cloud Gateway Architecture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43710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defTabSz="457189">
              <a:lnSpc>
                <a:spcPct val="120000"/>
              </a:lnSpc>
            </a:pPr>
            <a:endParaRPr lang="en-US" sz="1867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4098" name="Picture 2" descr="spring cloud gateway architecture">
            <a:extLst>
              <a:ext uri="{FF2B5EF4-FFF2-40B4-BE49-F238E27FC236}">
                <a16:creationId xmlns:a16="http://schemas.microsoft.com/office/drawing/2014/main" id="{D1888616-A150-42B5-8133-00D656618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324" y="1408690"/>
            <a:ext cx="7585075" cy="462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62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Cloud Gateway Implementation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69964" y="1122218"/>
            <a:ext cx="11119104" cy="5372100"/>
          </a:xfrm>
        </p:spPr>
        <p:txBody>
          <a:bodyPr>
            <a:normAutofit/>
          </a:bodyPr>
          <a:lstStyle/>
          <a:p>
            <a:pPr algn="l"/>
            <a:r>
              <a:rPr lang="en-US" sz="2000" b="1" i="0" u="sng" dirty="0">
                <a:solidFill>
                  <a:srgbClr val="333333"/>
                </a:solidFill>
                <a:effectLst/>
              </a:rPr>
              <a:t>Maven Dependency:</a:t>
            </a:r>
          </a:p>
          <a:p>
            <a:pPr algn="l"/>
            <a:endParaRPr lang="en-US" sz="2000" i="0" dirty="0">
              <a:solidFill>
                <a:srgbClr val="333333"/>
              </a:solidFill>
              <a:effectLst/>
            </a:endParaRPr>
          </a:p>
          <a:p>
            <a:pPr algn="l"/>
            <a:r>
              <a:rPr lang="en-US" sz="2000" b="0" i="0" dirty="0">
                <a:solidFill>
                  <a:srgbClr val="333333"/>
                </a:solidFill>
                <a:effectLst/>
              </a:rPr>
              <a:t>&lt;dependency&gt;</a:t>
            </a:r>
          </a:p>
          <a:p>
            <a:pPr algn="l"/>
            <a:r>
              <a:rPr lang="en-US" sz="2000" b="0" i="0" dirty="0">
                <a:solidFill>
                  <a:srgbClr val="333333"/>
                </a:solidFill>
                <a:effectLst/>
              </a:rPr>
              <a:t>	&lt;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groupId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&gt;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org.springframework.cloud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&lt;/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groupId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&gt;</a:t>
            </a:r>
          </a:p>
          <a:p>
            <a:pPr algn="l"/>
            <a:r>
              <a:rPr lang="en-US" sz="2000" b="0" i="0" dirty="0">
                <a:solidFill>
                  <a:srgbClr val="333333"/>
                </a:solidFill>
                <a:effectLst/>
              </a:rPr>
              <a:t>	&lt;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artifactId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&gt;spring-cloud-starter-gateway&lt;/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artifactId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&gt;</a:t>
            </a:r>
          </a:p>
          <a:p>
            <a:pPr algn="l"/>
            <a:r>
              <a:rPr lang="en-US" sz="2000" b="0" i="0" dirty="0">
                <a:solidFill>
                  <a:srgbClr val="333333"/>
                </a:solidFill>
                <a:effectLst/>
              </a:rPr>
              <a:t>&lt;/dependency&gt;</a:t>
            </a:r>
          </a:p>
          <a:p>
            <a:pPr algn="l"/>
            <a:endParaRPr lang="en-US" sz="2000" dirty="0">
              <a:solidFill>
                <a:srgbClr val="333333"/>
              </a:solidFill>
            </a:endParaRPr>
          </a:p>
          <a:p>
            <a:pPr algn="l"/>
            <a:r>
              <a:rPr lang="en-US" sz="2000" b="1" u="sng" dirty="0">
                <a:solidFill>
                  <a:srgbClr val="333333"/>
                </a:solidFill>
              </a:rPr>
              <a:t>Properties:</a:t>
            </a:r>
          </a:p>
          <a:p>
            <a:pPr algn="l"/>
            <a:endParaRPr lang="en-US" sz="2000" b="1" u="sng" dirty="0">
              <a:solidFill>
                <a:srgbClr val="333333"/>
              </a:solidFill>
            </a:endParaRP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spring.cloud.gateway.routes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[0].id=</a:t>
            </a:r>
            <a:r>
              <a:rPr lang="en-US" sz="1800" dirty="0">
                <a:solidFill>
                  <a:srgbClr val="2AA198"/>
                </a:solidFill>
                <a:latin typeface="Consolas" panose="020B0609020204030204" pitchFamily="49" charset="0"/>
              </a:rPr>
              <a:t>emp-service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spring.cloud.gateway.routes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[0].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uri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2AA198"/>
                </a:solidFill>
                <a:latin typeface="Consolas" panose="020B0609020204030204" pitchFamily="49" charset="0"/>
              </a:rPr>
              <a:t>lb://EMP-SERVICE/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spring.cloud.gateway.routes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[0].predicates[0]=</a:t>
            </a:r>
            <a:r>
              <a:rPr lang="en-US" sz="1800" dirty="0">
                <a:solidFill>
                  <a:srgbClr val="2AA198"/>
                </a:solidFill>
                <a:latin typeface="Consolas" panose="020B0609020204030204" pitchFamily="49" charset="0"/>
              </a:rPr>
              <a:t>Path=/employee/**</a:t>
            </a:r>
            <a:endParaRPr lang="en-US" sz="2000" dirty="0">
              <a:solidFill>
                <a:srgbClr val="33333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43710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defTabSz="457189">
              <a:lnSpc>
                <a:spcPct val="120000"/>
              </a:lnSpc>
            </a:pPr>
            <a:endParaRPr lang="en-US" sz="1867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07499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References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69964" y="1071154"/>
            <a:ext cx="11119104" cy="5356540"/>
          </a:xfrm>
        </p:spPr>
        <p:txBody>
          <a:bodyPr>
            <a:normAutofit/>
          </a:bodyPr>
          <a:lstStyle/>
          <a:p>
            <a:pPr algn="ctr"/>
            <a:endParaRPr lang="en-IN" sz="2000" b="1" i="0" u="none" strike="noStrike" dirty="0">
              <a:solidFill>
                <a:srgbClr val="1A9CB0"/>
              </a:solidFill>
              <a:effectLst/>
              <a:hlinkClick r:id="rId3"/>
            </a:endParaRPr>
          </a:p>
          <a:p>
            <a:pPr algn="ctr"/>
            <a:r>
              <a:rPr lang="en-IN" sz="2000" b="1" i="0" u="none" strike="noStrike" dirty="0">
                <a:solidFill>
                  <a:srgbClr val="1A9CB0"/>
                </a:solidFill>
                <a:effectLst/>
              </a:rPr>
              <a:t>https://cloud.spring.io/spring-cloud-gateway/reference/html/</a:t>
            </a:r>
            <a:endParaRPr lang="en-US" sz="2000" b="1" dirty="0"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43710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 dirty="0" err="1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781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API Gateway?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69964" y="1122218"/>
            <a:ext cx="11119104" cy="537210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An API gateway is an API management tool that sits between a client and a collection of backend services.</a:t>
            </a:r>
            <a:endParaRPr lang="en-US" sz="2000" i="0" dirty="0"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An API gateway acts as a reverse proxy to accept all application programming interface (API) calls, aggregate the various services required to fulfill them, and return the appropriate result.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43710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defTabSz="457189">
              <a:lnSpc>
                <a:spcPct val="120000"/>
              </a:lnSpc>
            </a:pPr>
            <a:endParaRPr lang="en-US" sz="1867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11C699A-9E34-44C3-9345-B6D51CB3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86" y="2983829"/>
            <a:ext cx="60102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3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Without Gateway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43710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defTabSz="457189">
              <a:lnSpc>
                <a:spcPct val="120000"/>
              </a:lnSpc>
            </a:pPr>
            <a:endParaRPr lang="en-US" sz="1867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275F0-B345-4D95-B65F-03DA60F17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48" y="1780987"/>
            <a:ext cx="10993704" cy="3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0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Gateway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43710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defTabSz="457189">
              <a:lnSpc>
                <a:spcPct val="120000"/>
              </a:lnSpc>
            </a:pPr>
            <a:endParaRPr lang="en-US" sz="1867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8877BA-B0AF-4001-99B2-F440C1E2B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77" y="1347319"/>
            <a:ext cx="10498045" cy="416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API Gateway?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69964" y="1122218"/>
            <a:ext cx="11119104" cy="53721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</a:rPr>
              <a:t>Insulates the clients from how the application is partitioned into microservices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333333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</a:rPr>
              <a:t>Insulates the clients from the problem of determining the locations of service instances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333333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</a:rPr>
              <a:t>Provides the optimal API for each client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333333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</a:rPr>
              <a:t>Reduces the number of requests/roundtrips.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</a:rPr>
              <a:t>	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For example, the API gateway enables clients to retrieve data from multiple services with a 	single round-trip. Fewer requests also means less overhead and improves the user 	experience. 	An API gateway is essential for mobile applications.</a:t>
            </a:r>
          </a:p>
          <a:p>
            <a:pPr algn="l"/>
            <a:endParaRPr lang="en-US" sz="2000" b="0" i="0" dirty="0">
              <a:solidFill>
                <a:srgbClr val="333333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</a:rPr>
              <a:t>Simplifies the client by moving logic for calling multiple services from the client to API gateway</a:t>
            </a:r>
          </a:p>
          <a:p>
            <a:pPr algn="l"/>
            <a:endParaRPr lang="en-US" sz="2000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43710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defTabSz="457189">
              <a:lnSpc>
                <a:spcPct val="120000"/>
              </a:lnSpc>
            </a:pPr>
            <a:endParaRPr lang="en-US" sz="1867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5B0C14-89C2-4E47-9847-F4EFEC3C0DBF}"/>
              </a:ext>
            </a:extLst>
          </p:cNvPr>
          <p:cNvSpPr/>
          <p:nvPr/>
        </p:nvSpPr>
        <p:spPr>
          <a:xfrm>
            <a:off x="761639" y="5985157"/>
            <a:ext cx="1801091" cy="3232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Security</a:t>
            </a:r>
            <a:endParaRPr lang="en-IN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019E4-A70E-4626-9100-04EDB2C27ECB}"/>
              </a:ext>
            </a:extLst>
          </p:cNvPr>
          <p:cNvSpPr/>
          <p:nvPr/>
        </p:nvSpPr>
        <p:spPr>
          <a:xfrm>
            <a:off x="3006077" y="5985157"/>
            <a:ext cx="1801091" cy="3232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Abstraction</a:t>
            </a:r>
            <a:endParaRPr lang="en-IN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1BA321-4317-4931-A4E2-98BDC8A2FD34}"/>
              </a:ext>
            </a:extLst>
          </p:cNvPr>
          <p:cNvSpPr/>
          <p:nvPr/>
        </p:nvSpPr>
        <p:spPr>
          <a:xfrm>
            <a:off x="5250515" y="5985157"/>
            <a:ext cx="1801091" cy="3232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Auditing</a:t>
            </a:r>
            <a:endParaRPr lang="en-IN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9272C6-ABEA-48B2-AF41-DA43022765DA}"/>
              </a:ext>
            </a:extLst>
          </p:cNvPr>
          <p:cNvSpPr/>
          <p:nvPr/>
        </p:nvSpPr>
        <p:spPr>
          <a:xfrm>
            <a:off x="9739391" y="5985157"/>
            <a:ext cx="1801091" cy="3232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Loose Coupling</a:t>
            </a:r>
            <a:endParaRPr lang="en-IN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E1BD0A-D860-4F55-A787-7CCDBF9ECBC2}"/>
              </a:ext>
            </a:extLst>
          </p:cNvPr>
          <p:cNvSpPr/>
          <p:nvPr/>
        </p:nvSpPr>
        <p:spPr>
          <a:xfrm>
            <a:off x="7494953" y="5985157"/>
            <a:ext cx="1801091" cy="3232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Routing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49252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Gateway Drawbacks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69964" y="1122218"/>
            <a:ext cx="11119104" cy="53721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33333"/>
                </a:solidFill>
                <a:effectLst/>
              </a:rPr>
              <a:t>Increased complexity</a:t>
            </a:r>
          </a:p>
          <a:p>
            <a:pPr marL="1085832" lvl="1" indent="-342900">
              <a:buFont typeface="Arial" panose="020B0604020202020204" pitchFamily="34" charset="0"/>
              <a:buChar char="•"/>
            </a:pPr>
            <a:r>
              <a:rPr lang="en-US" sz="1733" dirty="0">
                <a:solidFill>
                  <a:srgbClr val="333333"/>
                </a:solidFill>
              </a:rPr>
              <a:t>T</a:t>
            </a:r>
            <a:r>
              <a:rPr lang="en-US" sz="1733" b="0" i="0" dirty="0">
                <a:solidFill>
                  <a:srgbClr val="333333"/>
                </a:solidFill>
                <a:effectLst/>
              </a:rPr>
              <a:t>he API gateway is yet another moving part that must be developed, deployed and managed</a:t>
            </a:r>
          </a:p>
          <a:p>
            <a:pPr lvl="1" indent="0">
              <a:buNone/>
            </a:pPr>
            <a:endParaRPr lang="en-US" sz="1733" b="0" i="0" dirty="0">
              <a:solidFill>
                <a:srgbClr val="333333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33333"/>
                </a:solidFill>
                <a:effectLst/>
              </a:rPr>
              <a:t>Latency</a:t>
            </a:r>
          </a:p>
          <a:p>
            <a:pPr marL="1085832" lvl="1" indent="-342900">
              <a:buFont typeface="Arial" panose="020B0604020202020204" pitchFamily="34" charset="0"/>
              <a:buChar char="•"/>
            </a:pPr>
            <a:r>
              <a:rPr lang="en-US" sz="1733" b="0" i="0" dirty="0">
                <a:solidFill>
                  <a:srgbClr val="333333"/>
                </a:solidFill>
                <a:effectLst/>
              </a:rPr>
              <a:t>Increased response time due to the additional network hop through the API gateway - however, for most applications the cost of an extra roundtrip is insignificant.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43710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defTabSz="457189">
              <a:lnSpc>
                <a:spcPct val="120000"/>
              </a:lnSpc>
            </a:pPr>
            <a:endParaRPr lang="en-US" sz="1867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96181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Variation : Backends for Frontends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69964" y="1122218"/>
            <a:ext cx="11119104" cy="537210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</a:rPr>
              <a:t>A variation of this pattern is the Backends for frontends pattern. It defines a separate API gateway for each kind of client.</a:t>
            </a:r>
            <a:endParaRPr lang="en-US" sz="2000" i="0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43710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defTabSz="457189">
              <a:lnSpc>
                <a:spcPct val="120000"/>
              </a:lnSpc>
            </a:pPr>
            <a:endParaRPr lang="en-US" sz="1867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313CFF8-F592-4A28-8F90-48240501C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65696"/>
            <a:ext cx="9144000" cy="4354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228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Gateway Providers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43710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defTabSz="457189">
              <a:lnSpc>
                <a:spcPct val="120000"/>
              </a:lnSpc>
            </a:pPr>
            <a:endParaRPr lang="en-US" sz="1867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3074" name="Picture 2" descr="GitHub - Netflix/zuul: Zuul is a gateway service that provides dynamic  routing, monitoring, resiliency, security, and more.">
            <a:extLst>
              <a:ext uri="{FF2B5EF4-FFF2-40B4-BE49-F238E27FC236}">
                <a16:creationId xmlns:a16="http://schemas.microsoft.com/office/drawing/2014/main" id="{D6AB8FA4-61E8-4721-A484-07FB38C9B5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67" y="1347643"/>
            <a:ext cx="2994038" cy="208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C4B353-4EF1-4E2C-B10B-B12E97C85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67" y="4125480"/>
            <a:ext cx="2994038" cy="16622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C1F10B-B860-46A3-BBB0-B953DED1F30F}"/>
              </a:ext>
            </a:extLst>
          </p:cNvPr>
          <p:cNvSpPr txBox="1"/>
          <p:nvPr/>
        </p:nvSpPr>
        <p:spPr>
          <a:xfrm>
            <a:off x="4729018" y="1274558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Zuul</a:t>
            </a:r>
            <a:r>
              <a:rPr lang="en-US" dirty="0"/>
              <a:t> is a blocking API.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A blocking gateway API makes use of as many threads as the number of incoming requests</a:t>
            </a:r>
            <a:r>
              <a:rPr lang="en-US" b="0" i="0">
                <a:solidFill>
                  <a:srgbClr val="333333"/>
                </a:solidFill>
                <a:effectLst/>
                <a:latin typeface="-apple-system"/>
              </a:rPr>
              <a:t>. So,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this approach is more resource intensive.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If no threads are available to process the incoming request, then the request has to wait in queue.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2A9D99-2FEE-4BB4-880D-BEF0DD23CAC1}"/>
              </a:ext>
            </a:extLst>
          </p:cNvPr>
          <p:cNvSpPr txBox="1"/>
          <p:nvPr/>
        </p:nvSpPr>
        <p:spPr>
          <a:xfrm>
            <a:off x="4729018" y="3680630"/>
            <a:ext cx="701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Spring Cloud Gateway is a non blocking API.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A thread is always available to process the incoming request. These requests are then processed asynchronously in the background and once completed the response is returned.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So, incoming requests never gets blocked when using Spring Cloud Gateway.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933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Cloud Gateway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69964" y="1122218"/>
            <a:ext cx="11119104" cy="53721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</a:rPr>
              <a:t>Spring Cloud Gateway is an implementation by Spring Cloud team on top of Spring reactive ecosystem. </a:t>
            </a:r>
          </a:p>
          <a:p>
            <a:pPr algn="l"/>
            <a:r>
              <a:rPr lang="en-US" sz="2000" dirty="0">
                <a:solidFill>
                  <a:srgbClr val="333333"/>
                </a:solidFill>
              </a:rPr>
              <a:t>	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It has the following building blocks</a:t>
            </a:r>
          </a:p>
          <a:p>
            <a:pPr lvl="1"/>
            <a:r>
              <a:rPr lang="en-US" sz="2000" dirty="0">
                <a:solidFill>
                  <a:srgbClr val="333333"/>
                </a:solidFill>
              </a:rPr>
              <a:t>Route: Route the basic building block of the gateway. It consists of</a:t>
            </a:r>
          </a:p>
          <a:p>
            <a:pPr marL="1200139" lvl="2" indent="-342900"/>
            <a:r>
              <a:rPr lang="en-US" sz="1867" b="0" i="0" dirty="0">
                <a:solidFill>
                  <a:srgbClr val="333333"/>
                </a:solidFill>
                <a:effectLst/>
              </a:rPr>
              <a:t>ID</a:t>
            </a:r>
          </a:p>
          <a:p>
            <a:pPr marL="1200139" lvl="2" indent="-342900"/>
            <a:r>
              <a:rPr lang="en-US" sz="1867" b="0" i="0" dirty="0">
                <a:solidFill>
                  <a:srgbClr val="333333"/>
                </a:solidFill>
                <a:effectLst/>
              </a:rPr>
              <a:t>destination URI</a:t>
            </a:r>
          </a:p>
          <a:p>
            <a:pPr marL="1200139" lvl="2" indent="-342900"/>
            <a:r>
              <a:rPr lang="en-US" sz="1867" b="0" i="0" dirty="0">
                <a:solidFill>
                  <a:srgbClr val="333333"/>
                </a:solidFill>
                <a:effectLst/>
              </a:rPr>
              <a:t>Collection of predicates and a collection of filters</a:t>
            </a:r>
          </a:p>
          <a:p>
            <a:pPr marL="1200139" lvl="2" indent="-342900"/>
            <a:endParaRPr lang="en-US" sz="1867" b="0" i="0" dirty="0">
              <a:solidFill>
                <a:srgbClr val="333333"/>
              </a:solidFill>
              <a:effectLst/>
            </a:endParaRPr>
          </a:p>
          <a:p>
            <a:pPr lvl="1"/>
            <a:r>
              <a:rPr lang="en-US" sz="2000" dirty="0">
                <a:solidFill>
                  <a:srgbClr val="333333"/>
                </a:solidFill>
              </a:rPr>
              <a:t>Predicate: This is similar to Java 8 Function Predicate. Using this functionality we can match HTTP request, such as headers , </a:t>
            </a:r>
            <a:r>
              <a:rPr lang="en-US" sz="2000" dirty="0" err="1">
                <a:solidFill>
                  <a:srgbClr val="333333"/>
                </a:solidFill>
              </a:rPr>
              <a:t>url</a:t>
            </a:r>
            <a:r>
              <a:rPr lang="en-US" sz="2000" dirty="0">
                <a:solidFill>
                  <a:srgbClr val="333333"/>
                </a:solidFill>
              </a:rPr>
              <a:t>, cookies or parameters.</a:t>
            </a:r>
          </a:p>
          <a:p>
            <a:pPr lvl="1"/>
            <a:endParaRPr lang="en-US" sz="2000" dirty="0">
              <a:solidFill>
                <a:srgbClr val="333333"/>
              </a:solidFill>
            </a:endParaRPr>
          </a:p>
          <a:p>
            <a:pPr lvl="1"/>
            <a:r>
              <a:rPr lang="en-US" sz="2000" dirty="0">
                <a:solidFill>
                  <a:srgbClr val="333333"/>
                </a:solidFill>
              </a:rPr>
              <a:t>Filter: These are instances Spring Framework Gateway Filter. Using this we can modify the request or response as per the requirement.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43710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defTabSz="457189">
              <a:lnSpc>
                <a:spcPct val="120000"/>
              </a:lnSpc>
            </a:pPr>
            <a:endParaRPr lang="en-US" sz="1867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1243380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20065</TotalTime>
  <Words>672</Words>
  <Application>Microsoft Office PowerPoint</Application>
  <PresentationFormat>Widescreen</PresentationFormat>
  <Paragraphs>79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-apple-system</vt:lpstr>
      <vt:lpstr>Arial</vt:lpstr>
      <vt:lpstr>Arial Black</vt:lpstr>
      <vt:lpstr>Calibri</vt:lpstr>
      <vt:lpstr>Calibri Light</vt:lpstr>
      <vt:lpstr>Consolas</vt:lpstr>
      <vt:lpstr>Lucida Grande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Adimulam</dc:creator>
  <cp:lastModifiedBy>Durga Adimulam</cp:lastModifiedBy>
  <cp:revision>151</cp:revision>
  <dcterms:created xsi:type="dcterms:W3CDTF">2019-01-21T09:41:00Z</dcterms:created>
  <dcterms:modified xsi:type="dcterms:W3CDTF">2021-09-28T06:37:18Z</dcterms:modified>
</cp:coreProperties>
</file>