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60" r:id="rId3"/>
    <p:sldId id="268" r:id="rId4"/>
    <p:sldId id="265" r:id="rId5"/>
    <p:sldId id="269" r:id="rId6"/>
    <p:sldId id="267" r:id="rId7"/>
    <p:sldId id="259" r:id="rId8"/>
    <p:sldId id="258" r:id="rId9"/>
    <p:sldId id="261" r:id="rId10"/>
    <p:sldId id="262" r:id="rId11"/>
    <p:sldId id="263" r:id="rId12"/>
    <p:sldId id="264" r:id="rId13"/>
    <p:sldId id="270"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ABC600-37B4-4C38-8E66-FD4096A426C9}" v="1" dt="2022-09-12T04:59:19.7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212" autoAdjust="0"/>
  </p:normalViewPr>
  <p:slideViewPr>
    <p:cSldViewPr snapToGrid="0">
      <p:cViewPr varScale="1">
        <p:scale>
          <a:sx n="56" d="100"/>
          <a:sy n="56" d="100"/>
        </p:scale>
        <p:origin x="10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rga Adimulam" userId="d27c9011-7d8e-4e14-b247-a8dae920753f" providerId="ADAL" clId="{11554B23-7C46-45CA-AAC6-23FF2D2B5D6C}"/>
    <pc:docChg chg="custSel addSld modSld">
      <pc:chgData name="Durga Adimulam" userId="d27c9011-7d8e-4e14-b247-a8dae920753f" providerId="ADAL" clId="{11554B23-7C46-45CA-AAC6-23FF2D2B5D6C}" dt="2019-11-25T04:39:38.442" v="141" actId="20577"/>
      <pc:docMkLst>
        <pc:docMk/>
      </pc:docMkLst>
      <pc:sldChg chg="modSp">
        <pc:chgData name="Durga Adimulam" userId="d27c9011-7d8e-4e14-b247-a8dae920753f" providerId="ADAL" clId="{11554B23-7C46-45CA-AAC6-23FF2D2B5D6C}" dt="2019-11-22T01:53:16.891" v="139" actId="20577"/>
        <pc:sldMkLst>
          <pc:docMk/>
          <pc:sldMk cId="138929437" sldId="260"/>
        </pc:sldMkLst>
        <pc:spChg chg="mod">
          <ac:chgData name="Durga Adimulam" userId="d27c9011-7d8e-4e14-b247-a8dae920753f" providerId="ADAL" clId="{11554B23-7C46-45CA-AAC6-23FF2D2B5D6C}" dt="2019-11-22T01:53:16.891" v="139" actId="20577"/>
          <ac:spMkLst>
            <pc:docMk/>
            <pc:sldMk cId="138929437" sldId="260"/>
            <ac:spMk id="6" creationId="{00000000-0000-0000-0000-000000000000}"/>
          </ac:spMkLst>
        </pc:spChg>
        <pc:spChg chg="mod">
          <ac:chgData name="Durga Adimulam" userId="d27c9011-7d8e-4e14-b247-a8dae920753f" providerId="ADAL" clId="{11554B23-7C46-45CA-AAC6-23FF2D2B5D6C}" dt="2019-11-22T01:53:06.812" v="131" actId="20577"/>
          <ac:spMkLst>
            <pc:docMk/>
            <pc:sldMk cId="138929437" sldId="260"/>
            <ac:spMk id="8" creationId="{00000000-0000-0000-0000-000000000000}"/>
          </ac:spMkLst>
        </pc:spChg>
      </pc:sldChg>
      <pc:sldChg chg="modSp">
        <pc:chgData name="Durga Adimulam" userId="d27c9011-7d8e-4e14-b247-a8dae920753f" providerId="ADAL" clId="{11554B23-7C46-45CA-AAC6-23FF2D2B5D6C}" dt="2019-11-25T04:39:38.442" v="141" actId="20577"/>
        <pc:sldMkLst>
          <pc:docMk/>
          <pc:sldMk cId="3582338611" sldId="263"/>
        </pc:sldMkLst>
        <pc:spChg chg="mod">
          <ac:chgData name="Durga Adimulam" userId="d27c9011-7d8e-4e14-b247-a8dae920753f" providerId="ADAL" clId="{11554B23-7C46-45CA-AAC6-23FF2D2B5D6C}" dt="2019-11-25T04:39:38.442" v="141" actId="20577"/>
          <ac:spMkLst>
            <pc:docMk/>
            <pc:sldMk cId="3582338611" sldId="263"/>
            <ac:spMk id="8" creationId="{00000000-0000-0000-0000-000000000000}"/>
          </ac:spMkLst>
        </pc:spChg>
      </pc:sldChg>
      <pc:sldChg chg="add">
        <pc:chgData name="Durga Adimulam" userId="d27c9011-7d8e-4e14-b247-a8dae920753f" providerId="ADAL" clId="{11554B23-7C46-45CA-AAC6-23FF2D2B5D6C}" dt="2019-11-22T01:51:53.194" v="0"/>
        <pc:sldMkLst>
          <pc:docMk/>
          <pc:sldMk cId="1299637932" sldId="267"/>
        </pc:sldMkLst>
      </pc:sldChg>
    </pc:docChg>
  </pc:docChgLst>
  <pc:docChgLst>
    <pc:chgData name="Durga Adimulam" userId="d27c9011-7d8e-4e14-b247-a8dae920753f" providerId="ADAL" clId="{4D7BD07C-E64C-4075-82A9-54174D9C6CDA}"/>
    <pc:docChg chg="addSld delSld modSld sldOrd">
      <pc:chgData name="Durga Adimulam" userId="d27c9011-7d8e-4e14-b247-a8dae920753f" providerId="ADAL" clId="{4D7BD07C-E64C-4075-82A9-54174D9C6CDA}" dt="2020-12-18T09:41:00.004" v="270" actId="20577"/>
      <pc:docMkLst>
        <pc:docMk/>
      </pc:docMkLst>
      <pc:sldChg chg="ord modNotesTx">
        <pc:chgData name="Durga Adimulam" userId="d27c9011-7d8e-4e14-b247-a8dae920753f" providerId="ADAL" clId="{4D7BD07C-E64C-4075-82A9-54174D9C6CDA}" dt="2020-12-18T09:34:49.981" v="264" actId="6549"/>
        <pc:sldMkLst>
          <pc:docMk/>
          <pc:sldMk cId="138929437" sldId="260"/>
        </pc:sldMkLst>
      </pc:sldChg>
      <pc:sldChg chg="modSp mod ord modShow">
        <pc:chgData name="Durga Adimulam" userId="d27c9011-7d8e-4e14-b247-a8dae920753f" providerId="ADAL" clId="{4D7BD07C-E64C-4075-82A9-54174D9C6CDA}" dt="2020-12-18T02:11:09.704" v="166" actId="20577"/>
        <pc:sldMkLst>
          <pc:docMk/>
          <pc:sldMk cId="1283488868" sldId="265"/>
        </pc:sldMkLst>
        <pc:spChg chg="mod">
          <ac:chgData name="Durga Adimulam" userId="d27c9011-7d8e-4e14-b247-a8dae920753f" providerId="ADAL" clId="{4D7BD07C-E64C-4075-82A9-54174D9C6CDA}" dt="2020-12-18T02:11:09.704" v="166" actId="20577"/>
          <ac:spMkLst>
            <pc:docMk/>
            <pc:sldMk cId="1283488868" sldId="265"/>
            <ac:spMk id="8" creationId="{00000000-0000-0000-0000-000000000000}"/>
          </ac:spMkLst>
        </pc:spChg>
      </pc:sldChg>
      <pc:sldChg chg="modSp mod">
        <pc:chgData name="Durga Adimulam" userId="d27c9011-7d8e-4e14-b247-a8dae920753f" providerId="ADAL" clId="{4D7BD07C-E64C-4075-82A9-54174D9C6CDA}" dt="2020-12-18T03:58:21.877" v="263" actId="20577"/>
        <pc:sldMkLst>
          <pc:docMk/>
          <pc:sldMk cId="1299637932" sldId="267"/>
        </pc:sldMkLst>
        <pc:spChg chg="mod">
          <ac:chgData name="Durga Adimulam" userId="d27c9011-7d8e-4e14-b247-a8dae920753f" providerId="ADAL" clId="{4D7BD07C-E64C-4075-82A9-54174D9C6CDA}" dt="2020-12-18T03:58:21.877" v="263" actId="20577"/>
          <ac:spMkLst>
            <pc:docMk/>
            <pc:sldMk cId="1299637932" sldId="267"/>
            <ac:spMk id="8" creationId="{00000000-0000-0000-0000-000000000000}"/>
          </ac:spMkLst>
        </pc:spChg>
      </pc:sldChg>
      <pc:sldChg chg="modSp add mod">
        <pc:chgData name="Durga Adimulam" userId="d27c9011-7d8e-4e14-b247-a8dae920753f" providerId="ADAL" clId="{4D7BD07C-E64C-4075-82A9-54174D9C6CDA}" dt="2020-12-18T02:08:32.267" v="162" actId="255"/>
        <pc:sldMkLst>
          <pc:docMk/>
          <pc:sldMk cId="446284821" sldId="268"/>
        </pc:sldMkLst>
        <pc:spChg chg="mod">
          <ac:chgData name="Durga Adimulam" userId="d27c9011-7d8e-4e14-b247-a8dae920753f" providerId="ADAL" clId="{4D7BD07C-E64C-4075-82A9-54174D9C6CDA}" dt="2020-12-18T02:07:41.792" v="78" actId="6549"/>
          <ac:spMkLst>
            <pc:docMk/>
            <pc:sldMk cId="446284821" sldId="268"/>
            <ac:spMk id="6" creationId="{00000000-0000-0000-0000-000000000000}"/>
          </ac:spMkLst>
        </pc:spChg>
        <pc:spChg chg="mod">
          <ac:chgData name="Durga Adimulam" userId="d27c9011-7d8e-4e14-b247-a8dae920753f" providerId="ADAL" clId="{4D7BD07C-E64C-4075-82A9-54174D9C6CDA}" dt="2020-12-18T02:08:32.267" v="162" actId="255"/>
          <ac:spMkLst>
            <pc:docMk/>
            <pc:sldMk cId="446284821" sldId="268"/>
            <ac:spMk id="8" creationId="{00000000-0000-0000-0000-000000000000}"/>
          </ac:spMkLst>
        </pc:spChg>
      </pc:sldChg>
      <pc:sldChg chg="modSp add mod">
        <pc:chgData name="Durga Adimulam" userId="d27c9011-7d8e-4e14-b247-a8dae920753f" providerId="ADAL" clId="{4D7BD07C-E64C-4075-82A9-54174D9C6CDA}" dt="2020-12-18T09:41:00.004" v="270" actId="20577"/>
        <pc:sldMkLst>
          <pc:docMk/>
          <pc:sldMk cId="811669633" sldId="269"/>
        </pc:sldMkLst>
        <pc:spChg chg="mod">
          <ac:chgData name="Durga Adimulam" userId="d27c9011-7d8e-4e14-b247-a8dae920753f" providerId="ADAL" clId="{4D7BD07C-E64C-4075-82A9-54174D9C6CDA}" dt="2020-12-18T09:41:00.004" v="270" actId="20577"/>
          <ac:spMkLst>
            <pc:docMk/>
            <pc:sldMk cId="811669633" sldId="269"/>
            <ac:spMk id="6" creationId="{00000000-0000-0000-0000-000000000000}"/>
          </ac:spMkLst>
        </pc:spChg>
        <pc:spChg chg="mod">
          <ac:chgData name="Durga Adimulam" userId="d27c9011-7d8e-4e14-b247-a8dae920753f" providerId="ADAL" clId="{4D7BD07C-E64C-4075-82A9-54174D9C6CDA}" dt="2020-12-18T03:57:34.582" v="259" actId="255"/>
          <ac:spMkLst>
            <pc:docMk/>
            <pc:sldMk cId="811669633" sldId="269"/>
            <ac:spMk id="8" creationId="{00000000-0000-0000-0000-000000000000}"/>
          </ac:spMkLst>
        </pc:spChg>
      </pc:sldChg>
      <pc:sldChg chg="add del">
        <pc:chgData name="Durga Adimulam" userId="d27c9011-7d8e-4e14-b247-a8dae920753f" providerId="ADAL" clId="{4D7BD07C-E64C-4075-82A9-54174D9C6CDA}" dt="2020-12-18T03:56:27.493" v="168"/>
        <pc:sldMkLst>
          <pc:docMk/>
          <pc:sldMk cId="2460389606" sldId="269"/>
        </pc:sldMkLst>
      </pc:sldChg>
    </pc:docChg>
  </pc:docChgLst>
  <pc:docChgLst>
    <pc:chgData name="Pavan Alapati" userId="677d7762-9684-4613-b646-157b895c782c" providerId="ADAL" clId="{BDABC600-37B4-4C38-8E66-FD4096A426C9}"/>
    <pc:docChg chg="custSel addSld modSld">
      <pc:chgData name="Pavan Alapati" userId="677d7762-9684-4613-b646-157b895c782c" providerId="ADAL" clId="{BDABC600-37B4-4C38-8E66-FD4096A426C9}" dt="2022-09-12T05:32:21.630" v="160" actId="20577"/>
      <pc:docMkLst>
        <pc:docMk/>
      </pc:docMkLst>
      <pc:sldChg chg="addSp delSp modSp add mod">
        <pc:chgData name="Pavan Alapati" userId="677d7762-9684-4613-b646-157b895c782c" providerId="ADAL" clId="{BDABC600-37B4-4C38-8E66-FD4096A426C9}" dt="2022-09-12T05:32:21.630" v="160" actId="20577"/>
        <pc:sldMkLst>
          <pc:docMk/>
          <pc:sldMk cId="3389632350" sldId="270"/>
        </pc:sldMkLst>
        <pc:spChg chg="add mod">
          <ac:chgData name="Pavan Alapati" userId="677d7762-9684-4613-b646-157b895c782c" providerId="ADAL" clId="{BDABC600-37B4-4C38-8E66-FD4096A426C9}" dt="2022-09-12T05:32:21.630" v="160" actId="20577"/>
          <ac:spMkLst>
            <pc:docMk/>
            <pc:sldMk cId="3389632350" sldId="270"/>
            <ac:spMk id="5" creationId="{8D067363-36D8-66C3-2F77-BEB682413FE4}"/>
          </ac:spMkLst>
        </pc:spChg>
        <pc:spChg chg="mod">
          <ac:chgData name="Pavan Alapati" userId="677d7762-9684-4613-b646-157b895c782c" providerId="ADAL" clId="{BDABC600-37B4-4C38-8E66-FD4096A426C9}" dt="2022-09-12T04:58:21.055" v="20" actId="20577"/>
          <ac:spMkLst>
            <pc:docMk/>
            <pc:sldMk cId="3389632350" sldId="270"/>
            <ac:spMk id="6" creationId="{00000000-0000-0000-0000-000000000000}"/>
          </ac:spMkLst>
        </pc:spChg>
        <pc:graphicFrameChg chg="del">
          <ac:chgData name="Pavan Alapati" userId="677d7762-9684-4613-b646-157b895c782c" providerId="ADAL" clId="{BDABC600-37B4-4C38-8E66-FD4096A426C9}" dt="2022-09-12T04:58:23.070" v="21" actId="478"/>
          <ac:graphicFrameMkLst>
            <pc:docMk/>
            <pc:sldMk cId="3389632350" sldId="270"/>
            <ac:graphicFrameMk id="3" creationId="{00000000-0000-0000-0000-000000000000}"/>
          </ac:graphicFrameMkLst>
        </pc:graphicFrameChg>
      </pc:sldChg>
    </pc:docChg>
  </pc:docChgLst>
  <pc:docChgLst>
    <pc:chgData name="Durga Adimulam" userId="d27c9011-7d8e-4e14-b247-a8dae920753f" providerId="ADAL" clId="{FDB0527B-81B6-4418-BA9B-92F73915C64A}"/>
    <pc:docChg chg="addSld delSld modSld">
      <pc:chgData name="Durga Adimulam" userId="d27c9011-7d8e-4e14-b247-a8dae920753f" providerId="ADAL" clId="{FDB0527B-81B6-4418-BA9B-92F73915C64A}" dt="2019-09-17T04:54:46.345" v="1" actId="2696"/>
      <pc:docMkLst>
        <pc:docMk/>
      </pc:docMkLst>
      <pc:sldChg chg="add del">
        <pc:chgData name="Durga Adimulam" userId="d27c9011-7d8e-4e14-b247-a8dae920753f" providerId="ADAL" clId="{FDB0527B-81B6-4418-BA9B-92F73915C64A}" dt="2019-09-17T04:54:46.345" v="1" actId="2696"/>
        <pc:sldMkLst>
          <pc:docMk/>
          <pc:sldMk cId="2571874747" sldId="267"/>
        </pc:sldMkLst>
      </pc:sldChg>
    </pc:docChg>
  </pc:docChgLst>
  <pc:docChgLst>
    <pc:chgData name="Durga Adimulam" userId="d27c9011-7d8e-4e14-b247-a8dae920753f" providerId="ADAL" clId="{2C843CDA-3104-4C25-A819-5BD9157B5DA9}"/>
    <pc:docChg chg="modSld sldOrd">
      <pc:chgData name="Durga Adimulam" userId="d27c9011-7d8e-4e14-b247-a8dae920753f" providerId="ADAL" clId="{2C843CDA-3104-4C25-A819-5BD9157B5DA9}" dt="2020-03-05T13:23:14.180" v="11" actId="20577"/>
      <pc:docMkLst>
        <pc:docMk/>
      </pc:docMkLst>
      <pc:sldChg chg="modSp mod">
        <pc:chgData name="Durga Adimulam" userId="d27c9011-7d8e-4e14-b247-a8dae920753f" providerId="ADAL" clId="{2C843CDA-3104-4C25-A819-5BD9157B5DA9}" dt="2020-03-05T13:23:14.180" v="11" actId="20577"/>
        <pc:sldMkLst>
          <pc:docMk/>
          <pc:sldMk cId="4038129231" sldId="258"/>
        </pc:sldMkLst>
        <pc:spChg chg="mod">
          <ac:chgData name="Durga Adimulam" userId="d27c9011-7d8e-4e14-b247-a8dae920753f" providerId="ADAL" clId="{2C843CDA-3104-4C25-A819-5BD9157B5DA9}" dt="2020-03-05T13:23:14.180" v="11" actId="20577"/>
          <ac:spMkLst>
            <pc:docMk/>
            <pc:sldMk cId="4038129231" sldId="258"/>
            <ac:spMk id="6" creationId="{00000000-0000-0000-0000-000000000000}"/>
          </ac:spMkLst>
        </pc:spChg>
      </pc:sldChg>
      <pc:sldChg chg="ord">
        <pc:chgData name="Durga Adimulam" userId="d27c9011-7d8e-4e14-b247-a8dae920753f" providerId="ADAL" clId="{2C843CDA-3104-4C25-A819-5BD9157B5DA9}" dt="2020-03-05T13:23:06.453" v="1"/>
        <pc:sldMkLst>
          <pc:docMk/>
          <pc:sldMk cId="375580562"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89B676-79ED-4514-90A9-3182254C10C1}" type="datetimeFigureOut">
              <a:rPr lang="en-US" smtClean="0"/>
              <a:t>9/12/2022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1C690-C315-4F7D-8EC9-7AA7E4050172}" type="slidenum">
              <a:rPr lang="en-US" smtClean="0"/>
              <a:t>‹#›</a:t>
            </a:fld>
            <a:endParaRPr lang="en-US"/>
          </a:p>
        </p:txBody>
      </p:sp>
    </p:spTree>
    <p:extLst>
      <p:ext uri="{BB962C8B-B14F-4D97-AF65-F5344CB8AC3E}">
        <p14:creationId xmlns:p14="http://schemas.microsoft.com/office/powerpoint/2010/main" val="2759649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18052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53543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30930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7397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02139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62702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84180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4114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36922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23115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94451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42971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96995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843842" y="1889829"/>
            <a:ext cx="9934225" cy="993073"/>
          </a:xfrm>
          <a:prstGeom prst="rect">
            <a:avLst/>
          </a:prstGeom>
        </p:spPr>
        <p:txBody>
          <a:bodyPr lIns="68580" tIns="0" rIns="68580" bIns="34290">
            <a:noAutofit/>
          </a:bodyPr>
          <a:lstStyle>
            <a:lvl1pPr marL="0" indent="0">
              <a:lnSpc>
                <a:spcPct val="85000"/>
              </a:lnSpc>
              <a:spcBef>
                <a:spcPts val="0"/>
              </a:spcBef>
              <a:buNone/>
              <a:defRPr sz="5467" kern="0" cap="all" spc="-100" baseline="0">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877423" y="3839366"/>
            <a:ext cx="3454920" cy="349648"/>
          </a:xfrm>
          <a:prstGeom prst="rect">
            <a:avLst/>
          </a:prstGeom>
          <a:solidFill>
            <a:schemeClr val="accent2"/>
          </a:solidFill>
        </p:spPr>
        <p:txBody>
          <a:bodyPr wrap="none" lIns="68580" tIns="27432" rIns="68580" bIns="34290">
            <a:spAutoFit/>
          </a:bodyPr>
          <a:lstStyle>
            <a:lvl1pPr marL="0" indent="0">
              <a:spcBef>
                <a:spcPts val="0"/>
              </a:spcBef>
              <a:buFontTx/>
              <a:buNone/>
              <a:defRPr sz="1867" cap="all" baseline="0">
                <a:solidFill>
                  <a:srgbClr val="FFFFFF"/>
                </a:solidFill>
                <a:latin typeface="Arial Black"/>
                <a:cs typeface="Arial Black"/>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880532" y="5459486"/>
            <a:ext cx="4866216" cy="373063"/>
          </a:xfrm>
          <a:prstGeom prst="rect">
            <a:avLst/>
          </a:prstGeom>
        </p:spPr>
        <p:txBody>
          <a:bodyPr lIns="68580" tIns="34290" rIns="68580" bIns="34290">
            <a:normAutofit/>
          </a:bodyPr>
          <a:lstStyle>
            <a:lvl1pPr marL="0" indent="0">
              <a:buNone/>
              <a:defRPr sz="1867" baseline="0">
                <a:solidFill>
                  <a:schemeClr val="tx1"/>
                </a:solidFill>
              </a:defRPr>
            </a:lvl1pPr>
          </a:lstStyle>
          <a:p>
            <a:pPr lvl="0"/>
            <a:r>
              <a:rPr lang="en-US" dirty="0"/>
              <a:t>MONTH DATE, YEAR</a:t>
            </a:r>
          </a:p>
        </p:txBody>
      </p:sp>
      <p:sp>
        <p:nvSpPr>
          <p:cNvPr id="3" name="Picture Placeholder 2"/>
          <p:cNvSpPr>
            <a:spLocks noGrp="1"/>
          </p:cNvSpPr>
          <p:nvPr>
            <p:ph type="pic" sz="quarter" idx="18" hasCustomPrompt="1"/>
          </p:nvPr>
        </p:nvSpPr>
        <p:spPr>
          <a:xfrm>
            <a:off x="837173" y="673102"/>
            <a:ext cx="1658003" cy="610983"/>
          </a:xfrm>
          <a:prstGeom prst="rect">
            <a:avLst/>
          </a:prstGeom>
        </p:spPr>
        <p:txBody>
          <a:bodyPr vert="horz" lIns="68580" tIns="34290" rIns="68580" bIns="34290"/>
          <a:lstStyle>
            <a:lvl1pPr marL="0" indent="0" algn="ctr">
              <a:buNone/>
              <a:defRPr/>
            </a:lvl1pPr>
          </a:lstStyle>
          <a:p>
            <a:r>
              <a:rPr lang="en-US" dirty="0"/>
              <a:t>logo</a:t>
            </a:r>
          </a:p>
        </p:txBody>
      </p:sp>
      <p:sp>
        <p:nvSpPr>
          <p:cNvPr id="17" name="Picture Placeholder 2"/>
          <p:cNvSpPr>
            <a:spLocks noGrp="1"/>
          </p:cNvSpPr>
          <p:nvPr>
            <p:ph type="pic" sz="quarter" idx="19" hasCustomPrompt="1"/>
          </p:nvPr>
        </p:nvSpPr>
        <p:spPr>
          <a:xfrm>
            <a:off x="3048469" y="673101"/>
            <a:ext cx="1882121" cy="611841"/>
          </a:xfrm>
          <a:prstGeom prst="rect">
            <a:avLst/>
          </a:prstGeom>
        </p:spPr>
        <p:txBody>
          <a:bodyPr vert="horz" lIns="68580" tIns="34290" rIns="68580" bIns="34290"/>
          <a:lstStyle>
            <a:lvl1pPr marL="0" indent="0" algn="ctr">
              <a:buNone/>
              <a:defRPr/>
            </a:lvl1pPr>
          </a:lstStyle>
          <a:p>
            <a:r>
              <a:rPr lang="en-US" dirty="0"/>
              <a:t>logo</a:t>
            </a:r>
          </a:p>
        </p:txBody>
      </p:sp>
      <p:cxnSp>
        <p:nvCxnSpPr>
          <p:cNvPr id="5" name="Straight Connector 4"/>
          <p:cNvCxnSpPr/>
          <p:nvPr userDrawn="1"/>
        </p:nvCxnSpPr>
        <p:spPr>
          <a:xfrm>
            <a:off x="2764117" y="761999"/>
            <a:ext cx="0" cy="463176"/>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6206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ullet List with Graphic">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6705600" y="910939"/>
            <a:ext cx="5486400" cy="5577840"/>
          </a:xfrm>
          <a:prstGeom prst="rect">
            <a:avLst/>
          </a:prstGeom>
        </p:spPr>
        <p:txBody>
          <a:bodyPr vert="horz" anchor="ctr"/>
          <a:lstStyle>
            <a:lvl1pPr marL="0" indent="0" algn="ctr">
              <a:buNone/>
              <a:defRPr/>
            </a:lvl1pPr>
          </a:lstStyle>
          <a:p>
            <a:r>
              <a:rPr lang="en-US" dirty="0"/>
              <a:t> </a:t>
            </a:r>
          </a:p>
        </p:txBody>
      </p:sp>
      <p:sp>
        <p:nvSpPr>
          <p:cNvPr id="3" name="Text Placeholder 2"/>
          <p:cNvSpPr>
            <a:spLocks noGrp="1"/>
          </p:cNvSpPr>
          <p:nvPr>
            <p:ph idx="1" hasCustomPrompt="1"/>
          </p:nvPr>
        </p:nvSpPr>
        <p:spPr>
          <a:xfrm>
            <a:off x="480484" y="1439863"/>
            <a:ext cx="5791200" cy="4572000"/>
          </a:xfrm>
          <a:prstGeom prst="rect">
            <a:avLst/>
          </a:prstGeom>
        </p:spPr>
        <p:txBody>
          <a:bodyPr vert="horz" lIns="91440" tIns="45720" rIns="91440" bIns="45720" rtlCol="0">
            <a:normAutofit/>
          </a:bodyPr>
          <a:lstStyle>
            <a:lvl1pPr marL="231642" marR="0" indent="-231642" algn="l" defTabSz="609585" rtl="0" eaLnBrk="1" fontAlgn="auto" latinLnBrk="0" hangingPunct="1">
              <a:lnSpc>
                <a:spcPct val="120000"/>
              </a:lnSpc>
              <a:spcBef>
                <a:spcPts val="0"/>
              </a:spcBef>
              <a:spcAft>
                <a:spcPts val="1333"/>
              </a:spcAft>
              <a:buClr>
                <a:schemeClr val="accent2"/>
              </a:buClr>
              <a:buSzTx/>
              <a:buFont typeface="Arial"/>
              <a:buChar char="•"/>
              <a:tabLst/>
              <a:defRPr sz="2133" baseline="0"/>
            </a:lvl1pPr>
            <a:lvl2pPr>
              <a:defRPr sz="2133"/>
            </a:lvl2pPr>
            <a:lvl3pPr>
              <a:defRPr sz="2133"/>
            </a:lvl3pPr>
            <a:lvl4pPr>
              <a:defRPr sz="2133"/>
            </a:lvl4pPr>
            <a:lvl5pPr>
              <a:defRPr sz="2133"/>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34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54897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12192000" cy="6858000"/>
          </a:xfrm>
          <a:prstGeom prst="rect">
            <a:avLst/>
          </a:prstGeom>
        </p:spPr>
        <p:txBody>
          <a:bodyPr vert="horz" lIns="68580" tIns="34290" rIns="68580" bIns="34290" anchor="ctr"/>
          <a:lstStyle>
            <a:lvl1pPr marL="0" indent="0" algn="ctr">
              <a:buNone/>
              <a:defRPr/>
            </a:lvl1pPr>
          </a:lstStyle>
          <a:p>
            <a:r>
              <a:rPr lang="en-US" dirty="0"/>
              <a:t>Background Image</a:t>
            </a:r>
          </a:p>
        </p:txBody>
      </p:sp>
      <p:sp>
        <p:nvSpPr>
          <p:cNvPr id="3" name="Text Placeholder 4"/>
          <p:cNvSpPr>
            <a:spLocks noGrp="1"/>
          </p:cNvSpPr>
          <p:nvPr>
            <p:ph type="body" sz="quarter" idx="15" hasCustomPrompt="1"/>
          </p:nvPr>
        </p:nvSpPr>
        <p:spPr>
          <a:xfrm>
            <a:off x="842433" y="2075578"/>
            <a:ext cx="9213851" cy="742319"/>
          </a:xfrm>
          <a:prstGeom prst="rect">
            <a:avLst/>
          </a:prstGeom>
        </p:spPr>
        <p:txBody>
          <a:bodyPr lIns="68580" tIns="34290" rIns="68580" bIns="34290">
            <a:spAutoFit/>
          </a:bodyPr>
          <a:lstStyle>
            <a:lvl1pPr marL="0" indent="0">
              <a:lnSpc>
                <a:spcPct val="80000"/>
              </a:lnSpc>
              <a:spcBef>
                <a:spcPts val="0"/>
              </a:spcBef>
              <a:buNone/>
              <a:defRPr sz="5467"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4" name="Text Placeholder 7"/>
          <p:cNvSpPr>
            <a:spLocks noGrp="1"/>
          </p:cNvSpPr>
          <p:nvPr>
            <p:ph type="body" sz="quarter" idx="16" hasCustomPrompt="1"/>
          </p:nvPr>
        </p:nvSpPr>
        <p:spPr>
          <a:xfrm>
            <a:off x="880534" y="4453469"/>
            <a:ext cx="8650817" cy="356572"/>
          </a:xfrm>
          <a:prstGeom prst="rect">
            <a:avLst/>
          </a:prstGeom>
        </p:spPr>
        <p:txBody>
          <a:bodyPr lIns="68580" tIns="34290" rIns="68580" bIns="34290">
            <a:spAutoFit/>
          </a:bodyPr>
          <a:lstStyle>
            <a:lvl1pPr marL="0" indent="0">
              <a:lnSpc>
                <a:spcPct val="100000"/>
              </a:lnSpc>
              <a:spcBef>
                <a:spcPts val="0"/>
              </a:spcBef>
              <a:buFontTx/>
              <a:buNone/>
              <a:defRPr sz="1867">
                <a:solidFill>
                  <a:schemeClr val="bg1"/>
                </a:solidFill>
                <a:latin typeface="Arial Black"/>
                <a:cs typeface="Arial Black"/>
              </a:defRPr>
            </a:lvl1pPr>
          </a:lstStyle>
          <a:p>
            <a:pPr lvl="0"/>
            <a:r>
              <a:rPr lang="en-US" dirty="0"/>
              <a:t>CLICK TO ADD SUBTITLE</a:t>
            </a:r>
          </a:p>
        </p:txBody>
      </p:sp>
      <p:sp>
        <p:nvSpPr>
          <p:cNvPr id="5" name="Text Placeholder 11"/>
          <p:cNvSpPr>
            <a:spLocks noGrp="1"/>
          </p:cNvSpPr>
          <p:nvPr>
            <p:ph type="body" sz="quarter" idx="17" hasCustomPrompt="1"/>
          </p:nvPr>
        </p:nvSpPr>
        <p:spPr>
          <a:xfrm>
            <a:off x="880532" y="5459486"/>
            <a:ext cx="4866216" cy="373063"/>
          </a:xfrm>
          <a:prstGeom prst="rect">
            <a:avLst/>
          </a:prstGeom>
        </p:spPr>
        <p:txBody>
          <a:bodyPr lIns="68580" tIns="34290" rIns="68580" bIns="34290">
            <a:normAutofit/>
          </a:bodyPr>
          <a:lstStyle>
            <a:lvl1pPr marL="0" indent="0">
              <a:buNone/>
              <a:defRPr sz="1867" baseline="0">
                <a:solidFill>
                  <a:schemeClr val="accent2"/>
                </a:solidFill>
              </a:defRPr>
            </a:lvl1pPr>
          </a:lstStyle>
          <a:p>
            <a:pPr lvl="0"/>
            <a:r>
              <a:rPr lang="en-US" dirty="0"/>
              <a:t>MONTH DATE, YEAR</a:t>
            </a:r>
          </a:p>
        </p:txBody>
      </p:sp>
      <p:sp>
        <p:nvSpPr>
          <p:cNvPr id="7" name="Picture Placeholder 2"/>
          <p:cNvSpPr>
            <a:spLocks noGrp="1"/>
          </p:cNvSpPr>
          <p:nvPr>
            <p:ph type="pic" sz="quarter" idx="19" hasCustomPrompt="1"/>
          </p:nvPr>
        </p:nvSpPr>
        <p:spPr>
          <a:xfrm>
            <a:off x="837173" y="673102"/>
            <a:ext cx="1658003" cy="610983"/>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537880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085326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469964" y="1438656"/>
            <a:ext cx="11119104" cy="4511040"/>
          </a:xfrm>
          <a:prstGeom prst="rect">
            <a:avLst/>
          </a:prstGeom>
        </p:spPr>
        <p:txBody>
          <a:bodyPr vert="horz" lIns="68580" tIns="34290" rIns="68580" bIns="34290" rtlCol="0">
            <a:normAutofit/>
          </a:bodyPr>
          <a:lstStyle>
            <a:lvl1pPr marL="0" indent="0">
              <a:lnSpc>
                <a:spcPct val="120000"/>
              </a:lnSpc>
              <a:spcBef>
                <a:spcPts val="0"/>
              </a:spcBef>
              <a:buNone/>
              <a:defRPr sz="1867"/>
            </a:lvl1pPr>
            <a:lvl2pPr>
              <a:defRPr sz="1600"/>
            </a:lvl2pPr>
            <a:lvl3pPr>
              <a:defRPr sz="1467"/>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Tree>
    <p:extLst>
      <p:ext uri="{BB962C8B-B14F-4D97-AF65-F5344CB8AC3E}">
        <p14:creationId xmlns:p14="http://schemas.microsoft.com/office/powerpoint/2010/main" val="5329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6091021" y="939030"/>
            <a:ext cx="6100980" cy="5541819"/>
          </a:xfrm>
          <a:prstGeom prst="rect">
            <a:avLst/>
          </a:prstGeom>
        </p:spPr>
        <p:txBody>
          <a:bodyPr vert="horz" anchor="ctr"/>
          <a:lstStyle>
            <a:lvl1pPr marL="0" indent="0" algn="ctr">
              <a:buNone/>
              <a:defRPr/>
            </a:lvl1pPr>
          </a:lstStyle>
          <a:p>
            <a:r>
              <a:rPr lang="en-US" dirty="0"/>
              <a:t> </a:t>
            </a:r>
          </a:p>
        </p:txBody>
      </p:sp>
      <p:sp>
        <p:nvSpPr>
          <p:cNvPr id="3" name="Text Placeholder 2"/>
          <p:cNvSpPr>
            <a:spLocks noGrp="1"/>
          </p:cNvSpPr>
          <p:nvPr>
            <p:ph idx="1" hasCustomPrompt="1"/>
          </p:nvPr>
        </p:nvSpPr>
        <p:spPr>
          <a:xfrm>
            <a:off x="480485" y="1439864"/>
            <a:ext cx="5080779" cy="4511040"/>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600"/>
            </a:lvl2pPr>
            <a:lvl3pPr>
              <a:defRPr sz="1600"/>
            </a:lvl3pPr>
            <a:lvl4pPr>
              <a:defRPr sz="1600"/>
            </a:lvl4pPr>
            <a:lvl5pPr>
              <a:defRPr sz="1600"/>
            </a:lvl5pPr>
          </a:lstStyle>
          <a:p>
            <a:pPr lvl="0"/>
            <a:r>
              <a:rPr lang="en-US" dirty="0"/>
              <a:t>Click to add bulleted list</a:t>
            </a:r>
          </a:p>
          <a:p>
            <a:pPr lvl="0"/>
            <a:r>
              <a:rPr lang="en-US" dirty="0"/>
              <a:t>Click to add bulleted list</a:t>
            </a:r>
          </a:p>
          <a:p>
            <a:pPr lvl="0"/>
            <a:r>
              <a:rPr lang="en-US" dirty="0"/>
              <a:t>Click to add bulleted list</a:t>
            </a:r>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700445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217393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ase Study (No Image)">
    <p:spTree>
      <p:nvGrpSpPr>
        <p:cNvPr id="1" name=""/>
        <p:cNvGrpSpPr/>
        <p:nvPr/>
      </p:nvGrpSpPr>
      <p:grpSpPr>
        <a:xfrm>
          <a:off x="0" y="0"/>
          <a:ext cx="0" cy="0"/>
          <a:chOff x="0" y="0"/>
          <a:chExt cx="0" cy="0"/>
        </a:xfrm>
      </p:grpSpPr>
      <p:sp>
        <p:nvSpPr>
          <p:cNvPr id="17" name="Text Placeholder 2"/>
          <p:cNvSpPr>
            <a:spLocks noGrp="1"/>
          </p:cNvSpPr>
          <p:nvPr>
            <p:ph type="body" sz="quarter" idx="12" hasCustomPrompt="1"/>
          </p:nvPr>
        </p:nvSpPr>
        <p:spPr>
          <a:xfrm>
            <a:off x="557531" y="1335234"/>
            <a:ext cx="1931234" cy="315920"/>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333">
                <a:solidFill>
                  <a:schemeClr val="bg1"/>
                </a:solidFill>
                <a:latin typeface="Arial Black"/>
                <a:cs typeface="Arial Black"/>
              </a:defRPr>
            </a:lvl1pPr>
          </a:lstStyle>
          <a:p>
            <a:pPr lvl="0"/>
            <a:r>
              <a:rPr lang="en-US" dirty="0"/>
              <a:t>TITLE TO GO HERE</a:t>
            </a:r>
          </a:p>
        </p:txBody>
      </p:sp>
      <p:sp>
        <p:nvSpPr>
          <p:cNvPr id="12" name="Rectangle 11"/>
          <p:cNvSpPr/>
          <p:nvPr userDrawn="1"/>
        </p:nvSpPr>
        <p:spPr>
          <a:xfrm>
            <a:off x="0" y="-4"/>
            <a:ext cx="12192000" cy="929991"/>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1867" dirty="0"/>
          </a:p>
        </p:txBody>
      </p:sp>
      <p:sp>
        <p:nvSpPr>
          <p:cNvPr id="13" name="Title Placeholder 1"/>
          <p:cNvSpPr>
            <a:spLocks noGrp="1"/>
          </p:cNvSpPr>
          <p:nvPr>
            <p:ph type="title" hasCustomPrompt="1"/>
          </p:nvPr>
        </p:nvSpPr>
        <p:spPr>
          <a:xfrm>
            <a:off x="2411651" y="119512"/>
            <a:ext cx="8610608" cy="724867"/>
          </a:xfrm>
          <a:prstGeom prst="rect">
            <a:avLst/>
          </a:prstGeom>
        </p:spPr>
        <p:txBody>
          <a:bodyPr vert="horz" lIns="68580" tIns="0" rIns="68580" bIns="34290" rtlCol="0" anchor="ctr">
            <a:normAutofit/>
          </a:bodyPr>
          <a:lstStyle>
            <a:lvl1pPr>
              <a:defRPr baseline="0"/>
            </a:lvl1pPr>
          </a:lstStyle>
          <a:p>
            <a:r>
              <a:rPr lang="en-US" dirty="0"/>
              <a:t>client name</a:t>
            </a:r>
          </a:p>
        </p:txBody>
      </p:sp>
      <p:cxnSp>
        <p:nvCxnSpPr>
          <p:cNvPr id="11" name="Straight Connector 10"/>
          <p:cNvCxnSpPr/>
          <p:nvPr userDrawn="1"/>
        </p:nvCxnSpPr>
        <p:spPr>
          <a:xfrm>
            <a:off x="2223912" y="328467"/>
            <a:ext cx="0" cy="27432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12192000" y="943719"/>
            <a:ext cx="0" cy="5598499"/>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3" name="Content Placeholder 22"/>
          <p:cNvSpPr>
            <a:spLocks noGrp="1"/>
          </p:cNvSpPr>
          <p:nvPr>
            <p:ph sz="quarter" idx="10" hasCustomPrompt="1"/>
          </p:nvPr>
        </p:nvSpPr>
        <p:spPr>
          <a:xfrm>
            <a:off x="484716" y="1776413"/>
            <a:ext cx="5242560" cy="3657600"/>
          </a:xfrm>
          <a:prstGeom prst="rect">
            <a:avLst/>
          </a:prstGeom>
        </p:spPr>
        <p:txBody>
          <a:bodyPr lIns="68580" tIns="34290" rIns="68580" bIns="34290">
            <a:noAutofit/>
          </a:bodyPr>
          <a:lstStyle>
            <a:lvl1pPr marL="0" indent="0">
              <a:lnSpc>
                <a:spcPct val="130000"/>
              </a:lnSpc>
              <a:spcBef>
                <a:spcPts val="0"/>
              </a:spcBef>
              <a:spcAft>
                <a:spcPts val="1300"/>
              </a:spcAft>
              <a:buNone/>
              <a:defRPr sz="1867"/>
            </a:lvl1pPr>
            <a:lvl2pPr>
              <a:defRPr sz="1333"/>
            </a:lvl2pPr>
            <a:lvl3pPr>
              <a:defRPr sz="1333"/>
            </a:lvl3pPr>
            <a:lvl4pPr>
              <a:defRPr sz="1333"/>
            </a:lvl4pPr>
            <a:lvl5pPr>
              <a:defRPr sz="1333"/>
            </a:lvl5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adipiscing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a:t>
            </a:r>
            <a:endParaRPr lang="en-US" dirty="0"/>
          </a:p>
        </p:txBody>
      </p:sp>
      <p:sp>
        <p:nvSpPr>
          <p:cNvPr id="4" name="Picture Placeholder 3"/>
          <p:cNvSpPr>
            <a:spLocks noGrp="1"/>
          </p:cNvSpPr>
          <p:nvPr>
            <p:ph type="pic" sz="quarter" idx="13" hasCustomPrompt="1"/>
          </p:nvPr>
        </p:nvSpPr>
        <p:spPr>
          <a:xfrm>
            <a:off x="343066" y="202672"/>
            <a:ext cx="1648295" cy="542395"/>
          </a:xfrm>
          <a:prstGeom prst="rect">
            <a:avLst/>
          </a:prstGeom>
        </p:spPr>
        <p:txBody>
          <a:bodyPr lIns="68580" tIns="34290" rIns="68580" bIns="34290">
            <a:normAutofit/>
          </a:bodyPr>
          <a:lstStyle>
            <a:lvl1pPr marL="0" indent="0">
              <a:buNone/>
              <a:defRPr sz="1200" baseline="0"/>
            </a:lvl1pPr>
          </a:lstStyle>
          <a:p>
            <a:r>
              <a:rPr lang="en-US" dirty="0"/>
              <a:t>Insert logo</a:t>
            </a:r>
          </a:p>
        </p:txBody>
      </p:sp>
      <p:sp>
        <p:nvSpPr>
          <p:cNvPr id="18" name="Text Placeholder 2"/>
          <p:cNvSpPr>
            <a:spLocks noGrp="1"/>
          </p:cNvSpPr>
          <p:nvPr>
            <p:ph type="body" sz="quarter" idx="16" hasCustomPrompt="1"/>
          </p:nvPr>
        </p:nvSpPr>
        <p:spPr>
          <a:xfrm>
            <a:off x="6422622" y="1335234"/>
            <a:ext cx="1931234" cy="315920"/>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333">
                <a:solidFill>
                  <a:schemeClr val="bg1"/>
                </a:solidFill>
                <a:latin typeface="Arial Black"/>
                <a:cs typeface="Arial Black"/>
              </a:defRPr>
            </a:lvl1pPr>
          </a:lstStyle>
          <a:p>
            <a:pPr lvl="0"/>
            <a:r>
              <a:rPr lang="en-US" dirty="0"/>
              <a:t>TITLE TO GO HERE</a:t>
            </a:r>
          </a:p>
        </p:txBody>
      </p:sp>
      <p:sp>
        <p:nvSpPr>
          <p:cNvPr id="19" name="Content Placeholder 22"/>
          <p:cNvSpPr>
            <a:spLocks noGrp="1"/>
          </p:cNvSpPr>
          <p:nvPr>
            <p:ph sz="quarter" idx="17" hasCustomPrompt="1"/>
          </p:nvPr>
        </p:nvSpPr>
        <p:spPr>
          <a:xfrm>
            <a:off x="6349807" y="1776413"/>
            <a:ext cx="5242560" cy="3657600"/>
          </a:xfrm>
          <a:prstGeom prst="rect">
            <a:avLst/>
          </a:prstGeom>
        </p:spPr>
        <p:txBody>
          <a:bodyPr lIns="68580" tIns="34290" rIns="68580" bIns="34290">
            <a:noAutofit/>
          </a:bodyPr>
          <a:lstStyle>
            <a:lvl1pPr marL="170684" marR="0" indent="-170684" algn="l" defTabSz="457189" rtl="0" eaLnBrk="1" fontAlgn="auto" latinLnBrk="0" hangingPunct="1">
              <a:lnSpc>
                <a:spcPct val="120000"/>
              </a:lnSpc>
              <a:spcBef>
                <a:spcPts val="0"/>
              </a:spcBef>
              <a:spcAft>
                <a:spcPts val="1000"/>
              </a:spcAft>
              <a:buClr>
                <a:schemeClr val="accent2"/>
              </a:buClr>
              <a:buSzTx/>
              <a:buFont typeface="Arial"/>
              <a:buChar char="•"/>
              <a:tabLst/>
              <a:defRPr sz="1867" baseline="0"/>
            </a:lvl1pPr>
            <a:lvl2pPr>
              <a:defRPr sz="1333"/>
            </a:lvl2pPr>
            <a:lvl3pPr>
              <a:defRPr sz="1333"/>
            </a:lvl3pPr>
            <a:lvl4pPr>
              <a:defRPr sz="1333"/>
            </a:lvl4pPr>
            <a:lvl5pPr>
              <a:defRPr sz="1333"/>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Tree>
    <p:extLst>
      <p:ext uri="{BB962C8B-B14F-4D97-AF65-F5344CB8AC3E}">
        <p14:creationId xmlns:p14="http://schemas.microsoft.com/office/powerpoint/2010/main" val="3770882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4"/>
            <a:ext cx="11119104" cy="4511040"/>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0"/>
              </a:spcBef>
              <a:spcAft>
                <a:spcPts val="1000"/>
              </a:spcAft>
              <a:buClr>
                <a:schemeClr val="accent2"/>
              </a:buClr>
              <a:buSzTx/>
              <a:buFont typeface="Arial"/>
              <a:buChar char="•"/>
              <a:tabLst/>
              <a:defRPr sz="1867" baseline="0">
                <a:solidFill>
                  <a:schemeClr val="tx1"/>
                </a:solidFill>
              </a:defRPr>
            </a:lvl1pPr>
            <a:lvl2pPr marL="742932" indent="-285744">
              <a:lnSpc>
                <a:spcPct val="120000"/>
              </a:lnSpc>
              <a:buClr>
                <a:schemeClr val="tx1"/>
              </a:buClr>
              <a:buSzPct val="100000"/>
              <a:buFont typeface="Lucida Grande"/>
              <a:buChar char="–"/>
              <a:defRPr sz="1600" baseline="0">
                <a:solidFill>
                  <a:schemeClr val="tx1"/>
                </a:solidFill>
              </a:defRPr>
            </a:lvl2pPr>
            <a:lvl3pPr>
              <a:lnSpc>
                <a:spcPct val="120000"/>
              </a:lnSpc>
              <a:defRPr sz="1467" baseline="0">
                <a:solidFill>
                  <a:schemeClr val="tx1"/>
                </a:solidFill>
              </a:defRPr>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748272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183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6475307"/>
            <a:ext cx="12206941" cy="39763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1867" dirty="0"/>
          </a:p>
        </p:txBody>
      </p:sp>
      <p:sp>
        <p:nvSpPr>
          <p:cNvPr id="3" name="TextBox 2"/>
          <p:cNvSpPr txBox="1"/>
          <p:nvPr userDrawn="1"/>
        </p:nvSpPr>
        <p:spPr>
          <a:xfrm>
            <a:off x="9894817" y="6533385"/>
            <a:ext cx="1991360" cy="256545"/>
          </a:xfrm>
          <a:prstGeom prst="rect">
            <a:avLst/>
          </a:prstGeom>
          <a:noFill/>
        </p:spPr>
        <p:txBody>
          <a:bodyPr wrap="square" lIns="91440" tIns="45720" rIns="91440" bIns="45720" rtlCol="0">
            <a:spAutoFit/>
          </a:bodyPr>
          <a:lstStyle/>
          <a:p>
            <a:pPr algn="r"/>
            <a:fld id="{C2C0EDAD-27A0-9447-9004-E733B36B95C3}" type="slidenum">
              <a:rPr lang="en-US" sz="1067" b="0" i="0" smtClean="0">
                <a:solidFill>
                  <a:srgbClr val="CCCCCC"/>
                </a:solidFill>
                <a:latin typeface="Trebuchet MS"/>
                <a:cs typeface="Trebuchet MS"/>
              </a:rPr>
              <a:pPr algn="r"/>
              <a:t>‹#›</a:t>
            </a:fld>
            <a:endParaRPr lang="en-US" sz="1067" b="0" i="0" dirty="0">
              <a:solidFill>
                <a:srgbClr val="CCCCCC"/>
              </a:solidFill>
              <a:latin typeface="Trebuchet MS"/>
              <a:cs typeface="Trebuchet MS"/>
            </a:endParaRPr>
          </a:p>
        </p:txBody>
      </p:sp>
      <p:sp>
        <p:nvSpPr>
          <p:cNvPr id="4" name="TextBox 3"/>
          <p:cNvSpPr txBox="1"/>
          <p:nvPr userDrawn="1"/>
        </p:nvSpPr>
        <p:spPr>
          <a:xfrm>
            <a:off x="1174079" y="6562319"/>
            <a:ext cx="3088640" cy="215444"/>
          </a:xfrm>
          <a:prstGeom prst="rect">
            <a:avLst/>
          </a:prstGeom>
          <a:noFill/>
        </p:spPr>
        <p:txBody>
          <a:bodyPr wrap="square" lIns="91440" tIns="45720" rIns="91440" bIns="45720" rtlCol="0">
            <a:spAutoFit/>
          </a:bodyPr>
          <a:lstStyle/>
          <a:p>
            <a:r>
              <a:rPr lang="en-US" sz="800" b="0" i="0" kern="0" spc="20" dirty="0">
                <a:solidFill>
                  <a:schemeClr val="accent1"/>
                </a:solidFill>
                <a:latin typeface="Trebuchet MS"/>
                <a:cs typeface="Trebuchet MS"/>
              </a:rPr>
              <a:t>CONFIDENTIAL</a:t>
            </a:r>
          </a:p>
        </p:txBody>
      </p:sp>
      <p:cxnSp>
        <p:nvCxnSpPr>
          <p:cNvPr id="5" name="Straight Connector 4"/>
          <p:cNvCxnSpPr/>
          <p:nvPr userDrawn="1"/>
        </p:nvCxnSpPr>
        <p:spPr>
          <a:xfrm>
            <a:off x="1084332" y="6587744"/>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309632" y="6575245"/>
            <a:ext cx="635000" cy="225889"/>
          </a:xfrm>
          <a:prstGeom prst="rect">
            <a:avLst/>
          </a:prstGeom>
        </p:spPr>
      </p:pic>
    </p:spTree>
    <p:extLst>
      <p:ext uri="{BB962C8B-B14F-4D97-AF65-F5344CB8AC3E}">
        <p14:creationId xmlns:p14="http://schemas.microsoft.com/office/powerpoint/2010/main" val="32707146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67" kern="1200">
          <a:solidFill>
            <a:schemeClr val="tx1"/>
          </a:solidFill>
          <a:latin typeface="+mn-lt"/>
          <a:ea typeface="+mn-ea"/>
          <a:cs typeface="+mn-cs"/>
        </a:defRPr>
      </a:lvl1pPr>
      <a:lvl2pPr marL="457189" algn="l" defTabSz="457189" rtl="0" eaLnBrk="1" latinLnBrk="0" hangingPunct="1">
        <a:defRPr sz="1867" kern="1200">
          <a:solidFill>
            <a:schemeClr val="tx1"/>
          </a:solidFill>
          <a:latin typeface="+mn-lt"/>
          <a:ea typeface="+mn-ea"/>
          <a:cs typeface="+mn-cs"/>
        </a:defRPr>
      </a:lvl2pPr>
      <a:lvl3pPr marL="914377" algn="l" defTabSz="457189" rtl="0" eaLnBrk="1" latinLnBrk="0" hangingPunct="1">
        <a:defRPr sz="1867" kern="1200">
          <a:solidFill>
            <a:schemeClr val="tx1"/>
          </a:solidFill>
          <a:latin typeface="+mn-lt"/>
          <a:ea typeface="+mn-ea"/>
          <a:cs typeface="+mn-cs"/>
        </a:defRPr>
      </a:lvl3pPr>
      <a:lvl4pPr marL="1371566" algn="l" defTabSz="457189" rtl="0" eaLnBrk="1" latinLnBrk="0" hangingPunct="1">
        <a:defRPr sz="1867" kern="1200">
          <a:solidFill>
            <a:schemeClr val="tx1"/>
          </a:solidFill>
          <a:latin typeface="+mn-lt"/>
          <a:ea typeface="+mn-ea"/>
          <a:cs typeface="+mn-cs"/>
        </a:defRPr>
      </a:lvl4pPr>
      <a:lvl5pPr marL="1828754" algn="l" defTabSz="457189" rtl="0" eaLnBrk="1" latinLnBrk="0" hangingPunct="1">
        <a:defRPr sz="1867" kern="1200">
          <a:solidFill>
            <a:schemeClr val="tx1"/>
          </a:solidFill>
          <a:latin typeface="+mn-lt"/>
          <a:ea typeface="+mn-ea"/>
          <a:cs typeface="+mn-cs"/>
        </a:defRPr>
      </a:lvl5pPr>
      <a:lvl6pPr marL="2285943" algn="l" defTabSz="457189" rtl="0" eaLnBrk="1" latinLnBrk="0" hangingPunct="1">
        <a:defRPr sz="1867" kern="1200">
          <a:solidFill>
            <a:schemeClr val="tx1"/>
          </a:solidFill>
          <a:latin typeface="+mn-lt"/>
          <a:ea typeface="+mn-ea"/>
          <a:cs typeface="+mn-cs"/>
        </a:defRPr>
      </a:lvl6pPr>
      <a:lvl7pPr marL="2743131" algn="l" defTabSz="457189" rtl="0" eaLnBrk="1" latinLnBrk="0" hangingPunct="1">
        <a:defRPr sz="1867" kern="1200">
          <a:solidFill>
            <a:schemeClr val="tx1"/>
          </a:solidFill>
          <a:latin typeface="+mn-lt"/>
          <a:ea typeface="+mn-ea"/>
          <a:cs typeface="+mn-cs"/>
        </a:defRPr>
      </a:lvl7pPr>
      <a:lvl8pPr marL="3200320" algn="l" defTabSz="457189" rtl="0" eaLnBrk="1" latinLnBrk="0" hangingPunct="1">
        <a:defRPr sz="1867" kern="1200">
          <a:solidFill>
            <a:schemeClr val="tx1"/>
          </a:solidFill>
          <a:latin typeface="+mn-lt"/>
          <a:ea typeface="+mn-ea"/>
          <a:cs typeface="+mn-cs"/>
        </a:defRPr>
      </a:lvl8pPr>
      <a:lvl9pPr marL="3657509" algn="l" defTabSz="457189"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docs.spring.io/spring-boot/docs/current/reference/html/"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hyperlink" Target="https://docs.spring.io/spring-boot/docs/current/reference/html/common-application-properties.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ext Placeholder 2"/>
          <p:cNvSpPr>
            <a:spLocks noGrp="1"/>
          </p:cNvSpPr>
          <p:nvPr>
            <p:ph type="body" sz="quarter" idx="15"/>
          </p:nvPr>
        </p:nvSpPr>
        <p:spPr>
          <a:xfrm>
            <a:off x="148632" y="1643106"/>
            <a:ext cx="11894737" cy="1431867"/>
          </a:xfrm>
        </p:spPr>
        <p:txBody>
          <a:bodyPr/>
          <a:lstStyle/>
          <a:p>
            <a:pPr algn="ctr"/>
            <a:r>
              <a:rPr lang="en-US" dirty="0"/>
              <a:t>Spring Boot</a:t>
            </a:r>
          </a:p>
          <a:p>
            <a:pPr algn="ctr"/>
            <a:endParaRPr lang="en-US" dirty="0"/>
          </a:p>
        </p:txBody>
      </p:sp>
      <p:sp>
        <p:nvSpPr>
          <p:cNvPr id="5" name="Text Placeholder 4"/>
          <p:cNvSpPr>
            <a:spLocks noGrp="1"/>
          </p:cNvSpPr>
          <p:nvPr>
            <p:ph type="body" sz="quarter" idx="17"/>
          </p:nvPr>
        </p:nvSpPr>
        <p:spPr/>
        <p:txBody>
          <a:bodyPr>
            <a:normAutofit/>
          </a:bodyPr>
          <a:lstStyle/>
          <a:p>
            <a:r>
              <a:rPr lang="en-US" dirty="0">
                <a:latin typeface="Trebuchet MS"/>
                <a:cs typeface="Trebuchet MS"/>
              </a:rPr>
              <a:t>MARCH 20, 2019</a:t>
            </a:r>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303801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b="1" dirty="0"/>
              <a:t>What is spring-boot-starter-parent dependency?</a:t>
            </a:r>
          </a:p>
        </p:txBody>
      </p:sp>
      <p:sp>
        <p:nvSpPr>
          <p:cNvPr id="8" name="Content Placeholder 7"/>
          <p:cNvSpPr>
            <a:spLocks noGrp="1"/>
          </p:cNvSpPr>
          <p:nvPr>
            <p:ph idx="1"/>
          </p:nvPr>
        </p:nvSpPr>
        <p:spPr>
          <a:xfrm>
            <a:off x="469964" y="1280160"/>
            <a:ext cx="11119104" cy="5107576"/>
          </a:xfrm>
        </p:spPr>
        <p:txBody>
          <a:bodyPr>
            <a:normAutofit/>
          </a:bodyPr>
          <a:lstStyle/>
          <a:p>
            <a:r>
              <a:rPr lang="en-US" sz="2400" dirty="0"/>
              <a:t>The spring-boot-starter-parent dependency is the parent POM providing dependency and plugin management for Spring Boot-based applications.</a:t>
            </a:r>
          </a:p>
          <a:p>
            <a:r>
              <a:rPr lang="en-US" sz="2400" dirty="0"/>
              <a:t> It contains the default versions of Java to use, the default versions of dependencies that Spring Boot uses, and the default configuration of the Maven plugins.</a:t>
            </a:r>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Tree>
    <p:extLst>
      <p:ext uri="{BB962C8B-B14F-4D97-AF65-F5344CB8AC3E}">
        <p14:creationId xmlns:p14="http://schemas.microsoft.com/office/powerpoint/2010/main" val="23772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b="1" dirty="0"/>
              <a:t>Spring-boot-starter Maven Templates</a:t>
            </a:r>
          </a:p>
        </p:txBody>
      </p:sp>
      <p:sp>
        <p:nvSpPr>
          <p:cNvPr id="8" name="Content Placeholder 7"/>
          <p:cNvSpPr>
            <a:spLocks noGrp="1"/>
          </p:cNvSpPr>
          <p:nvPr>
            <p:ph idx="1"/>
          </p:nvPr>
        </p:nvSpPr>
        <p:spPr>
          <a:xfrm>
            <a:off x="469964" y="1280160"/>
            <a:ext cx="11119104" cy="5107576"/>
          </a:xfrm>
        </p:spPr>
        <p:txBody>
          <a:bodyPr>
            <a:normAutofit/>
          </a:bodyPr>
          <a:lstStyle/>
          <a:p>
            <a:r>
              <a:rPr lang="en-US" sz="2400" dirty="0"/>
              <a:t>Dependency management was becoming very complex task which required good amount of technical expertise to do it correctly. With the introduction </a:t>
            </a:r>
            <a:r>
              <a:rPr lang="en-US" sz="2400"/>
              <a:t>of Spring </a:t>
            </a:r>
            <a:r>
              <a:rPr lang="en-US" sz="2400" dirty="0"/>
              <a:t>boot starter templates, you can get a lot of help in identifying the correct dependencies to use in project if you want to use any popular library into your project.</a:t>
            </a:r>
          </a:p>
          <a:p>
            <a:endParaRPr lang="en-US" sz="2400" dirty="0"/>
          </a:p>
          <a:p>
            <a:r>
              <a:rPr lang="en-US" sz="2400" dirty="0"/>
              <a:t>Spring Boot comes with over 50+ different starter modules, which provide ready-to-use integration libraries for many different frameworks, such as database connections that are both relational and NoSQL, web services, social network integration, monitoring libraries, logging, template rendering, and the list just keeps going on</a:t>
            </a:r>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Tree>
    <p:extLst>
      <p:ext uri="{BB962C8B-B14F-4D97-AF65-F5344CB8AC3E}">
        <p14:creationId xmlns:p14="http://schemas.microsoft.com/office/powerpoint/2010/main" val="3582338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b="1" dirty="0"/>
              <a:t>Popular templates and their transitive dependencies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808264198"/>
              </p:ext>
            </p:extLst>
          </p:nvPr>
        </p:nvGraphicFramePr>
        <p:xfrm>
          <a:off x="496389" y="1045032"/>
          <a:ext cx="11260181" cy="5472828"/>
        </p:xfrm>
        <a:graphic>
          <a:graphicData uri="http://schemas.openxmlformats.org/drawingml/2006/table">
            <a:tbl>
              <a:tblPr/>
              <a:tblGrid>
                <a:gridCol w="3344091">
                  <a:extLst>
                    <a:ext uri="{9D8B030D-6E8A-4147-A177-3AD203B41FA5}">
                      <a16:colId xmlns:a16="http://schemas.microsoft.com/office/drawing/2014/main" val="293311064"/>
                    </a:ext>
                  </a:extLst>
                </a:gridCol>
                <a:gridCol w="7916090">
                  <a:extLst>
                    <a:ext uri="{9D8B030D-6E8A-4147-A177-3AD203B41FA5}">
                      <a16:colId xmlns:a16="http://schemas.microsoft.com/office/drawing/2014/main" val="3295023003"/>
                    </a:ext>
                  </a:extLst>
                </a:gridCol>
              </a:tblGrid>
              <a:tr h="299099">
                <a:tc>
                  <a:txBody>
                    <a:bodyPr/>
                    <a:lstStyle/>
                    <a:p>
                      <a:r>
                        <a:rPr lang="en-US" sz="1600" b="1" cap="all">
                          <a:effectLst/>
                        </a:rPr>
                        <a:t>STARTER</a:t>
                      </a:r>
                    </a:p>
                  </a:txBody>
                  <a:tcPr marL="44962" marR="44962" marT="44962" marB="44962"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DADADA"/>
                    </a:solidFill>
                  </a:tcPr>
                </a:tc>
                <a:tc>
                  <a:txBody>
                    <a:bodyPr/>
                    <a:lstStyle/>
                    <a:p>
                      <a:r>
                        <a:rPr lang="en-US" sz="1600" b="1" cap="all" dirty="0">
                          <a:effectLst/>
                        </a:rPr>
                        <a:t>DEPENDENCIES</a:t>
                      </a:r>
                    </a:p>
                  </a:txBody>
                  <a:tcPr marL="44962" marR="44962" marT="44962" marB="44962"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DADADA"/>
                    </a:solidFill>
                  </a:tcPr>
                </a:tc>
                <a:extLst>
                  <a:ext uri="{0D108BD9-81ED-4DB2-BD59-A6C34878D82A}">
                    <a16:rowId xmlns:a16="http://schemas.microsoft.com/office/drawing/2014/main" val="3898556412"/>
                  </a:ext>
                </a:extLst>
              </a:tr>
              <a:tr h="439111">
                <a:tc>
                  <a:txBody>
                    <a:bodyPr/>
                    <a:lstStyle/>
                    <a:p>
                      <a:r>
                        <a:rPr lang="en-US" sz="1600" b="1" dirty="0">
                          <a:effectLst/>
                        </a:rPr>
                        <a:t>spring-boot-starter</a:t>
                      </a:r>
                    </a:p>
                  </a:txBody>
                  <a:tcPr marL="44962" marR="44962" marT="44962" marB="44962" anchor="ctr">
                    <a:lnL>
                      <a:noFill/>
                    </a:lnL>
                    <a:lnR>
                      <a:noFill/>
                    </a:lnR>
                    <a:lnT w="9525" cap="flat" cmpd="sng" algn="ctr">
                      <a:solidFill>
                        <a:srgbClr val="C3C3C3"/>
                      </a:solidFill>
                      <a:prstDash val="solid"/>
                      <a:round/>
                      <a:headEnd type="none" w="med" len="med"/>
                      <a:tailEnd type="none" w="med" len="med"/>
                    </a:lnT>
                    <a:lnB>
                      <a:noFill/>
                    </a:lnB>
                    <a:solidFill>
                      <a:srgbClr val="FFFFFF"/>
                    </a:solidFill>
                  </a:tcPr>
                </a:tc>
                <a:tc>
                  <a:txBody>
                    <a:bodyPr/>
                    <a:lstStyle/>
                    <a:p>
                      <a:r>
                        <a:rPr lang="en-US" sz="1600" b="1">
                          <a:effectLst/>
                        </a:rPr>
                        <a:t>spring-boot, spring-context, spring-beans</a:t>
                      </a:r>
                    </a:p>
                  </a:txBody>
                  <a:tcPr marL="44962" marR="44962" marT="44962" marB="44962" anchor="ctr">
                    <a:lnL>
                      <a:noFill/>
                    </a:lnL>
                    <a:lnR>
                      <a:noFill/>
                    </a:lnR>
                    <a:lnT w="9525" cap="flat" cmpd="sng" algn="ctr">
                      <a:solidFill>
                        <a:srgbClr val="C3C3C3"/>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882140135"/>
                  </a:ext>
                </a:extLst>
              </a:tr>
              <a:tr h="612290">
                <a:tc>
                  <a:txBody>
                    <a:bodyPr/>
                    <a:lstStyle/>
                    <a:p>
                      <a:r>
                        <a:rPr lang="en-US" sz="1600" b="1">
                          <a:effectLst/>
                        </a:rPr>
                        <a:t>spring-boot-starter-jersey</a:t>
                      </a:r>
                    </a:p>
                  </a:txBody>
                  <a:tcPr marL="44962" marR="44962" marT="44962" marB="44962" anchor="ctr">
                    <a:lnL>
                      <a:noFill/>
                    </a:lnL>
                    <a:lnR>
                      <a:noFill/>
                    </a:lnR>
                    <a:lnT>
                      <a:noFill/>
                    </a:lnT>
                    <a:lnB>
                      <a:noFill/>
                    </a:lnB>
                    <a:solidFill>
                      <a:srgbClr val="FFFFFF"/>
                    </a:solidFill>
                  </a:tcPr>
                </a:tc>
                <a:tc>
                  <a:txBody>
                    <a:bodyPr/>
                    <a:lstStyle/>
                    <a:p>
                      <a:r>
                        <a:rPr lang="en-US" sz="1600" b="1">
                          <a:effectLst/>
                        </a:rPr>
                        <a:t>jersey-container-servlet-core, jersey-container-servlet, jersey-server</a:t>
                      </a:r>
                    </a:p>
                  </a:txBody>
                  <a:tcPr marL="44962" marR="44962" marT="44962" marB="44962" anchor="ctr">
                    <a:lnL>
                      <a:noFill/>
                    </a:lnL>
                    <a:lnR>
                      <a:noFill/>
                    </a:lnR>
                    <a:lnT>
                      <a:noFill/>
                    </a:lnT>
                    <a:lnB>
                      <a:noFill/>
                    </a:lnB>
                    <a:solidFill>
                      <a:srgbClr val="FFFFFF"/>
                    </a:solidFill>
                  </a:tcPr>
                </a:tc>
                <a:extLst>
                  <a:ext uri="{0D108BD9-81ED-4DB2-BD59-A6C34878D82A}">
                    <a16:rowId xmlns:a16="http://schemas.microsoft.com/office/drawing/2014/main" val="650688219"/>
                  </a:ext>
                </a:extLst>
              </a:tr>
              <a:tr h="439111">
                <a:tc>
                  <a:txBody>
                    <a:bodyPr/>
                    <a:lstStyle/>
                    <a:p>
                      <a:r>
                        <a:rPr lang="en-US" sz="1600" b="1">
                          <a:effectLst/>
                        </a:rPr>
                        <a:t>spring-boot-starter-actuator</a:t>
                      </a:r>
                    </a:p>
                  </a:txBody>
                  <a:tcPr marL="44962" marR="44962" marT="44962" marB="44962" anchor="ctr">
                    <a:lnL>
                      <a:noFill/>
                    </a:lnL>
                    <a:lnR>
                      <a:noFill/>
                    </a:lnR>
                    <a:lnT>
                      <a:noFill/>
                    </a:lnT>
                    <a:lnB>
                      <a:noFill/>
                    </a:lnB>
                    <a:solidFill>
                      <a:srgbClr val="FFFFFF"/>
                    </a:solidFill>
                  </a:tcPr>
                </a:tc>
                <a:tc>
                  <a:txBody>
                    <a:bodyPr/>
                    <a:lstStyle/>
                    <a:p>
                      <a:r>
                        <a:rPr lang="en-US" sz="1600" b="1" dirty="0">
                          <a:effectLst/>
                        </a:rPr>
                        <a:t>spring-boot-actuator, micrometer-core</a:t>
                      </a:r>
                    </a:p>
                  </a:txBody>
                  <a:tcPr marL="44962" marR="44962" marT="44962" marB="44962" anchor="ctr">
                    <a:lnL>
                      <a:noFill/>
                    </a:lnL>
                    <a:lnR>
                      <a:noFill/>
                    </a:lnR>
                    <a:lnT>
                      <a:noFill/>
                    </a:lnT>
                    <a:lnB>
                      <a:noFill/>
                    </a:lnB>
                    <a:solidFill>
                      <a:srgbClr val="FFFFFF"/>
                    </a:solidFill>
                  </a:tcPr>
                </a:tc>
                <a:extLst>
                  <a:ext uri="{0D108BD9-81ED-4DB2-BD59-A6C34878D82A}">
                    <a16:rowId xmlns:a16="http://schemas.microsoft.com/office/drawing/2014/main" val="1669876733"/>
                  </a:ext>
                </a:extLst>
              </a:tr>
              <a:tr h="439111">
                <a:tc>
                  <a:txBody>
                    <a:bodyPr/>
                    <a:lstStyle/>
                    <a:p>
                      <a:r>
                        <a:rPr lang="en-US" sz="1600" b="1" dirty="0">
                          <a:effectLst/>
                        </a:rPr>
                        <a:t>spring-boot-starter-</a:t>
                      </a:r>
                      <a:r>
                        <a:rPr lang="en-US" sz="1600" b="1" dirty="0" err="1">
                          <a:effectLst/>
                        </a:rPr>
                        <a:t>aop</a:t>
                      </a:r>
                      <a:endParaRPr lang="en-US" sz="1600" b="1" dirty="0">
                        <a:effectLst/>
                      </a:endParaRPr>
                    </a:p>
                  </a:txBody>
                  <a:tcPr marL="44962" marR="44962" marT="44962" marB="44962" anchor="ctr">
                    <a:lnL>
                      <a:noFill/>
                    </a:lnL>
                    <a:lnR>
                      <a:noFill/>
                    </a:lnR>
                    <a:lnT>
                      <a:noFill/>
                    </a:lnT>
                    <a:lnB>
                      <a:noFill/>
                    </a:lnB>
                    <a:solidFill>
                      <a:srgbClr val="FFFFFF"/>
                    </a:solidFill>
                  </a:tcPr>
                </a:tc>
                <a:tc>
                  <a:txBody>
                    <a:bodyPr/>
                    <a:lstStyle/>
                    <a:p>
                      <a:r>
                        <a:rPr lang="en-US" sz="1600" b="1">
                          <a:effectLst/>
                        </a:rPr>
                        <a:t>spring-aop, aspectjrt, aspectjweaver</a:t>
                      </a:r>
                    </a:p>
                  </a:txBody>
                  <a:tcPr marL="44962" marR="44962" marT="44962" marB="44962" anchor="ctr">
                    <a:lnL>
                      <a:noFill/>
                    </a:lnL>
                    <a:lnR>
                      <a:noFill/>
                    </a:lnR>
                    <a:lnT>
                      <a:noFill/>
                    </a:lnT>
                    <a:lnB>
                      <a:noFill/>
                    </a:lnB>
                    <a:solidFill>
                      <a:srgbClr val="FFFFFF"/>
                    </a:solidFill>
                  </a:tcPr>
                </a:tc>
                <a:extLst>
                  <a:ext uri="{0D108BD9-81ED-4DB2-BD59-A6C34878D82A}">
                    <a16:rowId xmlns:a16="http://schemas.microsoft.com/office/drawing/2014/main" val="1831582263"/>
                  </a:ext>
                </a:extLst>
              </a:tr>
              <a:tr h="439111">
                <a:tc>
                  <a:txBody>
                    <a:bodyPr/>
                    <a:lstStyle/>
                    <a:p>
                      <a:r>
                        <a:rPr lang="en-US" sz="1600" b="1">
                          <a:effectLst/>
                        </a:rPr>
                        <a:t>spring-boot-starter-data-rest</a:t>
                      </a:r>
                    </a:p>
                  </a:txBody>
                  <a:tcPr marL="44962" marR="44962" marT="44962" marB="44962" anchor="ctr">
                    <a:lnL>
                      <a:noFill/>
                    </a:lnL>
                    <a:lnR>
                      <a:noFill/>
                    </a:lnR>
                    <a:lnT>
                      <a:noFill/>
                    </a:lnT>
                    <a:lnB>
                      <a:noFill/>
                    </a:lnB>
                    <a:solidFill>
                      <a:srgbClr val="FFFFFF"/>
                    </a:solidFill>
                  </a:tcPr>
                </a:tc>
                <a:tc>
                  <a:txBody>
                    <a:bodyPr/>
                    <a:lstStyle/>
                    <a:p>
                      <a:r>
                        <a:rPr lang="en-US" sz="1600" b="1" dirty="0">
                          <a:effectLst/>
                        </a:rPr>
                        <a:t>spring-</a:t>
                      </a:r>
                      <a:r>
                        <a:rPr lang="en-US" sz="1600" b="1" dirty="0" err="1">
                          <a:effectLst/>
                        </a:rPr>
                        <a:t>hateoas</a:t>
                      </a:r>
                      <a:r>
                        <a:rPr lang="en-US" sz="1600" b="1" dirty="0">
                          <a:effectLst/>
                        </a:rPr>
                        <a:t>, spring-data-rest-</a:t>
                      </a:r>
                      <a:r>
                        <a:rPr lang="en-US" sz="1600" b="1" dirty="0" err="1">
                          <a:effectLst/>
                        </a:rPr>
                        <a:t>webmvc</a:t>
                      </a:r>
                      <a:endParaRPr lang="en-US" sz="1600" b="1" dirty="0">
                        <a:effectLst/>
                      </a:endParaRPr>
                    </a:p>
                  </a:txBody>
                  <a:tcPr marL="44962" marR="44962" marT="44962" marB="44962" anchor="ctr">
                    <a:lnL>
                      <a:noFill/>
                    </a:lnL>
                    <a:lnR>
                      <a:noFill/>
                    </a:lnR>
                    <a:lnT>
                      <a:noFill/>
                    </a:lnT>
                    <a:lnB>
                      <a:noFill/>
                    </a:lnB>
                    <a:solidFill>
                      <a:srgbClr val="FFFFFF"/>
                    </a:solidFill>
                  </a:tcPr>
                </a:tc>
                <a:extLst>
                  <a:ext uri="{0D108BD9-81ED-4DB2-BD59-A6C34878D82A}">
                    <a16:rowId xmlns:a16="http://schemas.microsoft.com/office/drawing/2014/main" val="1486565404"/>
                  </a:ext>
                </a:extLst>
              </a:tr>
              <a:tr h="299099">
                <a:tc>
                  <a:txBody>
                    <a:bodyPr/>
                    <a:lstStyle/>
                    <a:p>
                      <a:r>
                        <a:rPr lang="en-US" sz="1600" b="1" dirty="0">
                          <a:effectLst/>
                        </a:rPr>
                        <a:t>spring-boot-starter-</a:t>
                      </a:r>
                      <a:r>
                        <a:rPr lang="en-US" sz="1600" b="1" dirty="0" err="1">
                          <a:effectLst/>
                        </a:rPr>
                        <a:t>hateoas</a:t>
                      </a:r>
                      <a:endParaRPr lang="en-US" sz="1600" b="1" dirty="0">
                        <a:effectLst/>
                      </a:endParaRPr>
                    </a:p>
                  </a:txBody>
                  <a:tcPr marL="44962" marR="44962" marT="44962" marB="44962" anchor="ctr">
                    <a:lnL>
                      <a:noFill/>
                    </a:lnL>
                    <a:lnR>
                      <a:noFill/>
                    </a:lnR>
                    <a:lnT>
                      <a:noFill/>
                    </a:lnT>
                    <a:lnB>
                      <a:noFill/>
                    </a:lnB>
                    <a:solidFill>
                      <a:srgbClr val="FFFFFF"/>
                    </a:solidFill>
                  </a:tcPr>
                </a:tc>
                <a:tc>
                  <a:txBody>
                    <a:bodyPr/>
                    <a:lstStyle/>
                    <a:p>
                      <a:r>
                        <a:rPr lang="en-US" sz="1600" b="1">
                          <a:effectLst/>
                        </a:rPr>
                        <a:t>spring-hateoas</a:t>
                      </a:r>
                    </a:p>
                  </a:txBody>
                  <a:tcPr marL="44962" marR="44962" marT="44962" marB="44962" anchor="ctr">
                    <a:lnL>
                      <a:noFill/>
                    </a:lnL>
                    <a:lnR>
                      <a:noFill/>
                    </a:lnR>
                    <a:lnT>
                      <a:noFill/>
                    </a:lnT>
                    <a:lnB>
                      <a:noFill/>
                    </a:lnB>
                    <a:solidFill>
                      <a:srgbClr val="FFFFFF"/>
                    </a:solidFill>
                  </a:tcPr>
                </a:tc>
                <a:extLst>
                  <a:ext uri="{0D108BD9-81ED-4DB2-BD59-A6C34878D82A}">
                    <a16:rowId xmlns:a16="http://schemas.microsoft.com/office/drawing/2014/main" val="3718279435"/>
                  </a:ext>
                </a:extLst>
              </a:tr>
              <a:tr h="439111">
                <a:tc>
                  <a:txBody>
                    <a:bodyPr/>
                    <a:lstStyle/>
                    <a:p>
                      <a:r>
                        <a:rPr lang="en-US" sz="1600" b="1">
                          <a:effectLst/>
                        </a:rPr>
                        <a:t>spring-boot-starter-logging</a:t>
                      </a:r>
                    </a:p>
                  </a:txBody>
                  <a:tcPr marL="44962" marR="44962" marT="44962" marB="44962" anchor="ctr">
                    <a:lnL>
                      <a:noFill/>
                    </a:lnL>
                    <a:lnR>
                      <a:noFill/>
                    </a:lnR>
                    <a:lnT>
                      <a:noFill/>
                    </a:lnT>
                    <a:lnB>
                      <a:noFill/>
                    </a:lnB>
                    <a:solidFill>
                      <a:srgbClr val="FFFFFF"/>
                    </a:solidFill>
                  </a:tcPr>
                </a:tc>
                <a:tc>
                  <a:txBody>
                    <a:bodyPr/>
                    <a:lstStyle/>
                    <a:p>
                      <a:r>
                        <a:rPr lang="en-US" sz="1600" b="1">
                          <a:effectLst/>
                        </a:rPr>
                        <a:t>logback-classic, jcl-over-slf4j, jul-to-slf4j</a:t>
                      </a:r>
                    </a:p>
                  </a:txBody>
                  <a:tcPr marL="44962" marR="44962" marT="44962" marB="44962" anchor="ctr">
                    <a:lnL>
                      <a:noFill/>
                    </a:lnL>
                    <a:lnR>
                      <a:noFill/>
                    </a:lnR>
                    <a:lnT>
                      <a:noFill/>
                    </a:lnT>
                    <a:lnB>
                      <a:noFill/>
                    </a:lnB>
                    <a:solidFill>
                      <a:srgbClr val="FFFFFF"/>
                    </a:solidFill>
                  </a:tcPr>
                </a:tc>
                <a:extLst>
                  <a:ext uri="{0D108BD9-81ED-4DB2-BD59-A6C34878D82A}">
                    <a16:rowId xmlns:a16="http://schemas.microsoft.com/office/drawing/2014/main" val="2913184202"/>
                  </a:ext>
                </a:extLst>
              </a:tr>
              <a:tr h="299099">
                <a:tc>
                  <a:txBody>
                    <a:bodyPr/>
                    <a:lstStyle/>
                    <a:p>
                      <a:r>
                        <a:rPr lang="en-US" sz="1600" b="1">
                          <a:effectLst/>
                        </a:rPr>
                        <a:t>spring-boot-starter-log4j2</a:t>
                      </a:r>
                    </a:p>
                  </a:txBody>
                  <a:tcPr marL="44962" marR="44962" marT="44962" marB="44962" anchor="ctr">
                    <a:lnL>
                      <a:noFill/>
                    </a:lnL>
                    <a:lnR>
                      <a:noFill/>
                    </a:lnR>
                    <a:lnT>
                      <a:noFill/>
                    </a:lnT>
                    <a:lnB>
                      <a:noFill/>
                    </a:lnB>
                    <a:solidFill>
                      <a:srgbClr val="FFFFFF"/>
                    </a:solidFill>
                  </a:tcPr>
                </a:tc>
                <a:tc>
                  <a:txBody>
                    <a:bodyPr/>
                    <a:lstStyle/>
                    <a:p>
                      <a:r>
                        <a:rPr lang="en-US" sz="1600" b="1" dirty="0">
                          <a:effectLst/>
                        </a:rPr>
                        <a:t>log4j2, log4j-slf4j-impl</a:t>
                      </a:r>
                    </a:p>
                  </a:txBody>
                  <a:tcPr marL="44962" marR="44962" marT="44962" marB="44962" anchor="ctr">
                    <a:lnL>
                      <a:noFill/>
                    </a:lnL>
                    <a:lnR>
                      <a:noFill/>
                    </a:lnR>
                    <a:lnT>
                      <a:noFill/>
                    </a:lnT>
                    <a:lnB>
                      <a:noFill/>
                    </a:lnB>
                    <a:solidFill>
                      <a:srgbClr val="FFFFFF"/>
                    </a:solidFill>
                  </a:tcPr>
                </a:tc>
                <a:extLst>
                  <a:ext uri="{0D108BD9-81ED-4DB2-BD59-A6C34878D82A}">
                    <a16:rowId xmlns:a16="http://schemas.microsoft.com/office/drawing/2014/main" val="2234667203"/>
                  </a:ext>
                </a:extLst>
              </a:tr>
              <a:tr h="439111">
                <a:tc>
                  <a:txBody>
                    <a:bodyPr/>
                    <a:lstStyle/>
                    <a:p>
                      <a:r>
                        <a:rPr lang="en-US" sz="1600" b="1">
                          <a:effectLst/>
                        </a:rPr>
                        <a:t>spring-boot-starter-security</a:t>
                      </a:r>
                    </a:p>
                  </a:txBody>
                  <a:tcPr marL="44962" marR="44962" marT="44962" marB="44962" anchor="ctr">
                    <a:lnL>
                      <a:noFill/>
                    </a:lnL>
                    <a:lnR>
                      <a:noFill/>
                    </a:lnR>
                    <a:lnT>
                      <a:noFill/>
                    </a:lnT>
                    <a:lnB>
                      <a:noFill/>
                    </a:lnB>
                    <a:solidFill>
                      <a:srgbClr val="FFFFFF"/>
                    </a:solidFill>
                  </a:tcPr>
                </a:tc>
                <a:tc>
                  <a:txBody>
                    <a:bodyPr/>
                    <a:lstStyle/>
                    <a:p>
                      <a:r>
                        <a:rPr lang="en-US" sz="1600" b="1">
                          <a:effectLst/>
                        </a:rPr>
                        <a:t>spring-security-web, spring-security-config</a:t>
                      </a:r>
                    </a:p>
                  </a:txBody>
                  <a:tcPr marL="44962" marR="44962" marT="44962" marB="44962" anchor="ctr">
                    <a:lnL>
                      <a:noFill/>
                    </a:lnL>
                    <a:lnR>
                      <a:noFill/>
                    </a:lnR>
                    <a:lnT>
                      <a:noFill/>
                    </a:lnT>
                    <a:lnB>
                      <a:noFill/>
                    </a:lnB>
                    <a:solidFill>
                      <a:srgbClr val="FFFFFF"/>
                    </a:solidFill>
                  </a:tcPr>
                </a:tc>
                <a:extLst>
                  <a:ext uri="{0D108BD9-81ED-4DB2-BD59-A6C34878D82A}">
                    <a16:rowId xmlns:a16="http://schemas.microsoft.com/office/drawing/2014/main" val="3203346367"/>
                  </a:ext>
                </a:extLst>
              </a:tr>
              <a:tr h="785469">
                <a:tc>
                  <a:txBody>
                    <a:bodyPr/>
                    <a:lstStyle/>
                    <a:p>
                      <a:r>
                        <a:rPr lang="en-US" sz="1600" b="1">
                          <a:effectLst/>
                        </a:rPr>
                        <a:t>spring-boot-starter-test</a:t>
                      </a:r>
                    </a:p>
                  </a:txBody>
                  <a:tcPr marL="44962" marR="44962" marT="44962" marB="44962" anchor="ctr">
                    <a:lnL>
                      <a:noFill/>
                    </a:lnL>
                    <a:lnR>
                      <a:noFill/>
                    </a:lnR>
                    <a:lnT>
                      <a:noFill/>
                    </a:lnT>
                    <a:lnB>
                      <a:noFill/>
                    </a:lnB>
                    <a:solidFill>
                      <a:srgbClr val="FFFFFF"/>
                    </a:solidFill>
                  </a:tcPr>
                </a:tc>
                <a:tc>
                  <a:txBody>
                    <a:bodyPr/>
                    <a:lstStyle/>
                    <a:p>
                      <a:r>
                        <a:rPr lang="en-US" sz="1600" b="1">
                          <a:effectLst/>
                        </a:rPr>
                        <a:t>spring-test, spring-boot,junit,mockito, hamcrest-library, assertj, jsonassert, json-path</a:t>
                      </a:r>
                    </a:p>
                  </a:txBody>
                  <a:tcPr marL="44962" marR="44962" marT="44962" marB="44962" anchor="ctr">
                    <a:lnL>
                      <a:noFill/>
                    </a:lnL>
                    <a:lnR>
                      <a:noFill/>
                    </a:lnR>
                    <a:lnT>
                      <a:noFill/>
                    </a:lnT>
                    <a:lnB>
                      <a:noFill/>
                    </a:lnB>
                    <a:solidFill>
                      <a:srgbClr val="FFFFFF"/>
                    </a:solidFill>
                  </a:tcPr>
                </a:tc>
                <a:extLst>
                  <a:ext uri="{0D108BD9-81ED-4DB2-BD59-A6C34878D82A}">
                    <a16:rowId xmlns:a16="http://schemas.microsoft.com/office/drawing/2014/main" val="2651072019"/>
                  </a:ext>
                </a:extLst>
              </a:tr>
              <a:tr h="439111">
                <a:tc>
                  <a:txBody>
                    <a:bodyPr/>
                    <a:lstStyle/>
                    <a:p>
                      <a:r>
                        <a:rPr lang="en-US" sz="1600" b="1">
                          <a:effectLst/>
                        </a:rPr>
                        <a:t>spring-boot-starter-web-services</a:t>
                      </a:r>
                    </a:p>
                  </a:txBody>
                  <a:tcPr marL="44962" marR="44962" marT="44962" marB="44962" anchor="ctr">
                    <a:lnL>
                      <a:noFill/>
                    </a:lnL>
                    <a:lnR>
                      <a:noFill/>
                    </a:lnR>
                    <a:lnT>
                      <a:noFill/>
                    </a:lnT>
                    <a:lnB>
                      <a:noFill/>
                    </a:lnB>
                    <a:solidFill>
                      <a:srgbClr val="FFFFFF"/>
                    </a:solidFill>
                  </a:tcPr>
                </a:tc>
                <a:tc>
                  <a:txBody>
                    <a:bodyPr/>
                    <a:lstStyle/>
                    <a:p>
                      <a:r>
                        <a:rPr lang="en-US" sz="1600" b="1" dirty="0">
                          <a:effectLst/>
                        </a:rPr>
                        <a:t>spring-</a:t>
                      </a:r>
                      <a:r>
                        <a:rPr lang="en-US" sz="1600" b="1" dirty="0" err="1">
                          <a:effectLst/>
                        </a:rPr>
                        <a:t>ws</a:t>
                      </a:r>
                      <a:r>
                        <a:rPr lang="en-US" sz="1600" b="1" dirty="0">
                          <a:effectLst/>
                        </a:rPr>
                        <a:t>-core</a:t>
                      </a:r>
                    </a:p>
                  </a:txBody>
                  <a:tcPr marL="44962" marR="44962" marT="44962" marB="44962" anchor="ctr">
                    <a:lnL>
                      <a:noFill/>
                    </a:lnL>
                    <a:lnR>
                      <a:noFill/>
                    </a:lnR>
                    <a:lnT>
                      <a:noFill/>
                    </a:lnT>
                    <a:lnB>
                      <a:noFill/>
                    </a:lnB>
                    <a:solidFill>
                      <a:srgbClr val="FFFFFF"/>
                    </a:solidFill>
                  </a:tcPr>
                </a:tc>
                <a:extLst>
                  <a:ext uri="{0D108BD9-81ED-4DB2-BD59-A6C34878D82A}">
                    <a16:rowId xmlns:a16="http://schemas.microsoft.com/office/drawing/2014/main" val="3071160556"/>
                  </a:ext>
                </a:extLst>
              </a:tr>
            </a:tbl>
          </a:graphicData>
        </a:graphic>
      </p:graphicFrame>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Tree>
    <p:extLst>
      <p:ext uri="{BB962C8B-B14F-4D97-AF65-F5344CB8AC3E}">
        <p14:creationId xmlns:p14="http://schemas.microsoft.com/office/powerpoint/2010/main" val="391269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b="1" dirty="0"/>
              <a:t>Starting Spring Boot</a:t>
            </a:r>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
        <p:nvSpPr>
          <p:cNvPr id="5" name="Content Placeholder 4">
            <a:extLst>
              <a:ext uri="{FF2B5EF4-FFF2-40B4-BE49-F238E27FC236}">
                <a16:creationId xmlns:a16="http://schemas.microsoft.com/office/drawing/2014/main" id="{8D067363-36D8-66C3-2F77-BEB682413FE4}"/>
              </a:ext>
            </a:extLst>
          </p:cNvPr>
          <p:cNvSpPr>
            <a:spLocks noGrp="1"/>
          </p:cNvSpPr>
          <p:nvPr>
            <p:ph idx="1"/>
          </p:nvPr>
        </p:nvSpPr>
        <p:spPr/>
        <p:txBody>
          <a:bodyPr>
            <a:normAutofit/>
          </a:bodyPr>
          <a:lstStyle/>
          <a:p>
            <a:pPr marL="342900" indent="-342900">
              <a:buFont typeface="Arial" panose="020B0604020202020204" pitchFamily="34" charset="0"/>
              <a:buChar char="•"/>
            </a:pPr>
            <a:r>
              <a:rPr lang="en-US" sz="2800" dirty="0"/>
              <a:t>Sets up default Configuration</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Starts Spring Application Context</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Performs Classpath scan</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Starts Tomcat Server (</a:t>
            </a:r>
            <a:r>
              <a:rPr lang="en-US" sz="2800"/>
              <a:t>for webapp)</a:t>
            </a:r>
            <a:endParaRPr lang="en-US" sz="2800" dirty="0"/>
          </a:p>
          <a:p>
            <a:pPr marL="342900" indent="-342900">
              <a:buFont typeface="Arial" panose="020B0604020202020204" pitchFamily="34" charset="0"/>
              <a:buChar char="•"/>
            </a:pPr>
            <a:endParaRPr lang="en-US" sz="2800" dirty="0"/>
          </a:p>
        </p:txBody>
      </p:sp>
    </p:spTree>
    <p:extLst>
      <p:ext uri="{BB962C8B-B14F-4D97-AF65-F5344CB8AC3E}">
        <p14:creationId xmlns:p14="http://schemas.microsoft.com/office/powerpoint/2010/main" val="3389632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b="1" dirty="0"/>
              <a:t>References</a:t>
            </a:r>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
        <p:nvSpPr>
          <p:cNvPr id="4" name="Content Placeholder 3"/>
          <p:cNvSpPr>
            <a:spLocks noGrp="1"/>
          </p:cNvSpPr>
          <p:nvPr>
            <p:ph idx="1"/>
          </p:nvPr>
        </p:nvSpPr>
        <p:spPr/>
        <p:txBody>
          <a:bodyPr/>
          <a:lstStyle/>
          <a:p>
            <a:r>
              <a:rPr lang="en-US" dirty="0">
                <a:hlinkClick r:id="rId3"/>
              </a:rPr>
              <a:t>https://docs.spring.io/spring-boot/docs/current/reference/html/</a:t>
            </a:r>
            <a:endParaRPr lang="en-US" dirty="0"/>
          </a:p>
          <a:p>
            <a:endParaRPr lang="en-US" dirty="0"/>
          </a:p>
          <a:p>
            <a:r>
              <a:rPr lang="en-US" dirty="0">
                <a:hlinkClick r:id="rId4"/>
              </a:rPr>
              <a:t>https://docs.spring.io/spring-boot/docs/current/reference/html/common-application-properties.html</a:t>
            </a:r>
            <a:endParaRPr lang="en-US" dirty="0"/>
          </a:p>
          <a:p>
            <a:endParaRPr lang="en-US" dirty="0"/>
          </a:p>
          <a:p>
            <a:endParaRPr lang="en-US" dirty="0"/>
          </a:p>
        </p:txBody>
      </p:sp>
    </p:spTree>
    <p:extLst>
      <p:ext uri="{BB962C8B-B14F-4D97-AF65-F5344CB8AC3E}">
        <p14:creationId xmlns:p14="http://schemas.microsoft.com/office/powerpoint/2010/main" val="1344121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What is Spring Boot</a:t>
            </a:r>
          </a:p>
        </p:txBody>
      </p:sp>
      <p:sp>
        <p:nvSpPr>
          <p:cNvPr id="8" name="Content Placeholder 7"/>
          <p:cNvSpPr>
            <a:spLocks noGrp="1"/>
          </p:cNvSpPr>
          <p:nvPr>
            <p:ph idx="1"/>
          </p:nvPr>
        </p:nvSpPr>
        <p:spPr>
          <a:xfrm>
            <a:off x="469964" y="1031967"/>
            <a:ext cx="11119104" cy="5394960"/>
          </a:xfrm>
        </p:spPr>
        <p:txBody>
          <a:bodyPr>
            <a:normAutofit/>
          </a:bodyPr>
          <a:lstStyle/>
          <a:p>
            <a:pPr algn="ctr"/>
            <a:endParaRPr lang="en-US" sz="3600" b="1" dirty="0">
              <a:latin typeface="Calibri" panose="020F0502020204030204" pitchFamily="34" charset="0"/>
              <a:cs typeface="Calibri" panose="020F0502020204030204" pitchFamily="34" charset="0"/>
            </a:endParaRPr>
          </a:p>
          <a:p>
            <a:pPr algn="ctr"/>
            <a:r>
              <a:rPr lang="en-US" sz="3600" b="1" dirty="0">
                <a:latin typeface="Calibri" panose="020F0502020204030204" pitchFamily="34" charset="0"/>
                <a:cs typeface="Calibri" panose="020F0502020204030204" pitchFamily="34" charset="0"/>
              </a:rPr>
              <a:t>Spring Boot makes it easy to create stand-alone, production grade Spring based Applications that you can “Just Run”</a:t>
            </a:r>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defTabSz="457189">
              <a:lnSpc>
                <a:spcPct val="120000"/>
              </a:lnSpc>
            </a:pPr>
            <a:endParaRPr lang="en-US" sz="1867" dirty="0" err="1">
              <a:solidFill>
                <a:srgbClr val="444444"/>
              </a:solidFill>
              <a:latin typeface="Trebuchet MS"/>
              <a:cs typeface="Trebuchet MS"/>
            </a:endParaRPr>
          </a:p>
        </p:txBody>
      </p:sp>
    </p:spTree>
    <p:extLst>
      <p:ext uri="{BB962C8B-B14F-4D97-AF65-F5344CB8AC3E}">
        <p14:creationId xmlns:p14="http://schemas.microsoft.com/office/powerpoint/2010/main" val="138929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Problems with Spring</a:t>
            </a:r>
          </a:p>
        </p:txBody>
      </p:sp>
      <p:sp>
        <p:nvSpPr>
          <p:cNvPr id="8" name="Content Placeholder 7"/>
          <p:cNvSpPr>
            <a:spLocks noGrp="1"/>
          </p:cNvSpPr>
          <p:nvPr>
            <p:ph idx="1"/>
          </p:nvPr>
        </p:nvSpPr>
        <p:spPr>
          <a:xfrm>
            <a:off x="469964" y="1071153"/>
            <a:ext cx="11119104" cy="5316583"/>
          </a:xfrm>
        </p:spPr>
        <p:txBody>
          <a:bodyPr>
            <a:normAutofit/>
          </a:bodyPr>
          <a:lstStyle/>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800" dirty="0"/>
              <a:t>Huge Framework</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Multiple setup &amp; Configuration steps</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Multiple Build &amp; Deploy steps.</a:t>
            </a:r>
          </a:p>
          <a:p>
            <a:pPr marL="342900" indent="-342900">
              <a:buFont typeface="Arial" panose="020B0604020202020204" pitchFamily="34" charset="0"/>
              <a:buChar char="•"/>
            </a:pPr>
            <a:endParaRPr lang="en-US" sz="2100" dirty="0"/>
          </a:p>
          <a:p>
            <a:endParaRPr lang="en-US" sz="2400" dirty="0"/>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Tree>
    <p:extLst>
      <p:ext uri="{BB962C8B-B14F-4D97-AF65-F5344CB8AC3E}">
        <p14:creationId xmlns:p14="http://schemas.microsoft.com/office/powerpoint/2010/main" val="446284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What Spring Boot is NOT?</a:t>
            </a:r>
          </a:p>
        </p:txBody>
      </p:sp>
      <p:sp>
        <p:nvSpPr>
          <p:cNvPr id="8" name="Content Placeholder 7"/>
          <p:cNvSpPr>
            <a:spLocks noGrp="1"/>
          </p:cNvSpPr>
          <p:nvPr>
            <p:ph idx="1"/>
          </p:nvPr>
        </p:nvSpPr>
        <p:spPr>
          <a:xfrm>
            <a:off x="469964" y="1071153"/>
            <a:ext cx="11119104" cy="5316583"/>
          </a:xfrm>
        </p:spPr>
        <p:txBody>
          <a:bodyPr>
            <a:normAutofit/>
          </a:bodyPr>
          <a:lstStyle/>
          <a:p>
            <a:pPr marL="342900" indent="-342900">
              <a:buFont typeface="Arial" panose="020B0604020202020204" pitchFamily="34" charset="0"/>
              <a:buChar char="•"/>
            </a:pPr>
            <a:r>
              <a:rPr lang="en-US" sz="2100" dirty="0"/>
              <a:t>Its not an application or a web server.</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Does not implement any specific framework – ex: JPA or JMS</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Does not generate code.</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Is not a replacement for Spring Framework.</a:t>
            </a:r>
          </a:p>
          <a:p>
            <a:endParaRPr lang="en-US" sz="2400" dirty="0"/>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Tree>
    <p:extLst>
      <p:ext uri="{BB962C8B-B14F-4D97-AF65-F5344CB8AC3E}">
        <p14:creationId xmlns:p14="http://schemas.microsoft.com/office/powerpoint/2010/main" val="1283488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What Spring Boot is?</a:t>
            </a:r>
          </a:p>
        </p:txBody>
      </p:sp>
      <p:sp>
        <p:nvSpPr>
          <p:cNvPr id="8" name="Content Placeholder 7"/>
          <p:cNvSpPr>
            <a:spLocks noGrp="1"/>
          </p:cNvSpPr>
          <p:nvPr>
            <p:ph idx="1"/>
          </p:nvPr>
        </p:nvSpPr>
        <p:spPr>
          <a:xfrm>
            <a:off x="469964" y="1071153"/>
            <a:ext cx="11119104" cy="5316583"/>
          </a:xfrm>
        </p:spPr>
        <p:txBody>
          <a:bodyPr>
            <a:normAutofit/>
          </a:bodyPr>
          <a:lstStyle/>
          <a:p>
            <a:pPr marL="342900" indent="-342900">
              <a:buFont typeface="Arial" panose="020B0604020202020204" pitchFamily="34" charset="0"/>
              <a:buChar char="•"/>
            </a:pPr>
            <a:r>
              <a:rPr lang="en-US" sz="2800" dirty="0"/>
              <a:t>Opinionated</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Convention over configuration</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Standalone</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Production Ready</a:t>
            </a:r>
          </a:p>
          <a:p>
            <a:endParaRPr lang="en-US" sz="2400" dirty="0"/>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Tree>
    <p:extLst>
      <p:ext uri="{BB962C8B-B14F-4D97-AF65-F5344CB8AC3E}">
        <p14:creationId xmlns:p14="http://schemas.microsoft.com/office/powerpoint/2010/main" val="811669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Spring Boot</a:t>
            </a:r>
          </a:p>
        </p:txBody>
      </p:sp>
      <p:sp>
        <p:nvSpPr>
          <p:cNvPr id="8" name="Content Placeholder 7"/>
          <p:cNvSpPr>
            <a:spLocks noGrp="1"/>
          </p:cNvSpPr>
          <p:nvPr>
            <p:ph idx="1"/>
          </p:nvPr>
        </p:nvSpPr>
        <p:spPr>
          <a:xfrm>
            <a:off x="469964" y="1031967"/>
            <a:ext cx="11119104" cy="5394960"/>
          </a:xfrm>
        </p:spPr>
        <p:txBody>
          <a:bodyPr>
            <a:normAutofit/>
          </a:bodyPr>
          <a:lstStyle/>
          <a:p>
            <a:pPr marL="342900" indent="-342900">
              <a:buFont typeface="Arial" panose="020B0604020202020204" pitchFamily="34" charset="0"/>
              <a:buChar char="•"/>
            </a:pPr>
            <a:r>
              <a:rPr lang="en-US" sz="2000" b="1" dirty="0"/>
              <a:t>Spring Boot is a tool developed on top of core spring framework which provides RAD (Rapid Application Development). </a:t>
            </a:r>
          </a:p>
          <a:p>
            <a:endParaRPr lang="en-US" sz="2000" b="1" dirty="0"/>
          </a:p>
          <a:p>
            <a:pPr marL="342900" indent="-342900">
              <a:buFont typeface="Arial" panose="020B0604020202020204" pitchFamily="34" charset="0"/>
              <a:buChar char="•"/>
            </a:pPr>
            <a:r>
              <a:rPr lang="en-US" sz="2000" b="1" dirty="0"/>
              <a:t>The main aim of Spring Boot is to let developers to create spring production grade applications and services with very less effort.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What it takes to create real-time spring applications? It includes writing many XML configurations, server setting, adding dependencies…etc. But with spring Boot we can avoid all these boilerplate code, writing XML configurations and annotations.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We can create a real-time production ready applications with in minutes. </a:t>
            </a:r>
          </a:p>
          <a:p>
            <a:endParaRPr lang="en-US" sz="2000" b="1" dirty="0"/>
          </a:p>
          <a:p>
            <a:pPr marL="342900" indent="-342900">
              <a:buFont typeface="Arial" panose="020B0604020202020204" pitchFamily="34" charset="0"/>
              <a:buChar char="•"/>
            </a:pPr>
            <a:r>
              <a:rPr lang="en-US" sz="2000" b="1" dirty="0"/>
              <a:t>Spring Boot comes with inbuilt server, we no longer have to use any external servers like Tomcat, Glass-fish or anything else, so don’t need to deploy WAR files</a:t>
            </a:r>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defTabSz="457189">
              <a:lnSpc>
                <a:spcPct val="120000"/>
              </a:lnSpc>
            </a:pPr>
            <a:endParaRPr lang="en-US" sz="1867" dirty="0" err="1">
              <a:solidFill>
                <a:srgbClr val="444444"/>
              </a:solidFill>
              <a:latin typeface="Trebuchet MS"/>
              <a:cs typeface="Trebuchet MS"/>
            </a:endParaRPr>
          </a:p>
        </p:txBody>
      </p:sp>
    </p:spTree>
    <p:extLst>
      <p:ext uri="{BB962C8B-B14F-4D97-AF65-F5344CB8AC3E}">
        <p14:creationId xmlns:p14="http://schemas.microsoft.com/office/powerpoint/2010/main" val="1299637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Advantages of Spring Boot</a:t>
            </a:r>
          </a:p>
        </p:txBody>
      </p:sp>
      <p:sp>
        <p:nvSpPr>
          <p:cNvPr id="8" name="Content Placeholder 7"/>
          <p:cNvSpPr>
            <a:spLocks noGrp="1"/>
          </p:cNvSpPr>
          <p:nvPr>
            <p:ph idx="1"/>
          </p:nvPr>
        </p:nvSpPr>
        <p:spPr>
          <a:xfrm>
            <a:off x="469964" y="1071153"/>
            <a:ext cx="11119104" cy="5316583"/>
          </a:xfrm>
        </p:spPr>
        <p:txBody>
          <a:bodyPr>
            <a:normAutofit lnSpcReduction="10000"/>
          </a:bodyPr>
          <a:lstStyle/>
          <a:p>
            <a:pPr marL="342900" indent="-342900">
              <a:buFont typeface="Arial" panose="020B0604020202020204" pitchFamily="34" charset="0"/>
              <a:buChar char="•"/>
            </a:pPr>
            <a:r>
              <a:rPr lang="en-US" sz="2100" dirty="0"/>
              <a:t>Spring boot helps in </a:t>
            </a:r>
            <a:r>
              <a:rPr lang="en-US" sz="2100" b="1" dirty="0"/>
              <a:t>resolving dependency conflict</a:t>
            </a:r>
            <a:r>
              <a:rPr lang="en-US" sz="2100" dirty="0"/>
              <a:t>. It identifies required dependencies and import them for you.</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It has information of </a:t>
            </a:r>
            <a:r>
              <a:rPr lang="en-US" sz="2100" b="1" dirty="0"/>
              <a:t>compatible version</a:t>
            </a:r>
            <a:r>
              <a:rPr lang="en-US" sz="2100" dirty="0"/>
              <a:t> for all dependencies. It minimizes the runtime </a:t>
            </a:r>
            <a:r>
              <a:rPr lang="en-US" sz="2100" b="1" dirty="0" err="1"/>
              <a:t>classloader</a:t>
            </a:r>
            <a:r>
              <a:rPr lang="en-US" sz="2100" dirty="0"/>
              <a:t> issues.</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It’s “opinionated defaults configuration” approach helps you in configuring most important pieces behind the scene. Override them only when you need. Otherwise everything just works, perfectly. It helps in avoiding </a:t>
            </a:r>
            <a:r>
              <a:rPr lang="en-US" sz="2100" b="1" dirty="0"/>
              <a:t>boilerplate code</a:t>
            </a:r>
            <a:r>
              <a:rPr lang="en-US" sz="2100" dirty="0"/>
              <a:t>, annotations and XML configurations.</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It provides embedded HTTP server Tomcat so that you can develop and test quickly.</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It has excellent integration with IDEs like eclipse and </a:t>
            </a:r>
            <a:r>
              <a:rPr lang="en-US" sz="2100" b="1" dirty="0" err="1"/>
              <a:t>intelliJ</a:t>
            </a:r>
            <a:r>
              <a:rPr lang="en-US" sz="2100" b="1" dirty="0"/>
              <a:t> idea</a:t>
            </a:r>
            <a:r>
              <a:rPr lang="en-US" sz="2100" dirty="0"/>
              <a:t>.</a:t>
            </a:r>
          </a:p>
          <a:p>
            <a:endParaRPr lang="en-US" sz="2400" dirty="0"/>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Tree>
    <p:extLst>
      <p:ext uri="{BB962C8B-B14F-4D97-AF65-F5344CB8AC3E}">
        <p14:creationId xmlns:p14="http://schemas.microsoft.com/office/powerpoint/2010/main" val="375580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Spring Boot Templates</a:t>
            </a:r>
          </a:p>
        </p:txBody>
      </p:sp>
      <p:sp>
        <p:nvSpPr>
          <p:cNvPr id="8" name="Content Placeholder 7"/>
          <p:cNvSpPr>
            <a:spLocks noGrp="1"/>
          </p:cNvSpPr>
          <p:nvPr>
            <p:ph idx="1"/>
          </p:nvPr>
        </p:nvSpPr>
        <p:spPr>
          <a:xfrm>
            <a:off x="469964" y="1031967"/>
            <a:ext cx="11119104" cy="5394960"/>
          </a:xfrm>
        </p:spPr>
        <p:txBody>
          <a:bodyPr>
            <a:normAutofit/>
          </a:bodyPr>
          <a:lstStyle/>
          <a:p>
            <a:pPr marL="342900" indent="-342900">
              <a:buFont typeface="Arial" panose="020B0604020202020204" pitchFamily="34" charset="0"/>
              <a:buChar char="•"/>
            </a:pPr>
            <a:r>
              <a:rPr lang="en-US" sz="2100" dirty="0"/>
              <a:t>It is highly dependent on the </a:t>
            </a:r>
            <a:r>
              <a:rPr lang="en-US" sz="2100" b="1" dirty="0"/>
              <a:t>starter templates</a:t>
            </a:r>
            <a:r>
              <a:rPr lang="en-US" sz="2100" dirty="0"/>
              <a:t> feature which is very powerful and works flawlessly</a:t>
            </a:r>
            <a:r>
              <a:rPr lang="en-US" dirty="0"/>
              <a:t>.</a:t>
            </a:r>
          </a:p>
          <a:p>
            <a:endParaRPr lang="en-US" sz="2000" b="1" dirty="0"/>
          </a:p>
          <a:p>
            <a:r>
              <a:rPr lang="en-US" sz="2000" b="1" u="sng" dirty="0"/>
              <a:t>What is Starter Template?</a:t>
            </a:r>
          </a:p>
          <a:p>
            <a:endParaRPr lang="en-US" sz="2000" b="1" u="sng" dirty="0"/>
          </a:p>
          <a:p>
            <a:pPr marL="342900" indent="-342900">
              <a:buFont typeface="Arial" panose="020B0604020202020204" pitchFamily="34" charset="0"/>
              <a:buChar char="•"/>
            </a:pPr>
            <a:r>
              <a:rPr lang="en-US" sz="2100" dirty="0"/>
              <a:t>Spring Boot starters are templates that contain a </a:t>
            </a:r>
            <a:r>
              <a:rPr lang="en-US" sz="2100" b="1" dirty="0"/>
              <a:t>collection of all the relevant transitive dependencies </a:t>
            </a:r>
            <a:r>
              <a:rPr lang="en-US" sz="2100" dirty="0"/>
              <a:t>that are needed to start a particular functionality. For example, If you want to create a Spring </a:t>
            </a:r>
            <a:r>
              <a:rPr lang="en-US" sz="2100" dirty="0" err="1"/>
              <a:t>WebMVC</a:t>
            </a:r>
            <a:r>
              <a:rPr lang="en-US" sz="2100" dirty="0"/>
              <a:t> application then in a traditional setup, you would have included all required dependencies yourself. It leaves the chances of </a:t>
            </a:r>
            <a:r>
              <a:rPr lang="en-US" sz="2100" b="1" dirty="0"/>
              <a:t>version conflict</a:t>
            </a:r>
            <a:r>
              <a:rPr lang="en-US" sz="2100" dirty="0"/>
              <a:t> which ultimately result in more </a:t>
            </a:r>
            <a:r>
              <a:rPr lang="en-US" sz="2100" b="1" dirty="0"/>
              <a:t>runtime exceptions</a:t>
            </a:r>
            <a:r>
              <a:rPr lang="en-US" sz="2100" dirty="0"/>
              <a:t>.</a:t>
            </a:r>
            <a:endParaRPr lang="en-US" sz="2100" b="1" dirty="0"/>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defTabSz="457189">
              <a:lnSpc>
                <a:spcPct val="120000"/>
              </a:lnSpc>
            </a:pPr>
            <a:endParaRPr lang="en-US" sz="1867" dirty="0" err="1">
              <a:solidFill>
                <a:srgbClr val="444444"/>
              </a:solidFill>
              <a:latin typeface="Trebuchet MS"/>
              <a:cs typeface="Trebuchet MS"/>
            </a:endParaRPr>
          </a:p>
        </p:txBody>
      </p:sp>
    </p:spTree>
    <p:extLst>
      <p:ext uri="{BB962C8B-B14F-4D97-AF65-F5344CB8AC3E}">
        <p14:creationId xmlns:p14="http://schemas.microsoft.com/office/powerpoint/2010/main" val="4038129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b="1" dirty="0"/>
              <a:t>@</a:t>
            </a:r>
            <a:r>
              <a:rPr lang="en-US" b="1" dirty="0" err="1"/>
              <a:t>SpringBootApplication</a:t>
            </a:r>
            <a:r>
              <a:rPr lang="en-US" b="1" dirty="0"/>
              <a:t> Annotation</a:t>
            </a:r>
          </a:p>
        </p:txBody>
      </p:sp>
      <p:sp>
        <p:nvSpPr>
          <p:cNvPr id="8" name="Content Placeholder 7"/>
          <p:cNvSpPr>
            <a:spLocks noGrp="1"/>
          </p:cNvSpPr>
          <p:nvPr>
            <p:ph idx="1"/>
          </p:nvPr>
        </p:nvSpPr>
        <p:spPr>
          <a:xfrm>
            <a:off x="469964" y="1071153"/>
            <a:ext cx="11119104" cy="5316583"/>
          </a:xfrm>
        </p:spPr>
        <p:txBody>
          <a:bodyPr>
            <a:normAutofit/>
          </a:bodyPr>
          <a:lstStyle/>
          <a:p>
            <a:r>
              <a:rPr lang="en-US" dirty="0"/>
              <a:t>This annotation is a shortcut of applying 3 annotations in one statement.</a:t>
            </a:r>
          </a:p>
          <a:p>
            <a:endParaRPr lang="en-US" dirty="0"/>
          </a:p>
          <a:p>
            <a:pPr marL="457200" indent="-457200">
              <a:buFont typeface="+mj-lt"/>
              <a:buAutoNum type="arabicPeriod"/>
            </a:pPr>
            <a:r>
              <a:rPr lang="en-US" sz="2000" b="1" dirty="0"/>
              <a:t>@</a:t>
            </a:r>
            <a:r>
              <a:rPr lang="en-US" sz="2000" b="1" dirty="0" err="1"/>
              <a:t>SpringBootConfiguration</a:t>
            </a:r>
            <a:r>
              <a:rPr lang="en-US" b="1" dirty="0"/>
              <a:t>: </a:t>
            </a:r>
            <a:r>
              <a:rPr lang="en-US" dirty="0"/>
              <a:t>is new annotation in Spring boot 2. Previously, we have been using @Configuration annotation. You can use @Configuration in place of this. Both are same thing.</a:t>
            </a:r>
          </a:p>
          <a:p>
            <a:r>
              <a:rPr lang="en-US" dirty="0"/>
              <a:t>It indicates that a class provides Spring Boot application @Configuration. It simply means that annotated class is a configuration class and shall be scanned for further configurations and bean definitions. </a:t>
            </a:r>
          </a:p>
          <a:p>
            <a:endParaRPr lang="en-US" sz="2400" dirty="0"/>
          </a:p>
          <a:p>
            <a:r>
              <a:rPr lang="en-US" sz="2000" b="1" dirty="0"/>
              <a:t>2.	@</a:t>
            </a:r>
            <a:r>
              <a:rPr lang="en-US" sz="2000" b="1" dirty="0" err="1"/>
              <a:t>EnableAutoConfiguration</a:t>
            </a:r>
            <a:r>
              <a:rPr lang="en-US" sz="2000" b="1" dirty="0"/>
              <a:t>: </a:t>
            </a:r>
            <a:r>
              <a:rPr lang="en-US" dirty="0"/>
              <a:t>is used to enable auto-configuration of the Spring Application Context, attempting to guess and configure beans that you are likely to need. Auto-configuration classes are usually applied based on your </a:t>
            </a:r>
            <a:r>
              <a:rPr lang="en-US" dirty="0" err="1"/>
              <a:t>classpath</a:t>
            </a:r>
            <a:r>
              <a:rPr lang="en-US" dirty="0"/>
              <a:t> and what beans you have defined.</a:t>
            </a:r>
          </a:p>
          <a:p>
            <a:endParaRPr lang="en-US" sz="2400" dirty="0"/>
          </a:p>
          <a:p>
            <a:r>
              <a:rPr lang="en-US" b="1" dirty="0"/>
              <a:t>3.	@</a:t>
            </a:r>
            <a:r>
              <a:rPr lang="en-US" b="1" dirty="0" err="1"/>
              <a:t>ComponentScan</a:t>
            </a:r>
            <a:endParaRPr lang="en-US" b="1" dirty="0"/>
          </a:p>
          <a:p>
            <a:endParaRPr lang="en-US" sz="2400" dirty="0"/>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Tree>
    <p:extLst>
      <p:ext uri="{BB962C8B-B14F-4D97-AF65-F5344CB8AC3E}">
        <p14:creationId xmlns:p14="http://schemas.microsoft.com/office/powerpoint/2010/main" val="1732855931"/>
      </p:ext>
    </p:extLst>
  </p:cSld>
  <p:clrMapOvr>
    <a:masterClrMapping/>
  </p:clrMapOvr>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8726</TotalTime>
  <Words>873</Words>
  <Application>Microsoft Office PowerPoint</Application>
  <PresentationFormat>Widescreen</PresentationFormat>
  <Paragraphs>120</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Lucida Grande</vt:lpstr>
      <vt:lpstr>Trebuchet MS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Durga Adimulam</dc:creator>
  <cp:lastModifiedBy>Pavan Alapati</cp:lastModifiedBy>
  <cp:revision>69</cp:revision>
  <dcterms:created xsi:type="dcterms:W3CDTF">2019-01-21T09:41:00Z</dcterms:created>
  <dcterms:modified xsi:type="dcterms:W3CDTF">2022-09-12T05:32:27Z</dcterms:modified>
</cp:coreProperties>
</file>