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9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45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5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27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F157-F096-4AFC-A006-5804C550B7C1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DB6-F664-40B0-9235-BAE41032B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8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10" y="187625"/>
            <a:ext cx="7916083" cy="6422324"/>
          </a:xfrm>
          <a:prstGeom prst="rect">
            <a:avLst/>
          </a:prstGeom>
        </p:spPr>
      </p:pic>
      <p:pic>
        <p:nvPicPr>
          <p:cNvPr id="1026" name="Picture 2" descr="Spelsberg ÜSS RK-PV 4-L Reihenklemmen-Gehäuse 180 x 182 x 90 Kunststoff Lichtgrau 1 St.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57" y="2945900"/>
            <a:ext cx="953239" cy="9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 20+ offen - B 20 x 20, 100 cm FLEXLINK J924017619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09" y="1752097"/>
            <a:ext cx="916557" cy="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14" b="982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3767" y="1245799"/>
            <a:ext cx="1387955" cy="1012596"/>
          </a:xfrm>
          <a:prstGeom prst="rect">
            <a:avLst/>
          </a:prstGeom>
        </p:spPr>
      </p:pic>
      <p:pic>
        <p:nvPicPr>
          <p:cNvPr id="1032" name="Picture 8" descr="Induktiver Sensor IFS204 PR05 für pneumatische Stoffschieber Typ SR  Nennweite DN200 bis DN400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13619" r="17423" b="12980"/>
          <a:stretch/>
        </p:blipFill>
        <p:spPr bwMode="auto">
          <a:xfrm>
            <a:off x="3422830" y="4218317"/>
            <a:ext cx="284672" cy="6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8"/>
          <a:srcRect r="5379"/>
          <a:stretch/>
        </p:blipFill>
        <p:spPr>
          <a:xfrm>
            <a:off x="2648609" y="4208886"/>
            <a:ext cx="758825" cy="636565"/>
          </a:xfrm>
          <a:prstGeom prst="rect">
            <a:avLst/>
          </a:prstGeom>
        </p:spPr>
      </p:pic>
      <p:sp>
        <p:nvSpPr>
          <p:cNvPr id="7" name="Stern mit 8 Zacken 6"/>
          <p:cNvSpPr/>
          <p:nvPr/>
        </p:nvSpPr>
        <p:spPr>
          <a:xfrm>
            <a:off x="2107810" y="1450173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10</a:t>
            </a:r>
          </a:p>
        </p:txBody>
      </p:sp>
      <p:sp>
        <p:nvSpPr>
          <p:cNvPr id="12" name="Stern mit 8 Zacken 11"/>
          <p:cNvSpPr/>
          <p:nvPr/>
        </p:nvSpPr>
        <p:spPr>
          <a:xfrm>
            <a:off x="2425251" y="4234435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12</a:t>
            </a:r>
          </a:p>
        </p:txBody>
      </p:sp>
      <p:sp>
        <p:nvSpPr>
          <p:cNvPr id="13" name="Stern mit 8 Zacken 12"/>
          <p:cNvSpPr/>
          <p:nvPr/>
        </p:nvSpPr>
        <p:spPr>
          <a:xfrm>
            <a:off x="3491841" y="4627110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8</a:t>
            </a:r>
          </a:p>
        </p:txBody>
      </p:sp>
      <p:sp>
        <p:nvSpPr>
          <p:cNvPr id="14" name="Stern mit 8 Zacken 13"/>
          <p:cNvSpPr/>
          <p:nvPr/>
        </p:nvSpPr>
        <p:spPr>
          <a:xfrm>
            <a:off x="6575235" y="3096863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15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9"/>
          <a:srcRect l="8886" t="4900" r="11440" b="4343"/>
          <a:stretch/>
        </p:blipFill>
        <p:spPr>
          <a:xfrm>
            <a:off x="6935637" y="1171610"/>
            <a:ext cx="911919" cy="1038765"/>
          </a:xfrm>
          <a:prstGeom prst="rect">
            <a:avLst/>
          </a:prstGeom>
        </p:spPr>
      </p:pic>
      <p:sp>
        <p:nvSpPr>
          <p:cNvPr id="19" name="Stern mit 8 Zacken 18"/>
          <p:cNvSpPr/>
          <p:nvPr/>
        </p:nvSpPr>
        <p:spPr>
          <a:xfrm>
            <a:off x="7631895" y="1214957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50</a:t>
            </a:r>
          </a:p>
        </p:txBody>
      </p:sp>
      <p:sp>
        <p:nvSpPr>
          <p:cNvPr id="20" name="Stern mit 8 Zacken 19"/>
          <p:cNvSpPr/>
          <p:nvPr/>
        </p:nvSpPr>
        <p:spPr>
          <a:xfrm>
            <a:off x="8685831" y="3748177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40</a:t>
            </a:r>
          </a:p>
        </p:txBody>
      </p:sp>
      <p:pic>
        <p:nvPicPr>
          <p:cNvPr id="1034" name="Picture 10" descr="vev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84" y="1188329"/>
            <a:ext cx="937693" cy="9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tern mit 8 Zacken 21"/>
          <p:cNvSpPr/>
          <p:nvPr/>
        </p:nvSpPr>
        <p:spPr>
          <a:xfrm>
            <a:off x="9051559" y="1299211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35</a:t>
            </a:r>
          </a:p>
        </p:txBody>
      </p:sp>
      <p:pic>
        <p:nvPicPr>
          <p:cNvPr id="1036" name="Picture 12" descr="Bild 3 - DC 12V Linear Actuator Motor 150mm Hub Linearantrieb Elektrischer Linearmotor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33" b="38784"/>
          <a:stretch/>
        </p:blipFill>
        <p:spPr bwMode="auto">
          <a:xfrm>
            <a:off x="9707823" y="1154571"/>
            <a:ext cx="1800000" cy="4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tern mit 8 Zacken 22"/>
          <p:cNvSpPr/>
          <p:nvPr/>
        </p:nvSpPr>
        <p:spPr>
          <a:xfrm>
            <a:off x="10680740" y="1394316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30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9076" y="1586170"/>
            <a:ext cx="811188" cy="679887"/>
          </a:xfrm>
          <a:prstGeom prst="rect">
            <a:avLst/>
          </a:prstGeom>
        </p:spPr>
      </p:pic>
      <p:sp>
        <p:nvSpPr>
          <p:cNvPr id="27" name="Stern mit 8 Zacken 26"/>
          <p:cNvSpPr/>
          <p:nvPr/>
        </p:nvSpPr>
        <p:spPr>
          <a:xfrm>
            <a:off x="9841511" y="2059413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10</a:t>
            </a:r>
          </a:p>
        </p:txBody>
      </p:sp>
      <p:pic>
        <p:nvPicPr>
          <p:cNvPr id="1040" name="Picture 16" descr="https://m.media-amazon.com/images/I/615Ks5I41TL._AC_SL1100_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81" y="1839766"/>
            <a:ext cx="609380" cy="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tern mit 8 Zacken 28"/>
          <p:cNvSpPr/>
          <p:nvPr/>
        </p:nvSpPr>
        <p:spPr>
          <a:xfrm>
            <a:off x="10830365" y="2089981"/>
            <a:ext cx="431321" cy="30192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084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Artem Kiselev</dc:creator>
  <cp:lastModifiedBy>Artem Kiselev</cp:lastModifiedBy>
  <cp:revision>4</cp:revision>
  <dcterms:created xsi:type="dcterms:W3CDTF">2022-03-23T13:31:09Z</dcterms:created>
  <dcterms:modified xsi:type="dcterms:W3CDTF">2022-03-23T23:21:49Z</dcterms:modified>
</cp:coreProperties>
</file>