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57" r:id="rId3"/>
    <p:sldId id="259" r:id="rId4"/>
    <p:sldId id="262" r:id="rId5"/>
    <p:sldId id="260" r:id="rId6"/>
    <p:sldId id="271" r:id="rId7"/>
    <p:sldId id="264" r:id="rId8"/>
    <p:sldId id="266" r:id="rId9"/>
    <p:sldId id="267" r:id="rId10"/>
    <p:sldId id="281" r:id="rId11"/>
    <p:sldId id="282" r:id="rId12"/>
    <p:sldId id="292" r:id="rId13"/>
    <p:sldId id="291" r:id="rId14"/>
    <p:sldId id="268" r:id="rId15"/>
    <p:sldId id="293" r:id="rId16"/>
    <p:sldId id="265" r:id="rId17"/>
    <p:sldId id="294" r:id="rId18"/>
    <p:sldId id="298" r:id="rId19"/>
    <p:sldId id="299" r:id="rId20"/>
    <p:sldId id="300" r:id="rId21"/>
    <p:sldId id="301" r:id="rId22"/>
    <p:sldId id="283" r:id="rId23"/>
    <p:sldId id="284" r:id="rId24"/>
    <p:sldId id="290" r:id="rId25"/>
    <p:sldId id="285" r:id="rId26"/>
    <p:sldId id="28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8" autoAdjust="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19A32-76C4-456D-9B99-83989F3DA3C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5548E6E-B855-429F-B00B-0CE3D69DED00}">
      <dgm:prSet phldrT="[Texto]"/>
      <dgm:spPr/>
      <dgm:t>
        <a:bodyPr/>
        <a:lstStyle/>
        <a:p>
          <a:r>
            <a:rPr lang="es-ES" dirty="0"/>
            <a:t>Análisis de riesgo</a:t>
          </a:r>
        </a:p>
      </dgm:t>
    </dgm:pt>
    <dgm:pt modelId="{A35B73D2-1280-4B29-AF56-29AB40679B96}" type="parTrans" cxnId="{A632F201-FE78-441A-AD25-A3542D8A6490}">
      <dgm:prSet/>
      <dgm:spPr/>
      <dgm:t>
        <a:bodyPr/>
        <a:lstStyle/>
        <a:p>
          <a:endParaRPr lang="es-ES"/>
        </a:p>
      </dgm:t>
    </dgm:pt>
    <dgm:pt modelId="{DCDB5EE5-2877-4C8F-9C83-1A5741B4E0B4}" type="sibTrans" cxnId="{A632F201-FE78-441A-AD25-A3542D8A6490}">
      <dgm:prSet/>
      <dgm:spPr/>
      <dgm:t>
        <a:bodyPr/>
        <a:lstStyle/>
        <a:p>
          <a:endParaRPr lang="es-ES"/>
        </a:p>
      </dgm:t>
    </dgm:pt>
    <dgm:pt modelId="{525CF062-4AC1-4DC6-B1E3-0B73A008CE73}">
      <dgm:prSet phldrT="[Texto]"/>
      <dgm:spPr/>
      <dgm:t>
        <a:bodyPr/>
        <a:lstStyle/>
        <a:p>
          <a:r>
            <a:rPr lang="es-ES" dirty="0"/>
            <a:t>Estimación</a:t>
          </a:r>
        </a:p>
      </dgm:t>
    </dgm:pt>
    <dgm:pt modelId="{631F79A0-816F-4E56-8A91-A1CE2286A569}" type="parTrans" cxnId="{E649406B-B135-4BCB-BF60-FE283EBB6437}">
      <dgm:prSet/>
      <dgm:spPr/>
      <dgm:t>
        <a:bodyPr/>
        <a:lstStyle/>
        <a:p>
          <a:endParaRPr lang="es-ES"/>
        </a:p>
      </dgm:t>
    </dgm:pt>
    <dgm:pt modelId="{44028D04-A9F7-4714-AD19-DACFAF9286D0}" type="sibTrans" cxnId="{E649406B-B135-4BCB-BF60-FE283EBB6437}">
      <dgm:prSet/>
      <dgm:spPr/>
      <dgm:t>
        <a:bodyPr/>
        <a:lstStyle/>
        <a:p>
          <a:endParaRPr lang="es-ES"/>
        </a:p>
      </dgm:t>
    </dgm:pt>
    <dgm:pt modelId="{6988AB9D-BBBA-4E33-B354-D8C74C854966}">
      <dgm:prSet phldrT="[Texto]"/>
      <dgm:spPr/>
      <dgm:t>
        <a:bodyPr/>
        <a:lstStyle/>
        <a:p>
          <a:r>
            <a:rPr lang="es-ES" dirty="0"/>
            <a:t>Probabilidad</a:t>
          </a:r>
        </a:p>
      </dgm:t>
    </dgm:pt>
    <dgm:pt modelId="{F2EE0A8C-E7AE-4A47-A282-76478413EFB5}" type="parTrans" cxnId="{263CDC84-69FF-4CAC-BA64-3DA005675FDD}">
      <dgm:prSet/>
      <dgm:spPr/>
      <dgm:t>
        <a:bodyPr/>
        <a:lstStyle/>
        <a:p>
          <a:endParaRPr lang="es-ES"/>
        </a:p>
      </dgm:t>
    </dgm:pt>
    <dgm:pt modelId="{64861990-0D25-4B0B-ADF5-896F9765926D}" type="sibTrans" cxnId="{263CDC84-69FF-4CAC-BA64-3DA005675FDD}">
      <dgm:prSet/>
      <dgm:spPr/>
      <dgm:t>
        <a:bodyPr/>
        <a:lstStyle/>
        <a:p>
          <a:endParaRPr lang="es-ES"/>
        </a:p>
      </dgm:t>
    </dgm:pt>
    <dgm:pt modelId="{C1C4C394-2ACF-4DCD-AA76-B988FBC81DB8}">
      <dgm:prSet phldrT="[Texto]"/>
      <dgm:spPr/>
      <dgm:t>
        <a:bodyPr/>
        <a:lstStyle/>
        <a:p>
          <a:r>
            <a:rPr lang="es-ES" dirty="0"/>
            <a:t>Priorización</a:t>
          </a:r>
        </a:p>
      </dgm:t>
    </dgm:pt>
    <dgm:pt modelId="{10155AE0-A054-4B16-886E-2B67F12E8FB2}" type="parTrans" cxnId="{43F9AA51-A783-4016-A012-9DB1603465E2}">
      <dgm:prSet/>
      <dgm:spPr/>
      <dgm:t>
        <a:bodyPr/>
        <a:lstStyle/>
        <a:p>
          <a:endParaRPr lang="es-ES"/>
        </a:p>
      </dgm:t>
    </dgm:pt>
    <dgm:pt modelId="{B0B903A2-B0ED-49C5-A78B-E8053A77AE56}" type="sibTrans" cxnId="{43F9AA51-A783-4016-A012-9DB1603465E2}">
      <dgm:prSet/>
      <dgm:spPr/>
      <dgm:t>
        <a:bodyPr/>
        <a:lstStyle/>
        <a:p>
          <a:endParaRPr lang="es-ES"/>
        </a:p>
      </dgm:t>
    </dgm:pt>
    <dgm:pt modelId="{C7DD0E36-D904-406D-9437-B5BD90A7E548}">
      <dgm:prSet phldrT="[Texto]"/>
      <dgm:spPr/>
      <dgm:t>
        <a:bodyPr/>
        <a:lstStyle/>
        <a:p>
          <a:r>
            <a:rPr lang="es-ES" dirty="0"/>
            <a:t>Magnitud de pérdida</a:t>
          </a:r>
        </a:p>
      </dgm:t>
    </dgm:pt>
    <dgm:pt modelId="{985B8148-AE84-4B40-A690-65BC77082ADB}" type="parTrans" cxnId="{3E061651-0DC8-4B2B-BB6D-F79336CCA8E0}">
      <dgm:prSet/>
      <dgm:spPr/>
      <dgm:t>
        <a:bodyPr/>
        <a:lstStyle/>
        <a:p>
          <a:endParaRPr lang="es-ES"/>
        </a:p>
      </dgm:t>
    </dgm:pt>
    <dgm:pt modelId="{7CD299A6-3EBC-4EC7-A87D-91E09D658681}" type="sibTrans" cxnId="{3E061651-0DC8-4B2B-BB6D-F79336CCA8E0}">
      <dgm:prSet/>
      <dgm:spPr/>
      <dgm:t>
        <a:bodyPr/>
        <a:lstStyle/>
        <a:p>
          <a:endParaRPr lang="es-ES"/>
        </a:p>
      </dgm:t>
    </dgm:pt>
    <dgm:pt modelId="{1D4C6C02-EC05-457D-BE90-2BA05AF1D842}">
      <dgm:prSet phldrT="[Texto]"/>
      <dgm:spPr/>
      <dgm:t>
        <a:bodyPr/>
        <a:lstStyle/>
        <a:p>
          <a:r>
            <a:rPr lang="es-ES" dirty="0"/>
            <a:t>Definición</a:t>
          </a:r>
        </a:p>
      </dgm:t>
    </dgm:pt>
    <dgm:pt modelId="{D436E733-F803-451A-BAF8-62644D40753A}" type="parTrans" cxnId="{41CF6DD2-1474-4FAF-BC93-0FC202CC628E}">
      <dgm:prSet/>
      <dgm:spPr/>
      <dgm:t>
        <a:bodyPr/>
        <a:lstStyle/>
        <a:p>
          <a:endParaRPr lang="es-ES"/>
        </a:p>
      </dgm:t>
    </dgm:pt>
    <dgm:pt modelId="{CB061302-5EE1-4B64-A25A-299E0FA296F3}" type="sibTrans" cxnId="{41CF6DD2-1474-4FAF-BC93-0FC202CC628E}">
      <dgm:prSet/>
      <dgm:spPr/>
      <dgm:t>
        <a:bodyPr/>
        <a:lstStyle/>
        <a:p>
          <a:endParaRPr lang="es-ES"/>
        </a:p>
      </dgm:t>
    </dgm:pt>
    <dgm:pt modelId="{7DE2A49B-3073-4F35-B8DF-5472AF6D2F0F}" type="pres">
      <dgm:prSet presAssocID="{05E19A32-76C4-456D-9B99-83989F3DA3C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D17C95F-02EC-4856-9A2F-9F56FBF1445A}" type="pres">
      <dgm:prSet presAssocID="{C5548E6E-B855-429F-B00B-0CE3D69DED00}" presName="root1" presStyleCnt="0"/>
      <dgm:spPr/>
    </dgm:pt>
    <dgm:pt modelId="{A8F1353D-A33F-4BC8-918B-9D6C40C160F4}" type="pres">
      <dgm:prSet presAssocID="{C5548E6E-B855-429F-B00B-0CE3D69DED00}" presName="LevelOneTextNode" presStyleLbl="node0" presStyleIdx="0" presStyleCnt="1">
        <dgm:presLayoutVars>
          <dgm:chPref val="3"/>
        </dgm:presLayoutVars>
      </dgm:prSet>
      <dgm:spPr/>
    </dgm:pt>
    <dgm:pt modelId="{7A156481-181B-4273-A7E1-BCF9B771D84F}" type="pres">
      <dgm:prSet presAssocID="{C5548E6E-B855-429F-B00B-0CE3D69DED00}" presName="level2hierChild" presStyleCnt="0"/>
      <dgm:spPr/>
    </dgm:pt>
    <dgm:pt modelId="{39081CA3-241B-4348-B0C6-216E9C787BEF}" type="pres">
      <dgm:prSet presAssocID="{631F79A0-816F-4E56-8A91-A1CE2286A569}" presName="conn2-1" presStyleLbl="parChTrans1D2" presStyleIdx="0" presStyleCnt="2"/>
      <dgm:spPr/>
    </dgm:pt>
    <dgm:pt modelId="{1AB425E0-173E-444E-A80E-D0299709C793}" type="pres">
      <dgm:prSet presAssocID="{631F79A0-816F-4E56-8A91-A1CE2286A569}" presName="connTx" presStyleLbl="parChTrans1D2" presStyleIdx="0" presStyleCnt="2"/>
      <dgm:spPr/>
    </dgm:pt>
    <dgm:pt modelId="{5427CD23-D1AD-4453-8361-28952C0C8C94}" type="pres">
      <dgm:prSet presAssocID="{525CF062-4AC1-4DC6-B1E3-0B73A008CE73}" presName="root2" presStyleCnt="0"/>
      <dgm:spPr/>
    </dgm:pt>
    <dgm:pt modelId="{722234F5-1672-4D3C-8D3D-BB6F50B8E3D7}" type="pres">
      <dgm:prSet presAssocID="{525CF062-4AC1-4DC6-B1E3-0B73A008CE73}" presName="LevelTwoTextNode" presStyleLbl="node2" presStyleIdx="0" presStyleCnt="2">
        <dgm:presLayoutVars>
          <dgm:chPref val="3"/>
        </dgm:presLayoutVars>
      </dgm:prSet>
      <dgm:spPr/>
    </dgm:pt>
    <dgm:pt modelId="{40F7B372-9EC7-4C57-84AF-90485741FC03}" type="pres">
      <dgm:prSet presAssocID="{525CF062-4AC1-4DC6-B1E3-0B73A008CE73}" presName="level3hierChild" presStyleCnt="0"/>
      <dgm:spPr/>
    </dgm:pt>
    <dgm:pt modelId="{75598B5D-7512-4904-AE17-F13CEB8B293A}" type="pres">
      <dgm:prSet presAssocID="{F2EE0A8C-E7AE-4A47-A282-76478413EFB5}" presName="conn2-1" presStyleLbl="parChTrans1D3" presStyleIdx="0" presStyleCnt="3"/>
      <dgm:spPr/>
    </dgm:pt>
    <dgm:pt modelId="{BD852128-2954-4A5D-9AB9-3583064A4E15}" type="pres">
      <dgm:prSet presAssocID="{F2EE0A8C-E7AE-4A47-A282-76478413EFB5}" presName="connTx" presStyleLbl="parChTrans1D3" presStyleIdx="0" presStyleCnt="3"/>
      <dgm:spPr/>
    </dgm:pt>
    <dgm:pt modelId="{64D202E5-786B-4265-A13E-8AAA94DA7962}" type="pres">
      <dgm:prSet presAssocID="{6988AB9D-BBBA-4E33-B354-D8C74C854966}" presName="root2" presStyleCnt="0"/>
      <dgm:spPr/>
    </dgm:pt>
    <dgm:pt modelId="{0343F365-D388-4A4E-A0BA-D206F98B68C3}" type="pres">
      <dgm:prSet presAssocID="{6988AB9D-BBBA-4E33-B354-D8C74C854966}" presName="LevelTwoTextNode" presStyleLbl="node3" presStyleIdx="0" presStyleCnt="3">
        <dgm:presLayoutVars>
          <dgm:chPref val="3"/>
        </dgm:presLayoutVars>
      </dgm:prSet>
      <dgm:spPr/>
    </dgm:pt>
    <dgm:pt modelId="{839BE19D-96BA-4D30-936C-FCFE00A6EED1}" type="pres">
      <dgm:prSet presAssocID="{6988AB9D-BBBA-4E33-B354-D8C74C854966}" presName="level3hierChild" presStyleCnt="0"/>
      <dgm:spPr/>
    </dgm:pt>
    <dgm:pt modelId="{7C274612-3D5A-409E-BFED-EDF931E88402}" type="pres">
      <dgm:prSet presAssocID="{985B8148-AE84-4B40-A690-65BC77082ADB}" presName="conn2-1" presStyleLbl="parChTrans1D3" presStyleIdx="1" presStyleCnt="3"/>
      <dgm:spPr/>
    </dgm:pt>
    <dgm:pt modelId="{69983560-1E90-4209-BE16-C7BDC7DA31AE}" type="pres">
      <dgm:prSet presAssocID="{985B8148-AE84-4B40-A690-65BC77082ADB}" presName="connTx" presStyleLbl="parChTrans1D3" presStyleIdx="1" presStyleCnt="3"/>
      <dgm:spPr/>
    </dgm:pt>
    <dgm:pt modelId="{51DC653C-ACC4-4965-BF97-23F716210613}" type="pres">
      <dgm:prSet presAssocID="{C7DD0E36-D904-406D-9437-B5BD90A7E548}" presName="root2" presStyleCnt="0"/>
      <dgm:spPr/>
    </dgm:pt>
    <dgm:pt modelId="{FDA6071B-186A-4D6D-8941-136FCD4928C1}" type="pres">
      <dgm:prSet presAssocID="{C7DD0E36-D904-406D-9437-B5BD90A7E548}" presName="LevelTwoTextNode" presStyleLbl="node3" presStyleIdx="1" presStyleCnt="3">
        <dgm:presLayoutVars>
          <dgm:chPref val="3"/>
        </dgm:presLayoutVars>
      </dgm:prSet>
      <dgm:spPr/>
    </dgm:pt>
    <dgm:pt modelId="{30E9B24B-312F-426E-8858-7454724537B8}" type="pres">
      <dgm:prSet presAssocID="{C7DD0E36-D904-406D-9437-B5BD90A7E548}" presName="level3hierChild" presStyleCnt="0"/>
      <dgm:spPr/>
    </dgm:pt>
    <dgm:pt modelId="{9AEE4FCE-6F8E-4E88-A2B0-A398A2F2DEFC}" type="pres">
      <dgm:prSet presAssocID="{10155AE0-A054-4B16-886E-2B67F12E8FB2}" presName="conn2-1" presStyleLbl="parChTrans1D2" presStyleIdx="1" presStyleCnt="2"/>
      <dgm:spPr/>
    </dgm:pt>
    <dgm:pt modelId="{B70C3B74-D23A-42A7-97F4-F66B2E3693C1}" type="pres">
      <dgm:prSet presAssocID="{10155AE0-A054-4B16-886E-2B67F12E8FB2}" presName="connTx" presStyleLbl="parChTrans1D2" presStyleIdx="1" presStyleCnt="2"/>
      <dgm:spPr/>
    </dgm:pt>
    <dgm:pt modelId="{54F87DA7-397B-4B59-AC24-3DFE682869C3}" type="pres">
      <dgm:prSet presAssocID="{C1C4C394-2ACF-4DCD-AA76-B988FBC81DB8}" presName="root2" presStyleCnt="0"/>
      <dgm:spPr/>
    </dgm:pt>
    <dgm:pt modelId="{589F2F15-BF8B-4EE7-AD15-0B1C7D3D984A}" type="pres">
      <dgm:prSet presAssocID="{C1C4C394-2ACF-4DCD-AA76-B988FBC81DB8}" presName="LevelTwoTextNode" presStyleLbl="node2" presStyleIdx="1" presStyleCnt="2">
        <dgm:presLayoutVars>
          <dgm:chPref val="3"/>
        </dgm:presLayoutVars>
      </dgm:prSet>
      <dgm:spPr/>
    </dgm:pt>
    <dgm:pt modelId="{C3E1CDDB-DE7F-49FF-972D-AE8F954EFACB}" type="pres">
      <dgm:prSet presAssocID="{C1C4C394-2ACF-4DCD-AA76-B988FBC81DB8}" presName="level3hierChild" presStyleCnt="0"/>
      <dgm:spPr/>
    </dgm:pt>
    <dgm:pt modelId="{D697A786-53EE-4958-A1A7-D3A32B354A74}" type="pres">
      <dgm:prSet presAssocID="{D436E733-F803-451A-BAF8-62644D40753A}" presName="conn2-1" presStyleLbl="parChTrans1D3" presStyleIdx="2" presStyleCnt="3"/>
      <dgm:spPr/>
    </dgm:pt>
    <dgm:pt modelId="{0FA8FD59-0C64-4ED2-97B3-87FB09BA2067}" type="pres">
      <dgm:prSet presAssocID="{D436E733-F803-451A-BAF8-62644D40753A}" presName="connTx" presStyleLbl="parChTrans1D3" presStyleIdx="2" presStyleCnt="3"/>
      <dgm:spPr/>
    </dgm:pt>
    <dgm:pt modelId="{70E8F19C-E934-4F0A-BDE0-AF9FFE4D8787}" type="pres">
      <dgm:prSet presAssocID="{1D4C6C02-EC05-457D-BE90-2BA05AF1D842}" presName="root2" presStyleCnt="0"/>
      <dgm:spPr/>
    </dgm:pt>
    <dgm:pt modelId="{51BB568F-7026-42E4-8B54-9D706B31B410}" type="pres">
      <dgm:prSet presAssocID="{1D4C6C02-EC05-457D-BE90-2BA05AF1D842}" presName="LevelTwoTextNode" presStyleLbl="node3" presStyleIdx="2" presStyleCnt="3">
        <dgm:presLayoutVars>
          <dgm:chPref val="3"/>
        </dgm:presLayoutVars>
      </dgm:prSet>
      <dgm:spPr/>
    </dgm:pt>
    <dgm:pt modelId="{90A07B26-7DE7-4404-A669-D58110E7269D}" type="pres">
      <dgm:prSet presAssocID="{1D4C6C02-EC05-457D-BE90-2BA05AF1D842}" presName="level3hierChild" presStyleCnt="0"/>
      <dgm:spPr/>
    </dgm:pt>
  </dgm:ptLst>
  <dgm:cxnLst>
    <dgm:cxn modelId="{0D8B5200-C30E-44EE-8880-7F48AE0F2267}" type="presOf" srcId="{C1C4C394-2ACF-4DCD-AA76-B988FBC81DB8}" destId="{589F2F15-BF8B-4EE7-AD15-0B1C7D3D984A}" srcOrd="0" destOrd="0" presId="urn:microsoft.com/office/officeart/2008/layout/HorizontalMultiLevelHierarchy"/>
    <dgm:cxn modelId="{A632F201-FE78-441A-AD25-A3542D8A6490}" srcId="{05E19A32-76C4-456D-9B99-83989F3DA3C8}" destId="{C5548E6E-B855-429F-B00B-0CE3D69DED00}" srcOrd="0" destOrd="0" parTransId="{A35B73D2-1280-4B29-AF56-29AB40679B96}" sibTransId="{DCDB5EE5-2877-4C8F-9C83-1A5741B4E0B4}"/>
    <dgm:cxn modelId="{162ED411-E355-4E9D-A3E4-3264B1C4063F}" type="presOf" srcId="{525CF062-4AC1-4DC6-B1E3-0B73A008CE73}" destId="{722234F5-1672-4D3C-8D3D-BB6F50B8E3D7}" srcOrd="0" destOrd="0" presId="urn:microsoft.com/office/officeart/2008/layout/HorizontalMultiLevelHierarchy"/>
    <dgm:cxn modelId="{1029871A-9780-4C29-9E69-9084FC441F9F}" type="presOf" srcId="{1D4C6C02-EC05-457D-BE90-2BA05AF1D842}" destId="{51BB568F-7026-42E4-8B54-9D706B31B410}" srcOrd="0" destOrd="0" presId="urn:microsoft.com/office/officeart/2008/layout/HorizontalMultiLevelHierarchy"/>
    <dgm:cxn modelId="{628C881F-5EF6-4FF1-BB25-A669DE60B19C}" type="presOf" srcId="{05E19A32-76C4-456D-9B99-83989F3DA3C8}" destId="{7DE2A49B-3073-4F35-B8DF-5472AF6D2F0F}" srcOrd="0" destOrd="0" presId="urn:microsoft.com/office/officeart/2008/layout/HorizontalMultiLevelHierarchy"/>
    <dgm:cxn modelId="{9EEE6321-D82F-45A8-A197-273EBDEF66F8}" type="presOf" srcId="{985B8148-AE84-4B40-A690-65BC77082ADB}" destId="{7C274612-3D5A-409E-BFED-EDF931E88402}" srcOrd="0" destOrd="0" presId="urn:microsoft.com/office/officeart/2008/layout/HorizontalMultiLevelHierarchy"/>
    <dgm:cxn modelId="{C3334B32-9689-41E6-9F96-8E9CAF72E458}" type="presOf" srcId="{985B8148-AE84-4B40-A690-65BC77082ADB}" destId="{69983560-1E90-4209-BE16-C7BDC7DA31AE}" srcOrd="1" destOrd="0" presId="urn:microsoft.com/office/officeart/2008/layout/HorizontalMultiLevelHierarchy"/>
    <dgm:cxn modelId="{E235F334-09BB-47D1-BF7D-2C5B07A8FAD7}" type="presOf" srcId="{631F79A0-816F-4E56-8A91-A1CE2286A569}" destId="{1AB425E0-173E-444E-A80E-D0299709C793}" srcOrd="1" destOrd="0" presId="urn:microsoft.com/office/officeart/2008/layout/HorizontalMultiLevelHierarchy"/>
    <dgm:cxn modelId="{64795A3A-C90B-4DD7-A3EF-E1DF4CA523EC}" type="presOf" srcId="{F2EE0A8C-E7AE-4A47-A282-76478413EFB5}" destId="{BD852128-2954-4A5D-9AB9-3583064A4E15}" srcOrd="1" destOrd="0" presId="urn:microsoft.com/office/officeart/2008/layout/HorizontalMultiLevelHierarchy"/>
    <dgm:cxn modelId="{E649406B-B135-4BCB-BF60-FE283EBB6437}" srcId="{C5548E6E-B855-429F-B00B-0CE3D69DED00}" destId="{525CF062-4AC1-4DC6-B1E3-0B73A008CE73}" srcOrd="0" destOrd="0" parTransId="{631F79A0-816F-4E56-8A91-A1CE2286A569}" sibTransId="{44028D04-A9F7-4714-AD19-DACFAF9286D0}"/>
    <dgm:cxn modelId="{3E061651-0DC8-4B2B-BB6D-F79336CCA8E0}" srcId="{525CF062-4AC1-4DC6-B1E3-0B73A008CE73}" destId="{C7DD0E36-D904-406D-9437-B5BD90A7E548}" srcOrd="1" destOrd="0" parTransId="{985B8148-AE84-4B40-A690-65BC77082ADB}" sibTransId="{7CD299A6-3EBC-4EC7-A87D-91E09D658681}"/>
    <dgm:cxn modelId="{43F9AA51-A783-4016-A012-9DB1603465E2}" srcId="{C5548E6E-B855-429F-B00B-0CE3D69DED00}" destId="{C1C4C394-2ACF-4DCD-AA76-B988FBC81DB8}" srcOrd="1" destOrd="0" parTransId="{10155AE0-A054-4B16-886E-2B67F12E8FB2}" sibTransId="{B0B903A2-B0ED-49C5-A78B-E8053A77AE56}"/>
    <dgm:cxn modelId="{6C152572-F34A-4D7E-8314-36296847A1EB}" type="presOf" srcId="{10155AE0-A054-4B16-886E-2B67F12E8FB2}" destId="{9AEE4FCE-6F8E-4E88-A2B0-A398A2F2DEFC}" srcOrd="0" destOrd="0" presId="urn:microsoft.com/office/officeart/2008/layout/HorizontalMultiLevelHierarchy"/>
    <dgm:cxn modelId="{AAC9F755-42DC-4A23-A78A-2DE80862EDDE}" type="presOf" srcId="{C5548E6E-B855-429F-B00B-0CE3D69DED00}" destId="{A8F1353D-A33F-4BC8-918B-9D6C40C160F4}" srcOrd="0" destOrd="0" presId="urn:microsoft.com/office/officeart/2008/layout/HorizontalMultiLevelHierarchy"/>
    <dgm:cxn modelId="{263CDC84-69FF-4CAC-BA64-3DA005675FDD}" srcId="{525CF062-4AC1-4DC6-B1E3-0B73A008CE73}" destId="{6988AB9D-BBBA-4E33-B354-D8C74C854966}" srcOrd="0" destOrd="0" parTransId="{F2EE0A8C-E7AE-4A47-A282-76478413EFB5}" sibTransId="{64861990-0D25-4B0B-ADF5-896F9765926D}"/>
    <dgm:cxn modelId="{04BFF28D-44AF-4DCE-B2FB-F62BDD1EB214}" type="presOf" srcId="{F2EE0A8C-E7AE-4A47-A282-76478413EFB5}" destId="{75598B5D-7512-4904-AE17-F13CEB8B293A}" srcOrd="0" destOrd="0" presId="urn:microsoft.com/office/officeart/2008/layout/HorizontalMultiLevelHierarchy"/>
    <dgm:cxn modelId="{788CF699-86C1-43C9-9D0F-3F31D84C5BCA}" type="presOf" srcId="{631F79A0-816F-4E56-8A91-A1CE2286A569}" destId="{39081CA3-241B-4348-B0C6-216E9C787BEF}" srcOrd="0" destOrd="0" presId="urn:microsoft.com/office/officeart/2008/layout/HorizontalMultiLevelHierarchy"/>
    <dgm:cxn modelId="{3F181C9B-12FA-4A47-958E-6B26BF086B0B}" type="presOf" srcId="{6988AB9D-BBBA-4E33-B354-D8C74C854966}" destId="{0343F365-D388-4A4E-A0BA-D206F98B68C3}" srcOrd="0" destOrd="0" presId="urn:microsoft.com/office/officeart/2008/layout/HorizontalMultiLevelHierarchy"/>
    <dgm:cxn modelId="{6DB6D2AB-F9E2-40DF-830C-C55BAC03CBF0}" type="presOf" srcId="{10155AE0-A054-4B16-886E-2B67F12E8FB2}" destId="{B70C3B74-D23A-42A7-97F4-F66B2E3693C1}" srcOrd="1" destOrd="0" presId="urn:microsoft.com/office/officeart/2008/layout/HorizontalMultiLevelHierarchy"/>
    <dgm:cxn modelId="{65BA99CF-1090-4BF9-B236-35E8E01D3E73}" type="presOf" srcId="{D436E733-F803-451A-BAF8-62644D40753A}" destId="{0FA8FD59-0C64-4ED2-97B3-87FB09BA2067}" srcOrd="1" destOrd="0" presId="urn:microsoft.com/office/officeart/2008/layout/HorizontalMultiLevelHierarchy"/>
    <dgm:cxn modelId="{41CF6DD2-1474-4FAF-BC93-0FC202CC628E}" srcId="{C1C4C394-2ACF-4DCD-AA76-B988FBC81DB8}" destId="{1D4C6C02-EC05-457D-BE90-2BA05AF1D842}" srcOrd="0" destOrd="0" parTransId="{D436E733-F803-451A-BAF8-62644D40753A}" sibTransId="{CB061302-5EE1-4B64-A25A-299E0FA296F3}"/>
    <dgm:cxn modelId="{B1FAECED-BDFE-4774-AA21-B59B30450E2F}" type="presOf" srcId="{D436E733-F803-451A-BAF8-62644D40753A}" destId="{D697A786-53EE-4958-A1A7-D3A32B354A74}" srcOrd="0" destOrd="0" presId="urn:microsoft.com/office/officeart/2008/layout/HorizontalMultiLevelHierarchy"/>
    <dgm:cxn modelId="{58ADD5F3-7D37-4491-BE77-164D4BE4C1E6}" type="presOf" srcId="{C7DD0E36-D904-406D-9437-B5BD90A7E548}" destId="{FDA6071B-186A-4D6D-8941-136FCD4928C1}" srcOrd="0" destOrd="0" presId="urn:microsoft.com/office/officeart/2008/layout/HorizontalMultiLevelHierarchy"/>
    <dgm:cxn modelId="{9A3DC1D6-6B58-4DE2-82FF-66846A66C41B}" type="presParOf" srcId="{7DE2A49B-3073-4F35-B8DF-5472AF6D2F0F}" destId="{9D17C95F-02EC-4856-9A2F-9F56FBF1445A}" srcOrd="0" destOrd="0" presId="urn:microsoft.com/office/officeart/2008/layout/HorizontalMultiLevelHierarchy"/>
    <dgm:cxn modelId="{8569937F-7F57-4EA6-B83E-2E38AC1DFB16}" type="presParOf" srcId="{9D17C95F-02EC-4856-9A2F-9F56FBF1445A}" destId="{A8F1353D-A33F-4BC8-918B-9D6C40C160F4}" srcOrd="0" destOrd="0" presId="urn:microsoft.com/office/officeart/2008/layout/HorizontalMultiLevelHierarchy"/>
    <dgm:cxn modelId="{DEAE12DA-7314-4824-AB19-0F2FC08AAC5C}" type="presParOf" srcId="{9D17C95F-02EC-4856-9A2F-9F56FBF1445A}" destId="{7A156481-181B-4273-A7E1-BCF9B771D84F}" srcOrd="1" destOrd="0" presId="urn:microsoft.com/office/officeart/2008/layout/HorizontalMultiLevelHierarchy"/>
    <dgm:cxn modelId="{B335FFBB-BB72-45C7-80CB-187699722461}" type="presParOf" srcId="{7A156481-181B-4273-A7E1-BCF9B771D84F}" destId="{39081CA3-241B-4348-B0C6-216E9C787BEF}" srcOrd="0" destOrd="0" presId="urn:microsoft.com/office/officeart/2008/layout/HorizontalMultiLevelHierarchy"/>
    <dgm:cxn modelId="{C63D3FC8-49D6-4505-BC6D-38B346B86CD5}" type="presParOf" srcId="{39081CA3-241B-4348-B0C6-216E9C787BEF}" destId="{1AB425E0-173E-444E-A80E-D0299709C793}" srcOrd="0" destOrd="0" presId="urn:microsoft.com/office/officeart/2008/layout/HorizontalMultiLevelHierarchy"/>
    <dgm:cxn modelId="{4B3B3717-3506-4E7F-94FE-9203886CBFB1}" type="presParOf" srcId="{7A156481-181B-4273-A7E1-BCF9B771D84F}" destId="{5427CD23-D1AD-4453-8361-28952C0C8C94}" srcOrd="1" destOrd="0" presId="urn:microsoft.com/office/officeart/2008/layout/HorizontalMultiLevelHierarchy"/>
    <dgm:cxn modelId="{A645FB1B-3DC6-44DC-9BB3-5FF5483956EA}" type="presParOf" srcId="{5427CD23-D1AD-4453-8361-28952C0C8C94}" destId="{722234F5-1672-4D3C-8D3D-BB6F50B8E3D7}" srcOrd="0" destOrd="0" presId="urn:microsoft.com/office/officeart/2008/layout/HorizontalMultiLevelHierarchy"/>
    <dgm:cxn modelId="{629B69BA-67D5-4710-A8CF-89D31700BE3A}" type="presParOf" srcId="{5427CD23-D1AD-4453-8361-28952C0C8C94}" destId="{40F7B372-9EC7-4C57-84AF-90485741FC03}" srcOrd="1" destOrd="0" presId="urn:microsoft.com/office/officeart/2008/layout/HorizontalMultiLevelHierarchy"/>
    <dgm:cxn modelId="{958E00F1-1586-4A7E-815D-88425A9766F9}" type="presParOf" srcId="{40F7B372-9EC7-4C57-84AF-90485741FC03}" destId="{75598B5D-7512-4904-AE17-F13CEB8B293A}" srcOrd="0" destOrd="0" presId="urn:microsoft.com/office/officeart/2008/layout/HorizontalMultiLevelHierarchy"/>
    <dgm:cxn modelId="{A7F8AFBE-B540-402B-A1B4-C74CCE1A50EF}" type="presParOf" srcId="{75598B5D-7512-4904-AE17-F13CEB8B293A}" destId="{BD852128-2954-4A5D-9AB9-3583064A4E15}" srcOrd="0" destOrd="0" presId="urn:microsoft.com/office/officeart/2008/layout/HorizontalMultiLevelHierarchy"/>
    <dgm:cxn modelId="{96810D3E-5800-4B03-A25C-51392F7F4EC1}" type="presParOf" srcId="{40F7B372-9EC7-4C57-84AF-90485741FC03}" destId="{64D202E5-786B-4265-A13E-8AAA94DA7962}" srcOrd="1" destOrd="0" presId="urn:microsoft.com/office/officeart/2008/layout/HorizontalMultiLevelHierarchy"/>
    <dgm:cxn modelId="{E7B94234-9889-4CFA-B6ED-CACBF1BA6D8B}" type="presParOf" srcId="{64D202E5-786B-4265-A13E-8AAA94DA7962}" destId="{0343F365-D388-4A4E-A0BA-D206F98B68C3}" srcOrd="0" destOrd="0" presId="urn:microsoft.com/office/officeart/2008/layout/HorizontalMultiLevelHierarchy"/>
    <dgm:cxn modelId="{DA5F62E2-7CA4-4286-8163-E60673BCD103}" type="presParOf" srcId="{64D202E5-786B-4265-A13E-8AAA94DA7962}" destId="{839BE19D-96BA-4D30-936C-FCFE00A6EED1}" srcOrd="1" destOrd="0" presId="urn:microsoft.com/office/officeart/2008/layout/HorizontalMultiLevelHierarchy"/>
    <dgm:cxn modelId="{A90C9A2F-A521-4D09-A83F-8DB46B291E0A}" type="presParOf" srcId="{40F7B372-9EC7-4C57-84AF-90485741FC03}" destId="{7C274612-3D5A-409E-BFED-EDF931E88402}" srcOrd="2" destOrd="0" presId="urn:microsoft.com/office/officeart/2008/layout/HorizontalMultiLevelHierarchy"/>
    <dgm:cxn modelId="{B47F0180-617C-4A02-8AF5-E5AE2FD6E081}" type="presParOf" srcId="{7C274612-3D5A-409E-BFED-EDF931E88402}" destId="{69983560-1E90-4209-BE16-C7BDC7DA31AE}" srcOrd="0" destOrd="0" presId="urn:microsoft.com/office/officeart/2008/layout/HorizontalMultiLevelHierarchy"/>
    <dgm:cxn modelId="{610D3860-088E-4489-B21E-E53689FFA889}" type="presParOf" srcId="{40F7B372-9EC7-4C57-84AF-90485741FC03}" destId="{51DC653C-ACC4-4965-BF97-23F716210613}" srcOrd="3" destOrd="0" presId="urn:microsoft.com/office/officeart/2008/layout/HorizontalMultiLevelHierarchy"/>
    <dgm:cxn modelId="{5D444C7A-DB12-45F0-858B-2FAD64527E5D}" type="presParOf" srcId="{51DC653C-ACC4-4965-BF97-23F716210613}" destId="{FDA6071B-186A-4D6D-8941-136FCD4928C1}" srcOrd="0" destOrd="0" presId="urn:microsoft.com/office/officeart/2008/layout/HorizontalMultiLevelHierarchy"/>
    <dgm:cxn modelId="{B1BD1A89-C7B1-471C-8507-4E00446DA1E2}" type="presParOf" srcId="{51DC653C-ACC4-4965-BF97-23F716210613}" destId="{30E9B24B-312F-426E-8858-7454724537B8}" srcOrd="1" destOrd="0" presId="urn:microsoft.com/office/officeart/2008/layout/HorizontalMultiLevelHierarchy"/>
    <dgm:cxn modelId="{4E1AC089-C981-4F4F-93ED-18D4B14337FA}" type="presParOf" srcId="{7A156481-181B-4273-A7E1-BCF9B771D84F}" destId="{9AEE4FCE-6F8E-4E88-A2B0-A398A2F2DEFC}" srcOrd="2" destOrd="0" presId="urn:microsoft.com/office/officeart/2008/layout/HorizontalMultiLevelHierarchy"/>
    <dgm:cxn modelId="{44FFB734-FF1D-4BEE-AA3D-9CDEC6E8D372}" type="presParOf" srcId="{9AEE4FCE-6F8E-4E88-A2B0-A398A2F2DEFC}" destId="{B70C3B74-D23A-42A7-97F4-F66B2E3693C1}" srcOrd="0" destOrd="0" presId="urn:microsoft.com/office/officeart/2008/layout/HorizontalMultiLevelHierarchy"/>
    <dgm:cxn modelId="{98B3D5D4-4EC1-46A1-8B74-2498D0B519C6}" type="presParOf" srcId="{7A156481-181B-4273-A7E1-BCF9B771D84F}" destId="{54F87DA7-397B-4B59-AC24-3DFE682869C3}" srcOrd="3" destOrd="0" presId="urn:microsoft.com/office/officeart/2008/layout/HorizontalMultiLevelHierarchy"/>
    <dgm:cxn modelId="{10599597-43CC-49B4-AB85-629ABF0A8628}" type="presParOf" srcId="{54F87DA7-397B-4B59-AC24-3DFE682869C3}" destId="{589F2F15-BF8B-4EE7-AD15-0B1C7D3D984A}" srcOrd="0" destOrd="0" presId="urn:microsoft.com/office/officeart/2008/layout/HorizontalMultiLevelHierarchy"/>
    <dgm:cxn modelId="{0856D12A-8FC6-4B85-8B60-7BD75F113DA4}" type="presParOf" srcId="{54F87DA7-397B-4B59-AC24-3DFE682869C3}" destId="{C3E1CDDB-DE7F-49FF-972D-AE8F954EFACB}" srcOrd="1" destOrd="0" presId="urn:microsoft.com/office/officeart/2008/layout/HorizontalMultiLevelHierarchy"/>
    <dgm:cxn modelId="{54989730-898C-4E29-AF17-3B9BECFE8C0E}" type="presParOf" srcId="{C3E1CDDB-DE7F-49FF-972D-AE8F954EFACB}" destId="{D697A786-53EE-4958-A1A7-D3A32B354A74}" srcOrd="0" destOrd="0" presId="urn:microsoft.com/office/officeart/2008/layout/HorizontalMultiLevelHierarchy"/>
    <dgm:cxn modelId="{9F27741A-B271-49F8-8A57-0E6F85329E0C}" type="presParOf" srcId="{D697A786-53EE-4958-A1A7-D3A32B354A74}" destId="{0FA8FD59-0C64-4ED2-97B3-87FB09BA2067}" srcOrd="0" destOrd="0" presId="urn:microsoft.com/office/officeart/2008/layout/HorizontalMultiLevelHierarchy"/>
    <dgm:cxn modelId="{71848088-62AD-4F39-AD6F-7ACFB85DFD8E}" type="presParOf" srcId="{C3E1CDDB-DE7F-49FF-972D-AE8F954EFACB}" destId="{70E8F19C-E934-4F0A-BDE0-AF9FFE4D8787}" srcOrd="1" destOrd="0" presId="urn:microsoft.com/office/officeart/2008/layout/HorizontalMultiLevelHierarchy"/>
    <dgm:cxn modelId="{9B0091DF-0145-4CF5-AFD0-1DC4F9875F2D}" type="presParOf" srcId="{70E8F19C-E934-4F0A-BDE0-AF9FFE4D8787}" destId="{51BB568F-7026-42E4-8B54-9D706B31B410}" srcOrd="0" destOrd="0" presId="urn:microsoft.com/office/officeart/2008/layout/HorizontalMultiLevelHierarchy"/>
    <dgm:cxn modelId="{EC6F12E6-9755-42F0-948F-BD4B53CAC6A0}" type="presParOf" srcId="{70E8F19C-E934-4F0A-BDE0-AF9FFE4D8787}" destId="{90A07B26-7DE7-4404-A669-D58110E7269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331B8-1A4A-4EF8-95A4-8335F931E55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04843F1-F837-4C9A-9807-437F459B327F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Mitigar/Evadir</a:t>
          </a:r>
        </a:p>
      </dgm:t>
    </dgm:pt>
    <dgm:pt modelId="{FF4A362B-F454-4874-9A3E-0D47EA971C4A}" type="parTrans" cxnId="{FD05C885-B077-4A29-8001-355ECF75DC5E}">
      <dgm:prSet/>
      <dgm:spPr/>
      <dgm:t>
        <a:bodyPr/>
        <a:lstStyle/>
        <a:p>
          <a:endParaRPr lang="es-ES"/>
        </a:p>
      </dgm:t>
    </dgm:pt>
    <dgm:pt modelId="{6F2C3BA2-9273-4F86-8C45-CBAFA39DCAA7}" type="sibTrans" cxnId="{FD05C885-B077-4A29-8001-355ECF75DC5E}">
      <dgm:prSet/>
      <dgm:spPr/>
      <dgm:t>
        <a:bodyPr/>
        <a:lstStyle/>
        <a:p>
          <a:endParaRPr lang="es-ES"/>
        </a:p>
      </dgm:t>
    </dgm:pt>
    <dgm:pt modelId="{C06F1420-BE91-4965-A8F7-B087C28711E3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Aceptar</a:t>
          </a:r>
        </a:p>
      </dgm:t>
    </dgm:pt>
    <dgm:pt modelId="{0D4041EB-158F-48A6-9B34-818F63380309}" type="parTrans" cxnId="{3218E541-5E5D-41EA-A4BD-4E6DD23B4E0F}">
      <dgm:prSet/>
      <dgm:spPr/>
      <dgm:t>
        <a:bodyPr/>
        <a:lstStyle/>
        <a:p>
          <a:endParaRPr lang="es-ES"/>
        </a:p>
      </dgm:t>
    </dgm:pt>
    <dgm:pt modelId="{D557ACBE-D9E6-4297-9768-2C9A658DD0B5}" type="sibTrans" cxnId="{3218E541-5E5D-41EA-A4BD-4E6DD23B4E0F}">
      <dgm:prSet/>
      <dgm:spPr/>
      <dgm:t>
        <a:bodyPr/>
        <a:lstStyle/>
        <a:p>
          <a:endParaRPr lang="es-ES"/>
        </a:p>
      </dgm:t>
    </dgm:pt>
    <dgm:pt modelId="{7E83307E-B063-48E5-B904-644929D2ACC1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Transferir Riesgo</a:t>
          </a:r>
        </a:p>
      </dgm:t>
    </dgm:pt>
    <dgm:pt modelId="{2052BB0E-4D45-4530-A5C8-390017BBD286}" type="parTrans" cxnId="{33F8C95E-07F0-48FC-A449-CABE8EFF8FBB}">
      <dgm:prSet/>
      <dgm:spPr/>
      <dgm:t>
        <a:bodyPr/>
        <a:lstStyle/>
        <a:p>
          <a:endParaRPr lang="es-ES"/>
        </a:p>
      </dgm:t>
    </dgm:pt>
    <dgm:pt modelId="{1585F7B8-1B0C-432B-9E23-7DC7866D3517}" type="sibTrans" cxnId="{33F8C95E-07F0-48FC-A449-CABE8EFF8FBB}">
      <dgm:prSet/>
      <dgm:spPr/>
      <dgm:t>
        <a:bodyPr/>
        <a:lstStyle/>
        <a:p>
          <a:endParaRPr lang="es-ES"/>
        </a:p>
      </dgm:t>
    </dgm:pt>
    <dgm:pt modelId="{AC2EADDC-83B0-4346-9509-276998F83319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Plan de contingencia</a:t>
          </a:r>
        </a:p>
      </dgm:t>
    </dgm:pt>
    <dgm:pt modelId="{56237CC6-C0FF-4DCF-8BC8-295966646A97}" type="parTrans" cxnId="{9E3CD030-271D-481D-904E-9218F68E7F16}">
      <dgm:prSet/>
      <dgm:spPr/>
      <dgm:t>
        <a:bodyPr/>
        <a:lstStyle/>
        <a:p>
          <a:endParaRPr lang="es-ES"/>
        </a:p>
      </dgm:t>
    </dgm:pt>
    <dgm:pt modelId="{43B314F1-6ADC-4C9D-BB02-BED427FA6C20}" type="sibTrans" cxnId="{9E3CD030-271D-481D-904E-9218F68E7F16}">
      <dgm:prSet/>
      <dgm:spPr/>
      <dgm:t>
        <a:bodyPr/>
        <a:lstStyle/>
        <a:p>
          <a:endParaRPr lang="es-ES"/>
        </a:p>
      </dgm:t>
    </dgm:pt>
    <dgm:pt modelId="{683377F7-49AE-43AA-B239-05657573517E}" type="pres">
      <dgm:prSet presAssocID="{62C331B8-1A4A-4EF8-95A4-8335F931E558}" presName="Name0" presStyleCnt="0">
        <dgm:presLayoutVars>
          <dgm:dir/>
          <dgm:animLvl val="lvl"/>
          <dgm:resizeHandles val="exact"/>
        </dgm:presLayoutVars>
      </dgm:prSet>
      <dgm:spPr/>
    </dgm:pt>
    <dgm:pt modelId="{5A8C4FE3-2AF4-4C9A-B87B-7F5BB78595D4}" type="pres">
      <dgm:prSet presAssocID="{304843F1-F837-4C9A-9807-437F459B327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E384611-14E4-4E68-BFBB-648E34D549C8}" type="pres">
      <dgm:prSet presAssocID="{6F2C3BA2-9273-4F86-8C45-CBAFA39DCAA7}" presName="parTxOnlySpace" presStyleCnt="0"/>
      <dgm:spPr/>
    </dgm:pt>
    <dgm:pt modelId="{EED05620-3CE7-4330-B9DD-DA8B801F68E1}" type="pres">
      <dgm:prSet presAssocID="{C06F1420-BE91-4965-A8F7-B087C28711E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CCCE2E3-7F55-430F-8A27-54CFE5AF9829}" type="pres">
      <dgm:prSet presAssocID="{D557ACBE-D9E6-4297-9768-2C9A658DD0B5}" presName="parTxOnlySpace" presStyleCnt="0"/>
      <dgm:spPr/>
    </dgm:pt>
    <dgm:pt modelId="{FE667AF4-B9F1-49EB-972E-F4B133ED0179}" type="pres">
      <dgm:prSet presAssocID="{7E83307E-B063-48E5-B904-644929D2AC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A011356-2C45-47DD-945B-513E4F46B88C}" type="pres">
      <dgm:prSet presAssocID="{1585F7B8-1B0C-432B-9E23-7DC7866D3517}" presName="parTxOnlySpace" presStyleCnt="0"/>
      <dgm:spPr/>
    </dgm:pt>
    <dgm:pt modelId="{04D96CCD-651E-4901-AAA2-2E471E603719}" type="pres">
      <dgm:prSet presAssocID="{AC2EADDC-83B0-4346-9509-276998F8331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47370D-617A-4FC4-B2A9-1F002274EEFF}" type="presOf" srcId="{AC2EADDC-83B0-4346-9509-276998F83319}" destId="{04D96CCD-651E-4901-AAA2-2E471E603719}" srcOrd="0" destOrd="0" presId="urn:microsoft.com/office/officeart/2005/8/layout/chevron1"/>
    <dgm:cxn modelId="{9E3CD030-271D-481D-904E-9218F68E7F16}" srcId="{62C331B8-1A4A-4EF8-95A4-8335F931E558}" destId="{AC2EADDC-83B0-4346-9509-276998F83319}" srcOrd="3" destOrd="0" parTransId="{56237CC6-C0FF-4DCF-8BC8-295966646A97}" sibTransId="{43B314F1-6ADC-4C9D-BB02-BED427FA6C20}"/>
    <dgm:cxn modelId="{33F8C95E-07F0-48FC-A449-CABE8EFF8FBB}" srcId="{62C331B8-1A4A-4EF8-95A4-8335F931E558}" destId="{7E83307E-B063-48E5-B904-644929D2ACC1}" srcOrd="2" destOrd="0" parTransId="{2052BB0E-4D45-4530-A5C8-390017BBD286}" sibTransId="{1585F7B8-1B0C-432B-9E23-7DC7866D3517}"/>
    <dgm:cxn modelId="{3218E541-5E5D-41EA-A4BD-4E6DD23B4E0F}" srcId="{62C331B8-1A4A-4EF8-95A4-8335F931E558}" destId="{C06F1420-BE91-4965-A8F7-B087C28711E3}" srcOrd="1" destOrd="0" parTransId="{0D4041EB-158F-48A6-9B34-818F63380309}" sibTransId="{D557ACBE-D9E6-4297-9768-2C9A658DD0B5}"/>
    <dgm:cxn modelId="{FD05C885-B077-4A29-8001-355ECF75DC5E}" srcId="{62C331B8-1A4A-4EF8-95A4-8335F931E558}" destId="{304843F1-F837-4C9A-9807-437F459B327F}" srcOrd="0" destOrd="0" parTransId="{FF4A362B-F454-4874-9A3E-0D47EA971C4A}" sibTransId="{6F2C3BA2-9273-4F86-8C45-CBAFA39DCAA7}"/>
    <dgm:cxn modelId="{E8CFF786-38DB-4079-9E0D-6743C411868B}" type="presOf" srcId="{304843F1-F837-4C9A-9807-437F459B327F}" destId="{5A8C4FE3-2AF4-4C9A-B87B-7F5BB78595D4}" srcOrd="0" destOrd="0" presId="urn:microsoft.com/office/officeart/2005/8/layout/chevron1"/>
    <dgm:cxn modelId="{E8383EAC-2CBA-4782-9929-E9DA0E300849}" type="presOf" srcId="{C06F1420-BE91-4965-A8F7-B087C28711E3}" destId="{EED05620-3CE7-4330-B9DD-DA8B801F68E1}" srcOrd="0" destOrd="0" presId="urn:microsoft.com/office/officeart/2005/8/layout/chevron1"/>
    <dgm:cxn modelId="{0D0E75AD-B052-42BF-A088-2971EFE3F336}" type="presOf" srcId="{62C331B8-1A4A-4EF8-95A4-8335F931E558}" destId="{683377F7-49AE-43AA-B239-05657573517E}" srcOrd="0" destOrd="0" presId="urn:microsoft.com/office/officeart/2005/8/layout/chevron1"/>
    <dgm:cxn modelId="{827E8DB0-FDE4-4879-8E04-91CA0830A98A}" type="presOf" srcId="{7E83307E-B063-48E5-B904-644929D2ACC1}" destId="{FE667AF4-B9F1-49EB-972E-F4B133ED0179}" srcOrd="0" destOrd="0" presId="urn:microsoft.com/office/officeart/2005/8/layout/chevron1"/>
    <dgm:cxn modelId="{7503DB8E-3285-44C3-B9D8-070C59D9442B}" type="presParOf" srcId="{683377F7-49AE-43AA-B239-05657573517E}" destId="{5A8C4FE3-2AF4-4C9A-B87B-7F5BB78595D4}" srcOrd="0" destOrd="0" presId="urn:microsoft.com/office/officeart/2005/8/layout/chevron1"/>
    <dgm:cxn modelId="{882DC1BB-CD08-4FF7-BB0E-EFFE6C79622D}" type="presParOf" srcId="{683377F7-49AE-43AA-B239-05657573517E}" destId="{1E384611-14E4-4E68-BFBB-648E34D549C8}" srcOrd="1" destOrd="0" presId="urn:microsoft.com/office/officeart/2005/8/layout/chevron1"/>
    <dgm:cxn modelId="{E0A56903-F05D-40C9-9CCA-FC97FD525F7B}" type="presParOf" srcId="{683377F7-49AE-43AA-B239-05657573517E}" destId="{EED05620-3CE7-4330-B9DD-DA8B801F68E1}" srcOrd="2" destOrd="0" presId="urn:microsoft.com/office/officeart/2005/8/layout/chevron1"/>
    <dgm:cxn modelId="{27BF4FA0-8069-4882-98D1-15B387BBD35F}" type="presParOf" srcId="{683377F7-49AE-43AA-B239-05657573517E}" destId="{9CCCE2E3-7F55-430F-8A27-54CFE5AF9829}" srcOrd="3" destOrd="0" presId="urn:microsoft.com/office/officeart/2005/8/layout/chevron1"/>
    <dgm:cxn modelId="{706ABD43-E812-4A4E-95DF-E91C93D397FA}" type="presParOf" srcId="{683377F7-49AE-43AA-B239-05657573517E}" destId="{FE667AF4-B9F1-49EB-972E-F4B133ED0179}" srcOrd="4" destOrd="0" presId="urn:microsoft.com/office/officeart/2005/8/layout/chevron1"/>
    <dgm:cxn modelId="{98DD0C83-5601-484B-902B-480045F9C397}" type="presParOf" srcId="{683377F7-49AE-43AA-B239-05657573517E}" destId="{1A011356-2C45-47DD-945B-513E4F46B88C}" srcOrd="5" destOrd="0" presId="urn:microsoft.com/office/officeart/2005/8/layout/chevron1"/>
    <dgm:cxn modelId="{67AF902C-FF4C-4DE5-89A5-941F824420DE}" type="presParOf" srcId="{683377F7-49AE-43AA-B239-05657573517E}" destId="{04D96CCD-651E-4901-AAA2-2E471E60371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C331B8-1A4A-4EF8-95A4-8335F931E55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04843F1-F837-4C9A-9807-437F459B327F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u="sng" dirty="0"/>
            <a:t>Explotar: </a:t>
          </a:r>
          <a:r>
            <a:rPr lang="es-CO" dirty="0"/>
            <a:t> Asegurar que la oportunidad se concrete</a:t>
          </a:r>
          <a:endParaRPr lang="es-ES" dirty="0"/>
        </a:p>
      </dgm:t>
    </dgm:pt>
    <dgm:pt modelId="{FF4A362B-F454-4874-9A3E-0D47EA971C4A}" type="parTrans" cxnId="{FD05C885-B077-4A29-8001-355ECF75DC5E}">
      <dgm:prSet/>
      <dgm:spPr/>
      <dgm:t>
        <a:bodyPr/>
        <a:lstStyle/>
        <a:p>
          <a:endParaRPr lang="es-ES"/>
        </a:p>
      </dgm:t>
    </dgm:pt>
    <dgm:pt modelId="{6F2C3BA2-9273-4F86-8C45-CBAFA39DCAA7}" type="sibTrans" cxnId="{FD05C885-B077-4A29-8001-355ECF75DC5E}">
      <dgm:prSet/>
      <dgm:spPr/>
      <dgm:t>
        <a:bodyPr/>
        <a:lstStyle/>
        <a:p>
          <a:endParaRPr lang="es-ES"/>
        </a:p>
      </dgm:t>
    </dgm:pt>
    <dgm:pt modelId="{C515303E-D66E-4810-A0F6-6050DDBB64F0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u="sng" dirty="0"/>
            <a:t>Mejorar: </a:t>
          </a:r>
          <a:r>
            <a:rPr lang="es-CO" dirty="0"/>
            <a:t> aumentar las posibilidades y/o impactos positivos de una oportunidad</a:t>
          </a:r>
        </a:p>
      </dgm:t>
    </dgm:pt>
    <dgm:pt modelId="{90AF2ABC-01CF-4C47-AEB4-0277934BD96E}" type="parTrans" cxnId="{7D474F9D-87C9-439E-9951-78C6F9C4B3A4}">
      <dgm:prSet/>
      <dgm:spPr/>
      <dgm:t>
        <a:bodyPr/>
        <a:lstStyle/>
        <a:p>
          <a:endParaRPr lang="es-ES"/>
        </a:p>
      </dgm:t>
    </dgm:pt>
    <dgm:pt modelId="{EECB6FA4-F69E-40DF-9513-58447F179BC0}" type="sibTrans" cxnId="{7D474F9D-87C9-439E-9951-78C6F9C4B3A4}">
      <dgm:prSet/>
      <dgm:spPr/>
      <dgm:t>
        <a:bodyPr/>
        <a:lstStyle/>
        <a:p>
          <a:endParaRPr lang="es-ES"/>
        </a:p>
      </dgm:t>
    </dgm:pt>
    <dgm:pt modelId="{2F2AA397-156D-4AE1-9358-B6EDA0574CE5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u="sng" dirty="0"/>
            <a:t>Compartir : </a:t>
          </a:r>
          <a:r>
            <a:rPr lang="es-CO" dirty="0"/>
            <a:t> Asignar una parte o en su totalidad la oportunidad a un tercero capacitado para capturar la.</a:t>
          </a:r>
        </a:p>
      </dgm:t>
    </dgm:pt>
    <dgm:pt modelId="{17114FA4-80B1-492D-B5C0-CC462B0EE882}" type="parTrans" cxnId="{5174F53C-3D0E-4B05-8C86-E585CE74A818}">
      <dgm:prSet/>
      <dgm:spPr/>
      <dgm:t>
        <a:bodyPr/>
        <a:lstStyle/>
        <a:p>
          <a:endParaRPr lang="es-ES"/>
        </a:p>
      </dgm:t>
    </dgm:pt>
    <dgm:pt modelId="{40736297-8BC4-4F2E-BD66-ED0E69B921F2}" type="sibTrans" cxnId="{5174F53C-3D0E-4B05-8C86-E585CE74A818}">
      <dgm:prSet/>
      <dgm:spPr/>
      <dgm:t>
        <a:bodyPr/>
        <a:lstStyle/>
        <a:p>
          <a:endParaRPr lang="es-ES"/>
        </a:p>
      </dgm:t>
    </dgm:pt>
    <dgm:pt modelId="{FFDA9B8D-27CB-4F1F-B721-70A01E7448BF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u="sng" dirty="0"/>
            <a:t>Aceptar: </a:t>
          </a:r>
          <a:r>
            <a:rPr lang="es-CO" dirty="0"/>
            <a:t> aprovechar la oportunidad si se presenta</a:t>
          </a:r>
        </a:p>
      </dgm:t>
    </dgm:pt>
    <dgm:pt modelId="{AAFB96D7-35AA-4BE6-A640-B75B066331A7}" type="parTrans" cxnId="{DBF0BC98-F05F-4DEA-94A2-80789E746323}">
      <dgm:prSet/>
      <dgm:spPr/>
      <dgm:t>
        <a:bodyPr/>
        <a:lstStyle/>
        <a:p>
          <a:endParaRPr lang="es-ES"/>
        </a:p>
      </dgm:t>
    </dgm:pt>
    <dgm:pt modelId="{952674DB-32D0-4378-AB26-B517C3D313C3}" type="sibTrans" cxnId="{DBF0BC98-F05F-4DEA-94A2-80789E746323}">
      <dgm:prSet/>
      <dgm:spPr/>
      <dgm:t>
        <a:bodyPr/>
        <a:lstStyle/>
        <a:p>
          <a:endParaRPr lang="es-ES"/>
        </a:p>
      </dgm:t>
    </dgm:pt>
    <dgm:pt modelId="{683377F7-49AE-43AA-B239-05657573517E}" type="pres">
      <dgm:prSet presAssocID="{62C331B8-1A4A-4EF8-95A4-8335F931E558}" presName="Name0" presStyleCnt="0">
        <dgm:presLayoutVars>
          <dgm:dir/>
          <dgm:animLvl val="lvl"/>
          <dgm:resizeHandles val="exact"/>
        </dgm:presLayoutVars>
      </dgm:prSet>
      <dgm:spPr/>
    </dgm:pt>
    <dgm:pt modelId="{5A8C4FE3-2AF4-4C9A-B87B-7F5BB78595D4}" type="pres">
      <dgm:prSet presAssocID="{304843F1-F837-4C9A-9807-437F459B327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E384611-14E4-4E68-BFBB-648E34D549C8}" type="pres">
      <dgm:prSet presAssocID="{6F2C3BA2-9273-4F86-8C45-CBAFA39DCAA7}" presName="parTxOnlySpace" presStyleCnt="0"/>
      <dgm:spPr/>
    </dgm:pt>
    <dgm:pt modelId="{37C4DD5F-5B28-454C-8CA9-D67C59FDD90F}" type="pres">
      <dgm:prSet presAssocID="{C515303E-D66E-4810-A0F6-6050DDBB64F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AA5E0FE-3AA6-4140-85EC-7C795006D134}" type="pres">
      <dgm:prSet presAssocID="{EECB6FA4-F69E-40DF-9513-58447F179BC0}" presName="parTxOnlySpace" presStyleCnt="0"/>
      <dgm:spPr/>
    </dgm:pt>
    <dgm:pt modelId="{61701DDD-E685-40BC-8C72-03D4EA50B91E}" type="pres">
      <dgm:prSet presAssocID="{2F2AA397-156D-4AE1-9358-B6EDA0574CE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5DF1AC-E9FC-4506-AE99-68C8D191632C}" type="pres">
      <dgm:prSet presAssocID="{40736297-8BC4-4F2E-BD66-ED0E69B921F2}" presName="parTxOnlySpace" presStyleCnt="0"/>
      <dgm:spPr/>
    </dgm:pt>
    <dgm:pt modelId="{76C4E898-8E22-485E-B05F-6FDC75530845}" type="pres">
      <dgm:prSet presAssocID="{FFDA9B8D-27CB-4F1F-B721-70A01E7448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174F53C-3D0E-4B05-8C86-E585CE74A818}" srcId="{62C331B8-1A4A-4EF8-95A4-8335F931E558}" destId="{2F2AA397-156D-4AE1-9358-B6EDA0574CE5}" srcOrd="2" destOrd="0" parTransId="{17114FA4-80B1-492D-B5C0-CC462B0EE882}" sibTransId="{40736297-8BC4-4F2E-BD66-ED0E69B921F2}"/>
    <dgm:cxn modelId="{FD05C885-B077-4A29-8001-355ECF75DC5E}" srcId="{62C331B8-1A4A-4EF8-95A4-8335F931E558}" destId="{304843F1-F837-4C9A-9807-437F459B327F}" srcOrd="0" destOrd="0" parTransId="{FF4A362B-F454-4874-9A3E-0D47EA971C4A}" sibTransId="{6F2C3BA2-9273-4F86-8C45-CBAFA39DCAA7}"/>
    <dgm:cxn modelId="{E8CFF786-38DB-4079-9E0D-6743C411868B}" type="presOf" srcId="{304843F1-F837-4C9A-9807-437F459B327F}" destId="{5A8C4FE3-2AF4-4C9A-B87B-7F5BB78595D4}" srcOrd="0" destOrd="0" presId="urn:microsoft.com/office/officeart/2005/8/layout/chevron1"/>
    <dgm:cxn modelId="{DBF0BC98-F05F-4DEA-94A2-80789E746323}" srcId="{62C331B8-1A4A-4EF8-95A4-8335F931E558}" destId="{FFDA9B8D-27CB-4F1F-B721-70A01E7448BF}" srcOrd="3" destOrd="0" parTransId="{AAFB96D7-35AA-4BE6-A640-B75B066331A7}" sibTransId="{952674DB-32D0-4378-AB26-B517C3D313C3}"/>
    <dgm:cxn modelId="{7D474F9D-87C9-439E-9951-78C6F9C4B3A4}" srcId="{62C331B8-1A4A-4EF8-95A4-8335F931E558}" destId="{C515303E-D66E-4810-A0F6-6050DDBB64F0}" srcOrd="1" destOrd="0" parTransId="{90AF2ABC-01CF-4C47-AEB4-0277934BD96E}" sibTransId="{EECB6FA4-F69E-40DF-9513-58447F179BC0}"/>
    <dgm:cxn modelId="{7193CBA5-62BF-475A-AE06-D5248F593344}" type="presOf" srcId="{2F2AA397-156D-4AE1-9358-B6EDA0574CE5}" destId="{61701DDD-E685-40BC-8C72-03D4EA50B91E}" srcOrd="0" destOrd="0" presId="urn:microsoft.com/office/officeart/2005/8/layout/chevron1"/>
    <dgm:cxn modelId="{0D0E75AD-B052-42BF-A088-2971EFE3F336}" type="presOf" srcId="{62C331B8-1A4A-4EF8-95A4-8335F931E558}" destId="{683377F7-49AE-43AA-B239-05657573517E}" srcOrd="0" destOrd="0" presId="urn:microsoft.com/office/officeart/2005/8/layout/chevron1"/>
    <dgm:cxn modelId="{FF890CD7-C675-4B5A-A8E9-14E746362AD8}" type="presOf" srcId="{FFDA9B8D-27CB-4F1F-B721-70A01E7448BF}" destId="{76C4E898-8E22-485E-B05F-6FDC75530845}" srcOrd="0" destOrd="0" presId="urn:microsoft.com/office/officeart/2005/8/layout/chevron1"/>
    <dgm:cxn modelId="{51562FFB-6DED-44A7-BAA4-A342AC8A505E}" type="presOf" srcId="{C515303E-D66E-4810-A0F6-6050DDBB64F0}" destId="{37C4DD5F-5B28-454C-8CA9-D67C59FDD90F}" srcOrd="0" destOrd="0" presId="urn:microsoft.com/office/officeart/2005/8/layout/chevron1"/>
    <dgm:cxn modelId="{7503DB8E-3285-44C3-B9D8-070C59D9442B}" type="presParOf" srcId="{683377F7-49AE-43AA-B239-05657573517E}" destId="{5A8C4FE3-2AF4-4C9A-B87B-7F5BB78595D4}" srcOrd="0" destOrd="0" presId="urn:microsoft.com/office/officeart/2005/8/layout/chevron1"/>
    <dgm:cxn modelId="{882DC1BB-CD08-4FF7-BB0E-EFFE6C79622D}" type="presParOf" srcId="{683377F7-49AE-43AA-B239-05657573517E}" destId="{1E384611-14E4-4E68-BFBB-648E34D549C8}" srcOrd="1" destOrd="0" presId="urn:microsoft.com/office/officeart/2005/8/layout/chevron1"/>
    <dgm:cxn modelId="{8E5A4F71-2619-4F9A-A880-C60F2289CABF}" type="presParOf" srcId="{683377F7-49AE-43AA-B239-05657573517E}" destId="{37C4DD5F-5B28-454C-8CA9-D67C59FDD90F}" srcOrd="2" destOrd="0" presId="urn:microsoft.com/office/officeart/2005/8/layout/chevron1"/>
    <dgm:cxn modelId="{1F9564A7-C15F-46D5-9467-FF84DD1C6CBD}" type="presParOf" srcId="{683377F7-49AE-43AA-B239-05657573517E}" destId="{8AA5E0FE-3AA6-4140-85EC-7C795006D134}" srcOrd="3" destOrd="0" presId="urn:microsoft.com/office/officeart/2005/8/layout/chevron1"/>
    <dgm:cxn modelId="{BE3BA1E5-F23F-42BA-B830-373034FE3491}" type="presParOf" srcId="{683377F7-49AE-43AA-B239-05657573517E}" destId="{61701DDD-E685-40BC-8C72-03D4EA50B91E}" srcOrd="4" destOrd="0" presId="urn:microsoft.com/office/officeart/2005/8/layout/chevron1"/>
    <dgm:cxn modelId="{2FE07F91-8CD0-4E4E-861C-36A39A63078B}" type="presParOf" srcId="{683377F7-49AE-43AA-B239-05657573517E}" destId="{FA5DF1AC-E9FC-4506-AE99-68C8D191632C}" srcOrd="5" destOrd="0" presId="urn:microsoft.com/office/officeart/2005/8/layout/chevron1"/>
    <dgm:cxn modelId="{F3518CB2-145F-4204-9AF3-BF74B828131C}" type="presParOf" srcId="{683377F7-49AE-43AA-B239-05657573517E}" destId="{76C4E898-8E22-485E-B05F-6FDC755308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C331B8-1A4A-4EF8-95A4-8335F931E55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04843F1-F837-4C9A-9807-437F459B327F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Mitigar/Evadir</a:t>
          </a:r>
        </a:p>
      </dgm:t>
    </dgm:pt>
    <dgm:pt modelId="{FF4A362B-F454-4874-9A3E-0D47EA971C4A}" type="parTrans" cxnId="{FD05C885-B077-4A29-8001-355ECF75DC5E}">
      <dgm:prSet/>
      <dgm:spPr/>
      <dgm:t>
        <a:bodyPr/>
        <a:lstStyle/>
        <a:p>
          <a:endParaRPr lang="es-ES"/>
        </a:p>
      </dgm:t>
    </dgm:pt>
    <dgm:pt modelId="{6F2C3BA2-9273-4F86-8C45-CBAFA39DCAA7}" type="sibTrans" cxnId="{FD05C885-B077-4A29-8001-355ECF75DC5E}">
      <dgm:prSet/>
      <dgm:spPr/>
      <dgm:t>
        <a:bodyPr/>
        <a:lstStyle/>
        <a:p>
          <a:endParaRPr lang="es-ES"/>
        </a:p>
      </dgm:t>
    </dgm:pt>
    <dgm:pt modelId="{C06F1420-BE91-4965-A8F7-B087C28711E3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Aceptar</a:t>
          </a:r>
        </a:p>
      </dgm:t>
    </dgm:pt>
    <dgm:pt modelId="{0D4041EB-158F-48A6-9B34-818F63380309}" type="parTrans" cxnId="{3218E541-5E5D-41EA-A4BD-4E6DD23B4E0F}">
      <dgm:prSet/>
      <dgm:spPr/>
      <dgm:t>
        <a:bodyPr/>
        <a:lstStyle/>
        <a:p>
          <a:endParaRPr lang="es-ES"/>
        </a:p>
      </dgm:t>
    </dgm:pt>
    <dgm:pt modelId="{D557ACBE-D9E6-4297-9768-2C9A658DD0B5}" type="sibTrans" cxnId="{3218E541-5E5D-41EA-A4BD-4E6DD23B4E0F}">
      <dgm:prSet/>
      <dgm:spPr/>
      <dgm:t>
        <a:bodyPr/>
        <a:lstStyle/>
        <a:p>
          <a:endParaRPr lang="es-ES"/>
        </a:p>
      </dgm:t>
    </dgm:pt>
    <dgm:pt modelId="{7E83307E-B063-48E5-B904-644929D2ACC1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Transferir Riesgo</a:t>
          </a:r>
        </a:p>
      </dgm:t>
    </dgm:pt>
    <dgm:pt modelId="{2052BB0E-4D45-4530-A5C8-390017BBD286}" type="parTrans" cxnId="{33F8C95E-07F0-48FC-A449-CABE8EFF8FBB}">
      <dgm:prSet/>
      <dgm:spPr/>
      <dgm:t>
        <a:bodyPr/>
        <a:lstStyle/>
        <a:p>
          <a:endParaRPr lang="es-ES"/>
        </a:p>
      </dgm:t>
    </dgm:pt>
    <dgm:pt modelId="{1585F7B8-1B0C-432B-9E23-7DC7866D3517}" type="sibTrans" cxnId="{33F8C95E-07F0-48FC-A449-CABE8EFF8FBB}">
      <dgm:prSet/>
      <dgm:spPr/>
      <dgm:t>
        <a:bodyPr/>
        <a:lstStyle/>
        <a:p>
          <a:endParaRPr lang="es-ES"/>
        </a:p>
      </dgm:t>
    </dgm:pt>
    <dgm:pt modelId="{AC2EADDC-83B0-4346-9509-276998F83319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Plan de contingencia</a:t>
          </a:r>
        </a:p>
      </dgm:t>
    </dgm:pt>
    <dgm:pt modelId="{56237CC6-C0FF-4DCF-8BC8-295966646A97}" type="parTrans" cxnId="{9E3CD030-271D-481D-904E-9218F68E7F16}">
      <dgm:prSet/>
      <dgm:spPr/>
      <dgm:t>
        <a:bodyPr/>
        <a:lstStyle/>
        <a:p>
          <a:endParaRPr lang="es-ES"/>
        </a:p>
      </dgm:t>
    </dgm:pt>
    <dgm:pt modelId="{43B314F1-6ADC-4C9D-BB02-BED427FA6C20}" type="sibTrans" cxnId="{9E3CD030-271D-481D-904E-9218F68E7F16}">
      <dgm:prSet/>
      <dgm:spPr/>
      <dgm:t>
        <a:bodyPr/>
        <a:lstStyle/>
        <a:p>
          <a:endParaRPr lang="es-ES"/>
        </a:p>
      </dgm:t>
    </dgm:pt>
    <dgm:pt modelId="{683377F7-49AE-43AA-B239-05657573517E}" type="pres">
      <dgm:prSet presAssocID="{62C331B8-1A4A-4EF8-95A4-8335F931E558}" presName="Name0" presStyleCnt="0">
        <dgm:presLayoutVars>
          <dgm:dir/>
          <dgm:animLvl val="lvl"/>
          <dgm:resizeHandles val="exact"/>
        </dgm:presLayoutVars>
      </dgm:prSet>
      <dgm:spPr/>
    </dgm:pt>
    <dgm:pt modelId="{5A8C4FE3-2AF4-4C9A-B87B-7F5BB78595D4}" type="pres">
      <dgm:prSet presAssocID="{304843F1-F837-4C9A-9807-437F459B327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E384611-14E4-4E68-BFBB-648E34D549C8}" type="pres">
      <dgm:prSet presAssocID="{6F2C3BA2-9273-4F86-8C45-CBAFA39DCAA7}" presName="parTxOnlySpace" presStyleCnt="0"/>
      <dgm:spPr/>
    </dgm:pt>
    <dgm:pt modelId="{EED05620-3CE7-4330-B9DD-DA8B801F68E1}" type="pres">
      <dgm:prSet presAssocID="{C06F1420-BE91-4965-A8F7-B087C28711E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CCCE2E3-7F55-430F-8A27-54CFE5AF9829}" type="pres">
      <dgm:prSet presAssocID="{D557ACBE-D9E6-4297-9768-2C9A658DD0B5}" presName="parTxOnlySpace" presStyleCnt="0"/>
      <dgm:spPr/>
    </dgm:pt>
    <dgm:pt modelId="{FE667AF4-B9F1-49EB-972E-F4B133ED0179}" type="pres">
      <dgm:prSet presAssocID="{7E83307E-B063-48E5-B904-644929D2AC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A011356-2C45-47DD-945B-513E4F46B88C}" type="pres">
      <dgm:prSet presAssocID="{1585F7B8-1B0C-432B-9E23-7DC7866D3517}" presName="parTxOnlySpace" presStyleCnt="0"/>
      <dgm:spPr/>
    </dgm:pt>
    <dgm:pt modelId="{04D96CCD-651E-4901-AAA2-2E471E603719}" type="pres">
      <dgm:prSet presAssocID="{AC2EADDC-83B0-4346-9509-276998F8331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47370D-617A-4FC4-B2A9-1F002274EEFF}" type="presOf" srcId="{AC2EADDC-83B0-4346-9509-276998F83319}" destId="{04D96CCD-651E-4901-AAA2-2E471E603719}" srcOrd="0" destOrd="0" presId="urn:microsoft.com/office/officeart/2005/8/layout/chevron1"/>
    <dgm:cxn modelId="{9E3CD030-271D-481D-904E-9218F68E7F16}" srcId="{62C331B8-1A4A-4EF8-95A4-8335F931E558}" destId="{AC2EADDC-83B0-4346-9509-276998F83319}" srcOrd="3" destOrd="0" parTransId="{56237CC6-C0FF-4DCF-8BC8-295966646A97}" sibTransId="{43B314F1-6ADC-4C9D-BB02-BED427FA6C20}"/>
    <dgm:cxn modelId="{33F8C95E-07F0-48FC-A449-CABE8EFF8FBB}" srcId="{62C331B8-1A4A-4EF8-95A4-8335F931E558}" destId="{7E83307E-B063-48E5-B904-644929D2ACC1}" srcOrd="2" destOrd="0" parTransId="{2052BB0E-4D45-4530-A5C8-390017BBD286}" sibTransId="{1585F7B8-1B0C-432B-9E23-7DC7866D3517}"/>
    <dgm:cxn modelId="{3218E541-5E5D-41EA-A4BD-4E6DD23B4E0F}" srcId="{62C331B8-1A4A-4EF8-95A4-8335F931E558}" destId="{C06F1420-BE91-4965-A8F7-B087C28711E3}" srcOrd="1" destOrd="0" parTransId="{0D4041EB-158F-48A6-9B34-818F63380309}" sibTransId="{D557ACBE-D9E6-4297-9768-2C9A658DD0B5}"/>
    <dgm:cxn modelId="{FD05C885-B077-4A29-8001-355ECF75DC5E}" srcId="{62C331B8-1A4A-4EF8-95A4-8335F931E558}" destId="{304843F1-F837-4C9A-9807-437F459B327F}" srcOrd="0" destOrd="0" parTransId="{FF4A362B-F454-4874-9A3E-0D47EA971C4A}" sibTransId="{6F2C3BA2-9273-4F86-8C45-CBAFA39DCAA7}"/>
    <dgm:cxn modelId="{E8CFF786-38DB-4079-9E0D-6743C411868B}" type="presOf" srcId="{304843F1-F837-4C9A-9807-437F459B327F}" destId="{5A8C4FE3-2AF4-4C9A-B87B-7F5BB78595D4}" srcOrd="0" destOrd="0" presId="urn:microsoft.com/office/officeart/2005/8/layout/chevron1"/>
    <dgm:cxn modelId="{E8383EAC-2CBA-4782-9929-E9DA0E300849}" type="presOf" srcId="{C06F1420-BE91-4965-A8F7-B087C28711E3}" destId="{EED05620-3CE7-4330-B9DD-DA8B801F68E1}" srcOrd="0" destOrd="0" presId="urn:microsoft.com/office/officeart/2005/8/layout/chevron1"/>
    <dgm:cxn modelId="{0D0E75AD-B052-42BF-A088-2971EFE3F336}" type="presOf" srcId="{62C331B8-1A4A-4EF8-95A4-8335F931E558}" destId="{683377F7-49AE-43AA-B239-05657573517E}" srcOrd="0" destOrd="0" presId="urn:microsoft.com/office/officeart/2005/8/layout/chevron1"/>
    <dgm:cxn modelId="{827E8DB0-FDE4-4879-8E04-91CA0830A98A}" type="presOf" srcId="{7E83307E-B063-48E5-B904-644929D2ACC1}" destId="{FE667AF4-B9F1-49EB-972E-F4B133ED0179}" srcOrd="0" destOrd="0" presId="urn:microsoft.com/office/officeart/2005/8/layout/chevron1"/>
    <dgm:cxn modelId="{7503DB8E-3285-44C3-B9D8-070C59D9442B}" type="presParOf" srcId="{683377F7-49AE-43AA-B239-05657573517E}" destId="{5A8C4FE3-2AF4-4C9A-B87B-7F5BB78595D4}" srcOrd="0" destOrd="0" presId="urn:microsoft.com/office/officeart/2005/8/layout/chevron1"/>
    <dgm:cxn modelId="{882DC1BB-CD08-4FF7-BB0E-EFFE6C79622D}" type="presParOf" srcId="{683377F7-49AE-43AA-B239-05657573517E}" destId="{1E384611-14E4-4E68-BFBB-648E34D549C8}" srcOrd="1" destOrd="0" presId="urn:microsoft.com/office/officeart/2005/8/layout/chevron1"/>
    <dgm:cxn modelId="{E0A56903-F05D-40C9-9CCA-FC97FD525F7B}" type="presParOf" srcId="{683377F7-49AE-43AA-B239-05657573517E}" destId="{EED05620-3CE7-4330-B9DD-DA8B801F68E1}" srcOrd="2" destOrd="0" presId="urn:microsoft.com/office/officeart/2005/8/layout/chevron1"/>
    <dgm:cxn modelId="{27BF4FA0-8069-4882-98D1-15B387BBD35F}" type="presParOf" srcId="{683377F7-49AE-43AA-B239-05657573517E}" destId="{9CCCE2E3-7F55-430F-8A27-54CFE5AF9829}" srcOrd="3" destOrd="0" presId="urn:microsoft.com/office/officeart/2005/8/layout/chevron1"/>
    <dgm:cxn modelId="{706ABD43-E812-4A4E-95DF-E91C93D397FA}" type="presParOf" srcId="{683377F7-49AE-43AA-B239-05657573517E}" destId="{FE667AF4-B9F1-49EB-972E-F4B133ED0179}" srcOrd="4" destOrd="0" presId="urn:microsoft.com/office/officeart/2005/8/layout/chevron1"/>
    <dgm:cxn modelId="{98DD0C83-5601-484B-902B-480045F9C397}" type="presParOf" srcId="{683377F7-49AE-43AA-B239-05657573517E}" destId="{1A011356-2C45-47DD-945B-513E4F46B88C}" srcOrd="5" destOrd="0" presId="urn:microsoft.com/office/officeart/2005/8/layout/chevron1"/>
    <dgm:cxn modelId="{67AF902C-FF4C-4DE5-89A5-941F824420DE}" type="presParOf" srcId="{683377F7-49AE-43AA-B239-05657573517E}" destId="{04D96CCD-651E-4901-AAA2-2E471E60371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C331B8-1A4A-4EF8-95A4-8335F931E55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04843F1-F837-4C9A-9807-437F459B327F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Mitigar/Evadir</a:t>
          </a:r>
        </a:p>
      </dgm:t>
    </dgm:pt>
    <dgm:pt modelId="{FF4A362B-F454-4874-9A3E-0D47EA971C4A}" type="parTrans" cxnId="{FD05C885-B077-4A29-8001-355ECF75DC5E}">
      <dgm:prSet/>
      <dgm:spPr/>
      <dgm:t>
        <a:bodyPr/>
        <a:lstStyle/>
        <a:p>
          <a:endParaRPr lang="es-ES"/>
        </a:p>
      </dgm:t>
    </dgm:pt>
    <dgm:pt modelId="{6F2C3BA2-9273-4F86-8C45-CBAFA39DCAA7}" type="sibTrans" cxnId="{FD05C885-B077-4A29-8001-355ECF75DC5E}">
      <dgm:prSet/>
      <dgm:spPr/>
      <dgm:t>
        <a:bodyPr/>
        <a:lstStyle/>
        <a:p>
          <a:endParaRPr lang="es-ES"/>
        </a:p>
      </dgm:t>
    </dgm:pt>
    <dgm:pt modelId="{C06F1420-BE91-4965-A8F7-B087C28711E3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Aceptar</a:t>
          </a:r>
        </a:p>
      </dgm:t>
    </dgm:pt>
    <dgm:pt modelId="{0D4041EB-158F-48A6-9B34-818F63380309}" type="parTrans" cxnId="{3218E541-5E5D-41EA-A4BD-4E6DD23B4E0F}">
      <dgm:prSet/>
      <dgm:spPr/>
      <dgm:t>
        <a:bodyPr/>
        <a:lstStyle/>
        <a:p>
          <a:endParaRPr lang="es-ES"/>
        </a:p>
      </dgm:t>
    </dgm:pt>
    <dgm:pt modelId="{D557ACBE-D9E6-4297-9768-2C9A658DD0B5}" type="sibTrans" cxnId="{3218E541-5E5D-41EA-A4BD-4E6DD23B4E0F}">
      <dgm:prSet/>
      <dgm:spPr/>
      <dgm:t>
        <a:bodyPr/>
        <a:lstStyle/>
        <a:p>
          <a:endParaRPr lang="es-ES"/>
        </a:p>
      </dgm:t>
    </dgm:pt>
    <dgm:pt modelId="{7E83307E-B063-48E5-B904-644929D2ACC1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Transferir Riesgo</a:t>
          </a:r>
        </a:p>
      </dgm:t>
    </dgm:pt>
    <dgm:pt modelId="{2052BB0E-4D45-4530-A5C8-390017BBD286}" type="parTrans" cxnId="{33F8C95E-07F0-48FC-A449-CABE8EFF8FBB}">
      <dgm:prSet/>
      <dgm:spPr/>
      <dgm:t>
        <a:bodyPr/>
        <a:lstStyle/>
        <a:p>
          <a:endParaRPr lang="es-ES"/>
        </a:p>
      </dgm:t>
    </dgm:pt>
    <dgm:pt modelId="{1585F7B8-1B0C-432B-9E23-7DC7866D3517}" type="sibTrans" cxnId="{33F8C95E-07F0-48FC-A449-CABE8EFF8FBB}">
      <dgm:prSet/>
      <dgm:spPr/>
      <dgm:t>
        <a:bodyPr/>
        <a:lstStyle/>
        <a:p>
          <a:endParaRPr lang="es-ES"/>
        </a:p>
      </dgm:t>
    </dgm:pt>
    <dgm:pt modelId="{AC2EADDC-83B0-4346-9509-276998F83319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Plan de contingencia</a:t>
          </a:r>
        </a:p>
      </dgm:t>
    </dgm:pt>
    <dgm:pt modelId="{56237CC6-C0FF-4DCF-8BC8-295966646A97}" type="parTrans" cxnId="{9E3CD030-271D-481D-904E-9218F68E7F16}">
      <dgm:prSet/>
      <dgm:spPr/>
      <dgm:t>
        <a:bodyPr/>
        <a:lstStyle/>
        <a:p>
          <a:endParaRPr lang="es-ES"/>
        </a:p>
      </dgm:t>
    </dgm:pt>
    <dgm:pt modelId="{43B314F1-6ADC-4C9D-BB02-BED427FA6C20}" type="sibTrans" cxnId="{9E3CD030-271D-481D-904E-9218F68E7F16}">
      <dgm:prSet/>
      <dgm:spPr/>
      <dgm:t>
        <a:bodyPr/>
        <a:lstStyle/>
        <a:p>
          <a:endParaRPr lang="es-ES"/>
        </a:p>
      </dgm:t>
    </dgm:pt>
    <dgm:pt modelId="{683377F7-49AE-43AA-B239-05657573517E}" type="pres">
      <dgm:prSet presAssocID="{62C331B8-1A4A-4EF8-95A4-8335F931E558}" presName="Name0" presStyleCnt="0">
        <dgm:presLayoutVars>
          <dgm:dir/>
          <dgm:animLvl val="lvl"/>
          <dgm:resizeHandles val="exact"/>
        </dgm:presLayoutVars>
      </dgm:prSet>
      <dgm:spPr/>
    </dgm:pt>
    <dgm:pt modelId="{5A8C4FE3-2AF4-4C9A-B87B-7F5BB78595D4}" type="pres">
      <dgm:prSet presAssocID="{304843F1-F837-4C9A-9807-437F459B327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E384611-14E4-4E68-BFBB-648E34D549C8}" type="pres">
      <dgm:prSet presAssocID="{6F2C3BA2-9273-4F86-8C45-CBAFA39DCAA7}" presName="parTxOnlySpace" presStyleCnt="0"/>
      <dgm:spPr/>
    </dgm:pt>
    <dgm:pt modelId="{EED05620-3CE7-4330-B9DD-DA8B801F68E1}" type="pres">
      <dgm:prSet presAssocID="{C06F1420-BE91-4965-A8F7-B087C28711E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CCCE2E3-7F55-430F-8A27-54CFE5AF9829}" type="pres">
      <dgm:prSet presAssocID="{D557ACBE-D9E6-4297-9768-2C9A658DD0B5}" presName="parTxOnlySpace" presStyleCnt="0"/>
      <dgm:spPr/>
    </dgm:pt>
    <dgm:pt modelId="{FE667AF4-B9F1-49EB-972E-F4B133ED0179}" type="pres">
      <dgm:prSet presAssocID="{7E83307E-B063-48E5-B904-644929D2ACC1}" presName="parTxOnly" presStyleLbl="node1" presStyleIdx="2" presStyleCnt="4" custLinFactNeighborY="2396">
        <dgm:presLayoutVars>
          <dgm:chMax val="0"/>
          <dgm:chPref val="0"/>
          <dgm:bulletEnabled val="1"/>
        </dgm:presLayoutVars>
      </dgm:prSet>
      <dgm:spPr/>
    </dgm:pt>
    <dgm:pt modelId="{1A011356-2C45-47DD-945B-513E4F46B88C}" type="pres">
      <dgm:prSet presAssocID="{1585F7B8-1B0C-432B-9E23-7DC7866D3517}" presName="parTxOnlySpace" presStyleCnt="0"/>
      <dgm:spPr/>
    </dgm:pt>
    <dgm:pt modelId="{04D96CCD-651E-4901-AAA2-2E471E603719}" type="pres">
      <dgm:prSet presAssocID="{AC2EADDC-83B0-4346-9509-276998F83319}" presName="parTxOnly" presStyleLbl="node1" presStyleIdx="3" presStyleCnt="4" custLinFactNeighborY="2396">
        <dgm:presLayoutVars>
          <dgm:chMax val="0"/>
          <dgm:chPref val="0"/>
          <dgm:bulletEnabled val="1"/>
        </dgm:presLayoutVars>
      </dgm:prSet>
      <dgm:spPr/>
    </dgm:pt>
  </dgm:ptLst>
  <dgm:cxnLst>
    <dgm:cxn modelId="{9C47370D-617A-4FC4-B2A9-1F002274EEFF}" type="presOf" srcId="{AC2EADDC-83B0-4346-9509-276998F83319}" destId="{04D96CCD-651E-4901-AAA2-2E471E603719}" srcOrd="0" destOrd="0" presId="urn:microsoft.com/office/officeart/2005/8/layout/chevron1"/>
    <dgm:cxn modelId="{9E3CD030-271D-481D-904E-9218F68E7F16}" srcId="{62C331B8-1A4A-4EF8-95A4-8335F931E558}" destId="{AC2EADDC-83B0-4346-9509-276998F83319}" srcOrd="3" destOrd="0" parTransId="{56237CC6-C0FF-4DCF-8BC8-295966646A97}" sibTransId="{43B314F1-6ADC-4C9D-BB02-BED427FA6C20}"/>
    <dgm:cxn modelId="{33F8C95E-07F0-48FC-A449-CABE8EFF8FBB}" srcId="{62C331B8-1A4A-4EF8-95A4-8335F931E558}" destId="{7E83307E-B063-48E5-B904-644929D2ACC1}" srcOrd="2" destOrd="0" parTransId="{2052BB0E-4D45-4530-A5C8-390017BBD286}" sibTransId="{1585F7B8-1B0C-432B-9E23-7DC7866D3517}"/>
    <dgm:cxn modelId="{3218E541-5E5D-41EA-A4BD-4E6DD23B4E0F}" srcId="{62C331B8-1A4A-4EF8-95A4-8335F931E558}" destId="{C06F1420-BE91-4965-A8F7-B087C28711E3}" srcOrd="1" destOrd="0" parTransId="{0D4041EB-158F-48A6-9B34-818F63380309}" sibTransId="{D557ACBE-D9E6-4297-9768-2C9A658DD0B5}"/>
    <dgm:cxn modelId="{FD05C885-B077-4A29-8001-355ECF75DC5E}" srcId="{62C331B8-1A4A-4EF8-95A4-8335F931E558}" destId="{304843F1-F837-4C9A-9807-437F459B327F}" srcOrd="0" destOrd="0" parTransId="{FF4A362B-F454-4874-9A3E-0D47EA971C4A}" sibTransId="{6F2C3BA2-9273-4F86-8C45-CBAFA39DCAA7}"/>
    <dgm:cxn modelId="{E8CFF786-38DB-4079-9E0D-6743C411868B}" type="presOf" srcId="{304843F1-F837-4C9A-9807-437F459B327F}" destId="{5A8C4FE3-2AF4-4C9A-B87B-7F5BB78595D4}" srcOrd="0" destOrd="0" presId="urn:microsoft.com/office/officeart/2005/8/layout/chevron1"/>
    <dgm:cxn modelId="{E8383EAC-2CBA-4782-9929-E9DA0E300849}" type="presOf" srcId="{C06F1420-BE91-4965-A8F7-B087C28711E3}" destId="{EED05620-3CE7-4330-B9DD-DA8B801F68E1}" srcOrd="0" destOrd="0" presId="urn:microsoft.com/office/officeart/2005/8/layout/chevron1"/>
    <dgm:cxn modelId="{0D0E75AD-B052-42BF-A088-2971EFE3F336}" type="presOf" srcId="{62C331B8-1A4A-4EF8-95A4-8335F931E558}" destId="{683377F7-49AE-43AA-B239-05657573517E}" srcOrd="0" destOrd="0" presId="urn:microsoft.com/office/officeart/2005/8/layout/chevron1"/>
    <dgm:cxn modelId="{827E8DB0-FDE4-4879-8E04-91CA0830A98A}" type="presOf" srcId="{7E83307E-B063-48E5-B904-644929D2ACC1}" destId="{FE667AF4-B9F1-49EB-972E-F4B133ED0179}" srcOrd="0" destOrd="0" presId="urn:microsoft.com/office/officeart/2005/8/layout/chevron1"/>
    <dgm:cxn modelId="{7503DB8E-3285-44C3-B9D8-070C59D9442B}" type="presParOf" srcId="{683377F7-49AE-43AA-B239-05657573517E}" destId="{5A8C4FE3-2AF4-4C9A-B87B-7F5BB78595D4}" srcOrd="0" destOrd="0" presId="urn:microsoft.com/office/officeart/2005/8/layout/chevron1"/>
    <dgm:cxn modelId="{882DC1BB-CD08-4FF7-BB0E-EFFE6C79622D}" type="presParOf" srcId="{683377F7-49AE-43AA-B239-05657573517E}" destId="{1E384611-14E4-4E68-BFBB-648E34D549C8}" srcOrd="1" destOrd="0" presId="urn:microsoft.com/office/officeart/2005/8/layout/chevron1"/>
    <dgm:cxn modelId="{E0A56903-F05D-40C9-9CCA-FC97FD525F7B}" type="presParOf" srcId="{683377F7-49AE-43AA-B239-05657573517E}" destId="{EED05620-3CE7-4330-B9DD-DA8B801F68E1}" srcOrd="2" destOrd="0" presId="urn:microsoft.com/office/officeart/2005/8/layout/chevron1"/>
    <dgm:cxn modelId="{27BF4FA0-8069-4882-98D1-15B387BBD35F}" type="presParOf" srcId="{683377F7-49AE-43AA-B239-05657573517E}" destId="{9CCCE2E3-7F55-430F-8A27-54CFE5AF9829}" srcOrd="3" destOrd="0" presId="urn:microsoft.com/office/officeart/2005/8/layout/chevron1"/>
    <dgm:cxn modelId="{706ABD43-E812-4A4E-95DF-E91C93D397FA}" type="presParOf" srcId="{683377F7-49AE-43AA-B239-05657573517E}" destId="{FE667AF4-B9F1-49EB-972E-F4B133ED0179}" srcOrd="4" destOrd="0" presId="urn:microsoft.com/office/officeart/2005/8/layout/chevron1"/>
    <dgm:cxn modelId="{98DD0C83-5601-484B-902B-480045F9C397}" type="presParOf" srcId="{683377F7-49AE-43AA-B239-05657573517E}" destId="{1A011356-2C45-47DD-945B-513E4F46B88C}" srcOrd="5" destOrd="0" presId="urn:microsoft.com/office/officeart/2005/8/layout/chevron1"/>
    <dgm:cxn modelId="{67AF902C-FF4C-4DE5-89A5-941F824420DE}" type="presParOf" srcId="{683377F7-49AE-43AA-B239-05657573517E}" destId="{04D96CCD-651E-4901-AAA2-2E471E60371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C331B8-1A4A-4EF8-95A4-8335F931E55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04843F1-F837-4C9A-9807-437F459B327F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Mitigar/Evadir</a:t>
          </a:r>
        </a:p>
      </dgm:t>
    </dgm:pt>
    <dgm:pt modelId="{FF4A362B-F454-4874-9A3E-0D47EA971C4A}" type="parTrans" cxnId="{FD05C885-B077-4A29-8001-355ECF75DC5E}">
      <dgm:prSet/>
      <dgm:spPr/>
      <dgm:t>
        <a:bodyPr/>
        <a:lstStyle/>
        <a:p>
          <a:endParaRPr lang="es-ES"/>
        </a:p>
      </dgm:t>
    </dgm:pt>
    <dgm:pt modelId="{6F2C3BA2-9273-4F86-8C45-CBAFA39DCAA7}" type="sibTrans" cxnId="{FD05C885-B077-4A29-8001-355ECF75DC5E}">
      <dgm:prSet/>
      <dgm:spPr/>
      <dgm:t>
        <a:bodyPr/>
        <a:lstStyle/>
        <a:p>
          <a:endParaRPr lang="es-ES"/>
        </a:p>
      </dgm:t>
    </dgm:pt>
    <dgm:pt modelId="{C06F1420-BE91-4965-A8F7-B087C28711E3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Aceptar</a:t>
          </a:r>
        </a:p>
      </dgm:t>
    </dgm:pt>
    <dgm:pt modelId="{0D4041EB-158F-48A6-9B34-818F63380309}" type="parTrans" cxnId="{3218E541-5E5D-41EA-A4BD-4E6DD23B4E0F}">
      <dgm:prSet/>
      <dgm:spPr/>
      <dgm:t>
        <a:bodyPr/>
        <a:lstStyle/>
        <a:p>
          <a:endParaRPr lang="es-ES"/>
        </a:p>
      </dgm:t>
    </dgm:pt>
    <dgm:pt modelId="{D557ACBE-D9E6-4297-9768-2C9A658DD0B5}" type="sibTrans" cxnId="{3218E541-5E5D-41EA-A4BD-4E6DD23B4E0F}">
      <dgm:prSet/>
      <dgm:spPr/>
      <dgm:t>
        <a:bodyPr/>
        <a:lstStyle/>
        <a:p>
          <a:endParaRPr lang="es-ES"/>
        </a:p>
      </dgm:t>
    </dgm:pt>
    <dgm:pt modelId="{7E83307E-B063-48E5-B904-644929D2ACC1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Transferir Riesgo</a:t>
          </a:r>
        </a:p>
      </dgm:t>
    </dgm:pt>
    <dgm:pt modelId="{2052BB0E-4D45-4530-A5C8-390017BBD286}" type="parTrans" cxnId="{33F8C95E-07F0-48FC-A449-CABE8EFF8FBB}">
      <dgm:prSet/>
      <dgm:spPr/>
      <dgm:t>
        <a:bodyPr/>
        <a:lstStyle/>
        <a:p>
          <a:endParaRPr lang="es-ES"/>
        </a:p>
      </dgm:t>
    </dgm:pt>
    <dgm:pt modelId="{1585F7B8-1B0C-432B-9E23-7DC7866D3517}" type="sibTrans" cxnId="{33F8C95E-07F0-48FC-A449-CABE8EFF8FBB}">
      <dgm:prSet/>
      <dgm:spPr/>
      <dgm:t>
        <a:bodyPr/>
        <a:lstStyle/>
        <a:p>
          <a:endParaRPr lang="es-ES"/>
        </a:p>
      </dgm:t>
    </dgm:pt>
    <dgm:pt modelId="{AC2EADDC-83B0-4346-9509-276998F83319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Plan de contingencia</a:t>
          </a:r>
        </a:p>
      </dgm:t>
    </dgm:pt>
    <dgm:pt modelId="{56237CC6-C0FF-4DCF-8BC8-295966646A97}" type="parTrans" cxnId="{9E3CD030-271D-481D-904E-9218F68E7F16}">
      <dgm:prSet/>
      <dgm:spPr/>
      <dgm:t>
        <a:bodyPr/>
        <a:lstStyle/>
        <a:p>
          <a:endParaRPr lang="es-ES"/>
        </a:p>
      </dgm:t>
    </dgm:pt>
    <dgm:pt modelId="{43B314F1-6ADC-4C9D-BB02-BED427FA6C20}" type="sibTrans" cxnId="{9E3CD030-271D-481D-904E-9218F68E7F16}">
      <dgm:prSet/>
      <dgm:spPr/>
      <dgm:t>
        <a:bodyPr/>
        <a:lstStyle/>
        <a:p>
          <a:endParaRPr lang="es-ES"/>
        </a:p>
      </dgm:t>
    </dgm:pt>
    <dgm:pt modelId="{683377F7-49AE-43AA-B239-05657573517E}" type="pres">
      <dgm:prSet presAssocID="{62C331B8-1A4A-4EF8-95A4-8335F931E558}" presName="Name0" presStyleCnt="0">
        <dgm:presLayoutVars>
          <dgm:dir/>
          <dgm:animLvl val="lvl"/>
          <dgm:resizeHandles val="exact"/>
        </dgm:presLayoutVars>
      </dgm:prSet>
      <dgm:spPr/>
    </dgm:pt>
    <dgm:pt modelId="{5A8C4FE3-2AF4-4C9A-B87B-7F5BB78595D4}" type="pres">
      <dgm:prSet presAssocID="{304843F1-F837-4C9A-9807-437F459B327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E384611-14E4-4E68-BFBB-648E34D549C8}" type="pres">
      <dgm:prSet presAssocID="{6F2C3BA2-9273-4F86-8C45-CBAFA39DCAA7}" presName="parTxOnlySpace" presStyleCnt="0"/>
      <dgm:spPr/>
    </dgm:pt>
    <dgm:pt modelId="{EED05620-3CE7-4330-B9DD-DA8B801F68E1}" type="pres">
      <dgm:prSet presAssocID="{C06F1420-BE91-4965-A8F7-B087C28711E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CCCE2E3-7F55-430F-8A27-54CFE5AF9829}" type="pres">
      <dgm:prSet presAssocID="{D557ACBE-D9E6-4297-9768-2C9A658DD0B5}" presName="parTxOnlySpace" presStyleCnt="0"/>
      <dgm:spPr/>
    </dgm:pt>
    <dgm:pt modelId="{FE667AF4-B9F1-49EB-972E-F4B133ED0179}" type="pres">
      <dgm:prSet presAssocID="{7E83307E-B063-48E5-B904-644929D2AC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A011356-2C45-47DD-945B-513E4F46B88C}" type="pres">
      <dgm:prSet presAssocID="{1585F7B8-1B0C-432B-9E23-7DC7866D3517}" presName="parTxOnlySpace" presStyleCnt="0"/>
      <dgm:spPr/>
    </dgm:pt>
    <dgm:pt modelId="{04D96CCD-651E-4901-AAA2-2E471E603719}" type="pres">
      <dgm:prSet presAssocID="{AC2EADDC-83B0-4346-9509-276998F8331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47370D-617A-4FC4-B2A9-1F002274EEFF}" type="presOf" srcId="{AC2EADDC-83B0-4346-9509-276998F83319}" destId="{04D96CCD-651E-4901-AAA2-2E471E603719}" srcOrd="0" destOrd="0" presId="urn:microsoft.com/office/officeart/2005/8/layout/chevron1"/>
    <dgm:cxn modelId="{9E3CD030-271D-481D-904E-9218F68E7F16}" srcId="{62C331B8-1A4A-4EF8-95A4-8335F931E558}" destId="{AC2EADDC-83B0-4346-9509-276998F83319}" srcOrd="3" destOrd="0" parTransId="{56237CC6-C0FF-4DCF-8BC8-295966646A97}" sibTransId="{43B314F1-6ADC-4C9D-BB02-BED427FA6C20}"/>
    <dgm:cxn modelId="{33F8C95E-07F0-48FC-A449-CABE8EFF8FBB}" srcId="{62C331B8-1A4A-4EF8-95A4-8335F931E558}" destId="{7E83307E-B063-48E5-B904-644929D2ACC1}" srcOrd="2" destOrd="0" parTransId="{2052BB0E-4D45-4530-A5C8-390017BBD286}" sibTransId="{1585F7B8-1B0C-432B-9E23-7DC7866D3517}"/>
    <dgm:cxn modelId="{3218E541-5E5D-41EA-A4BD-4E6DD23B4E0F}" srcId="{62C331B8-1A4A-4EF8-95A4-8335F931E558}" destId="{C06F1420-BE91-4965-A8F7-B087C28711E3}" srcOrd="1" destOrd="0" parTransId="{0D4041EB-158F-48A6-9B34-818F63380309}" sibTransId="{D557ACBE-D9E6-4297-9768-2C9A658DD0B5}"/>
    <dgm:cxn modelId="{FD05C885-B077-4A29-8001-355ECF75DC5E}" srcId="{62C331B8-1A4A-4EF8-95A4-8335F931E558}" destId="{304843F1-F837-4C9A-9807-437F459B327F}" srcOrd="0" destOrd="0" parTransId="{FF4A362B-F454-4874-9A3E-0D47EA971C4A}" sibTransId="{6F2C3BA2-9273-4F86-8C45-CBAFA39DCAA7}"/>
    <dgm:cxn modelId="{E8CFF786-38DB-4079-9E0D-6743C411868B}" type="presOf" srcId="{304843F1-F837-4C9A-9807-437F459B327F}" destId="{5A8C4FE3-2AF4-4C9A-B87B-7F5BB78595D4}" srcOrd="0" destOrd="0" presId="urn:microsoft.com/office/officeart/2005/8/layout/chevron1"/>
    <dgm:cxn modelId="{E8383EAC-2CBA-4782-9929-E9DA0E300849}" type="presOf" srcId="{C06F1420-BE91-4965-A8F7-B087C28711E3}" destId="{EED05620-3CE7-4330-B9DD-DA8B801F68E1}" srcOrd="0" destOrd="0" presId="urn:microsoft.com/office/officeart/2005/8/layout/chevron1"/>
    <dgm:cxn modelId="{0D0E75AD-B052-42BF-A088-2971EFE3F336}" type="presOf" srcId="{62C331B8-1A4A-4EF8-95A4-8335F931E558}" destId="{683377F7-49AE-43AA-B239-05657573517E}" srcOrd="0" destOrd="0" presId="urn:microsoft.com/office/officeart/2005/8/layout/chevron1"/>
    <dgm:cxn modelId="{827E8DB0-FDE4-4879-8E04-91CA0830A98A}" type="presOf" srcId="{7E83307E-B063-48E5-B904-644929D2ACC1}" destId="{FE667AF4-B9F1-49EB-972E-F4B133ED0179}" srcOrd="0" destOrd="0" presId="urn:microsoft.com/office/officeart/2005/8/layout/chevron1"/>
    <dgm:cxn modelId="{7503DB8E-3285-44C3-B9D8-070C59D9442B}" type="presParOf" srcId="{683377F7-49AE-43AA-B239-05657573517E}" destId="{5A8C4FE3-2AF4-4C9A-B87B-7F5BB78595D4}" srcOrd="0" destOrd="0" presId="urn:microsoft.com/office/officeart/2005/8/layout/chevron1"/>
    <dgm:cxn modelId="{882DC1BB-CD08-4FF7-BB0E-EFFE6C79622D}" type="presParOf" srcId="{683377F7-49AE-43AA-B239-05657573517E}" destId="{1E384611-14E4-4E68-BFBB-648E34D549C8}" srcOrd="1" destOrd="0" presId="urn:microsoft.com/office/officeart/2005/8/layout/chevron1"/>
    <dgm:cxn modelId="{E0A56903-F05D-40C9-9CCA-FC97FD525F7B}" type="presParOf" srcId="{683377F7-49AE-43AA-B239-05657573517E}" destId="{EED05620-3CE7-4330-B9DD-DA8B801F68E1}" srcOrd="2" destOrd="0" presId="urn:microsoft.com/office/officeart/2005/8/layout/chevron1"/>
    <dgm:cxn modelId="{27BF4FA0-8069-4882-98D1-15B387BBD35F}" type="presParOf" srcId="{683377F7-49AE-43AA-B239-05657573517E}" destId="{9CCCE2E3-7F55-430F-8A27-54CFE5AF9829}" srcOrd="3" destOrd="0" presId="urn:microsoft.com/office/officeart/2005/8/layout/chevron1"/>
    <dgm:cxn modelId="{706ABD43-E812-4A4E-95DF-E91C93D397FA}" type="presParOf" srcId="{683377F7-49AE-43AA-B239-05657573517E}" destId="{FE667AF4-B9F1-49EB-972E-F4B133ED0179}" srcOrd="4" destOrd="0" presId="urn:microsoft.com/office/officeart/2005/8/layout/chevron1"/>
    <dgm:cxn modelId="{98DD0C83-5601-484B-902B-480045F9C397}" type="presParOf" srcId="{683377F7-49AE-43AA-B239-05657573517E}" destId="{1A011356-2C45-47DD-945B-513E4F46B88C}" srcOrd="5" destOrd="0" presId="urn:microsoft.com/office/officeart/2005/8/layout/chevron1"/>
    <dgm:cxn modelId="{67AF902C-FF4C-4DE5-89A5-941F824420DE}" type="presParOf" srcId="{683377F7-49AE-43AA-B239-05657573517E}" destId="{04D96CCD-651E-4901-AAA2-2E471E60371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C331B8-1A4A-4EF8-95A4-8335F931E55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04843F1-F837-4C9A-9807-437F459B327F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Mitigar/Evadir</a:t>
          </a:r>
        </a:p>
      </dgm:t>
    </dgm:pt>
    <dgm:pt modelId="{FF4A362B-F454-4874-9A3E-0D47EA971C4A}" type="parTrans" cxnId="{FD05C885-B077-4A29-8001-355ECF75DC5E}">
      <dgm:prSet/>
      <dgm:spPr/>
      <dgm:t>
        <a:bodyPr/>
        <a:lstStyle/>
        <a:p>
          <a:endParaRPr lang="es-ES"/>
        </a:p>
      </dgm:t>
    </dgm:pt>
    <dgm:pt modelId="{6F2C3BA2-9273-4F86-8C45-CBAFA39DCAA7}" type="sibTrans" cxnId="{FD05C885-B077-4A29-8001-355ECF75DC5E}">
      <dgm:prSet/>
      <dgm:spPr/>
      <dgm:t>
        <a:bodyPr/>
        <a:lstStyle/>
        <a:p>
          <a:endParaRPr lang="es-ES"/>
        </a:p>
      </dgm:t>
    </dgm:pt>
    <dgm:pt modelId="{C06F1420-BE91-4965-A8F7-B087C28711E3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Aceptar</a:t>
          </a:r>
        </a:p>
      </dgm:t>
    </dgm:pt>
    <dgm:pt modelId="{0D4041EB-158F-48A6-9B34-818F63380309}" type="parTrans" cxnId="{3218E541-5E5D-41EA-A4BD-4E6DD23B4E0F}">
      <dgm:prSet/>
      <dgm:spPr/>
      <dgm:t>
        <a:bodyPr/>
        <a:lstStyle/>
        <a:p>
          <a:endParaRPr lang="es-ES"/>
        </a:p>
      </dgm:t>
    </dgm:pt>
    <dgm:pt modelId="{D557ACBE-D9E6-4297-9768-2C9A658DD0B5}" type="sibTrans" cxnId="{3218E541-5E5D-41EA-A4BD-4E6DD23B4E0F}">
      <dgm:prSet/>
      <dgm:spPr/>
      <dgm:t>
        <a:bodyPr/>
        <a:lstStyle/>
        <a:p>
          <a:endParaRPr lang="es-ES"/>
        </a:p>
      </dgm:t>
    </dgm:pt>
    <dgm:pt modelId="{7E83307E-B063-48E5-B904-644929D2ACC1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Transferir Riesgo</a:t>
          </a:r>
        </a:p>
      </dgm:t>
    </dgm:pt>
    <dgm:pt modelId="{2052BB0E-4D45-4530-A5C8-390017BBD286}" type="parTrans" cxnId="{33F8C95E-07F0-48FC-A449-CABE8EFF8FBB}">
      <dgm:prSet/>
      <dgm:spPr/>
      <dgm:t>
        <a:bodyPr/>
        <a:lstStyle/>
        <a:p>
          <a:endParaRPr lang="es-ES"/>
        </a:p>
      </dgm:t>
    </dgm:pt>
    <dgm:pt modelId="{1585F7B8-1B0C-432B-9E23-7DC7866D3517}" type="sibTrans" cxnId="{33F8C95E-07F0-48FC-A449-CABE8EFF8FBB}">
      <dgm:prSet/>
      <dgm:spPr/>
      <dgm:t>
        <a:bodyPr/>
        <a:lstStyle/>
        <a:p>
          <a:endParaRPr lang="es-ES"/>
        </a:p>
      </dgm:t>
    </dgm:pt>
    <dgm:pt modelId="{AC2EADDC-83B0-4346-9509-276998F83319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Plan de contingencia</a:t>
          </a:r>
        </a:p>
      </dgm:t>
    </dgm:pt>
    <dgm:pt modelId="{56237CC6-C0FF-4DCF-8BC8-295966646A97}" type="parTrans" cxnId="{9E3CD030-271D-481D-904E-9218F68E7F16}">
      <dgm:prSet/>
      <dgm:spPr/>
      <dgm:t>
        <a:bodyPr/>
        <a:lstStyle/>
        <a:p>
          <a:endParaRPr lang="es-ES"/>
        </a:p>
      </dgm:t>
    </dgm:pt>
    <dgm:pt modelId="{43B314F1-6ADC-4C9D-BB02-BED427FA6C20}" type="sibTrans" cxnId="{9E3CD030-271D-481D-904E-9218F68E7F16}">
      <dgm:prSet/>
      <dgm:spPr/>
      <dgm:t>
        <a:bodyPr/>
        <a:lstStyle/>
        <a:p>
          <a:endParaRPr lang="es-ES"/>
        </a:p>
      </dgm:t>
    </dgm:pt>
    <dgm:pt modelId="{683377F7-49AE-43AA-B239-05657573517E}" type="pres">
      <dgm:prSet presAssocID="{62C331B8-1A4A-4EF8-95A4-8335F931E558}" presName="Name0" presStyleCnt="0">
        <dgm:presLayoutVars>
          <dgm:dir/>
          <dgm:animLvl val="lvl"/>
          <dgm:resizeHandles val="exact"/>
        </dgm:presLayoutVars>
      </dgm:prSet>
      <dgm:spPr/>
    </dgm:pt>
    <dgm:pt modelId="{5A8C4FE3-2AF4-4C9A-B87B-7F5BB78595D4}" type="pres">
      <dgm:prSet presAssocID="{304843F1-F837-4C9A-9807-437F459B327F}" presName="parTxOnly" presStyleLbl="node1" presStyleIdx="0" presStyleCnt="4" custLinFactNeighborY="-799">
        <dgm:presLayoutVars>
          <dgm:chMax val="0"/>
          <dgm:chPref val="0"/>
          <dgm:bulletEnabled val="1"/>
        </dgm:presLayoutVars>
      </dgm:prSet>
      <dgm:spPr/>
    </dgm:pt>
    <dgm:pt modelId="{1E384611-14E4-4E68-BFBB-648E34D549C8}" type="pres">
      <dgm:prSet presAssocID="{6F2C3BA2-9273-4F86-8C45-CBAFA39DCAA7}" presName="parTxOnlySpace" presStyleCnt="0"/>
      <dgm:spPr/>
    </dgm:pt>
    <dgm:pt modelId="{EED05620-3CE7-4330-B9DD-DA8B801F68E1}" type="pres">
      <dgm:prSet presAssocID="{C06F1420-BE91-4965-A8F7-B087C28711E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CCCE2E3-7F55-430F-8A27-54CFE5AF9829}" type="pres">
      <dgm:prSet presAssocID="{D557ACBE-D9E6-4297-9768-2C9A658DD0B5}" presName="parTxOnlySpace" presStyleCnt="0"/>
      <dgm:spPr/>
    </dgm:pt>
    <dgm:pt modelId="{FE667AF4-B9F1-49EB-972E-F4B133ED0179}" type="pres">
      <dgm:prSet presAssocID="{7E83307E-B063-48E5-B904-644929D2AC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A011356-2C45-47DD-945B-513E4F46B88C}" type="pres">
      <dgm:prSet presAssocID="{1585F7B8-1B0C-432B-9E23-7DC7866D3517}" presName="parTxOnlySpace" presStyleCnt="0"/>
      <dgm:spPr/>
    </dgm:pt>
    <dgm:pt modelId="{04D96CCD-651E-4901-AAA2-2E471E603719}" type="pres">
      <dgm:prSet presAssocID="{AC2EADDC-83B0-4346-9509-276998F8331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47370D-617A-4FC4-B2A9-1F002274EEFF}" type="presOf" srcId="{AC2EADDC-83B0-4346-9509-276998F83319}" destId="{04D96CCD-651E-4901-AAA2-2E471E603719}" srcOrd="0" destOrd="0" presId="urn:microsoft.com/office/officeart/2005/8/layout/chevron1"/>
    <dgm:cxn modelId="{9E3CD030-271D-481D-904E-9218F68E7F16}" srcId="{62C331B8-1A4A-4EF8-95A4-8335F931E558}" destId="{AC2EADDC-83B0-4346-9509-276998F83319}" srcOrd="3" destOrd="0" parTransId="{56237CC6-C0FF-4DCF-8BC8-295966646A97}" sibTransId="{43B314F1-6ADC-4C9D-BB02-BED427FA6C20}"/>
    <dgm:cxn modelId="{33F8C95E-07F0-48FC-A449-CABE8EFF8FBB}" srcId="{62C331B8-1A4A-4EF8-95A4-8335F931E558}" destId="{7E83307E-B063-48E5-B904-644929D2ACC1}" srcOrd="2" destOrd="0" parTransId="{2052BB0E-4D45-4530-A5C8-390017BBD286}" sibTransId="{1585F7B8-1B0C-432B-9E23-7DC7866D3517}"/>
    <dgm:cxn modelId="{3218E541-5E5D-41EA-A4BD-4E6DD23B4E0F}" srcId="{62C331B8-1A4A-4EF8-95A4-8335F931E558}" destId="{C06F1420-BE91-4965-A8F7-B087C28711E3}" srcOrd="1" destOrd="0" parTransId="{0D4041EB-158F-48A6-9B34-818F63380309}" sibTransId="{D557ACBE-D9E6-4297-9768-2C9A658DD0B5}"/>
    <dgm:cxn modelId="{FD05C885-B077-4A29-8001-355ECF75DC5E}" srcId="{62C331B8-1A4A-4EF8-95A4-8335F931E558}" destId="{304843F1-F837-4C9A-9807-437F459B327F}" srcOrd="0" destOrd="0" parTransId="{FF4A362B-F454-4874-9A3E-0D47EA971C4A}" sibTransId="{6F2C3BA2-9273-4F86-8C45-CBAFA39DCAA7}"/>
    <dgm:cxn modelId="{E8CFF786-38DB-4079-9E0D-6743C411868B}" type="presOf" srcId="{304843F1-F837-4C9A-9807-437F459B327F}" destId="{5A8C4FE3-2AF4-4C9A-B87B-7F5BB78595D4}" srcOrd="0" destOrd="0" presId="urn:microsoft.com/office/officeart/2005/8/layout/chevron1"/>
    <dgm:cxn modelId="{E8383EAC-2CBA-4782-9929-E9DA0E300849}" type="presOf" srcId="{C06F1420-BE91-4965-A8F7-B087C28711E3}" destId="{EED05620-3CE7-4330-B9DD-DA8B801F68E1}" srcOrd="0" destOrd="0" presId="urn:microsoft.com/office/officeart/2005/8/layout/chevron1"/>
    <dgm:cxn modelId="{0D0E75AD-B052-42BF-A088-2971EFE3F336}" type="presOf" srcId="{62C331B8-1A4A-4EF8-95A4-8335F931E558}" destId="{683377F7-49AE-43AA-B239-05657573517E}" srcOrd="0" destOrd="0" presId="urn:microsoft.com/office/officeart/2005/8/layout/chevron1"/>
    <dgm:cxn modelId="{827E8DB0-FDE4-4879-8E04-91CA0830A98A}" type="presOf" srcId="{7E83307E-B063-48E5-B904-644929D2ACC1}" destId="{FE667AF4-B9F1-49EB-972E-F4B133ED0179}" srcOrd="0" destOrd="0" presId="urn:microsoft.com/office/officeart/2005/8/layout/chevron1"/>
    <dgm:cxn modelId="{7503DB8E-3285-44C3-B9D8-070C59D9442B}" type="presParOf" srcId="{683377F7-49AE-43AA-B239-05657573517E}" destId="{5A8C4FE3-2AF4-4C9A-B87B-7F5BB78595D4}" srcOrd="0" destOrd="0" presId="urn:microsoft.com/office/officeart/2005/8/layout/chevron1"/>
    <dgm:cxn modelId="{882DC1BB-CD08-4FF7-BB0E-EFFE6C79622D}" type="presParOf" srcId="{683377F7-49AE-43AA-B239-05657573517E}" destId="{1E384611-14E4-4E68-BFBB-648E34D549C8}" srcOrd="1" destOrd="0" presId="urn:microsoft.com/office/officeart/2005/8/layout/chevron1"/>
    <dgm:cxn modelId="{E0A56903-F05D-40C9-9CCA-FC97FD525F7B}" type="presParOf" srcId="{683377F7-49AE-43AA-B239-05657573517E}" destId="{EED05620-3CE7-4330-B9DD-DA8B801F68E1}" srcOrd="2" destOrd="0" presId="urn:microsoft.com/office/officeart/2005/8/layout/chevron1"/>
    <dgm:cxn modelId="{27BF4FA0-8069-4882-98D1-15B387BBD35F}" type="presParOf" srcId="{683377F7-49AE-43AA-B239-05657573517E}" destId="{9CCCE2E3-7F55-430F-8A27-54CFE5AF9829}" srcOrd="3" destOrd="0" presId="urn:microsoft.com/office/officeart/2005/8/layout/chevron1"/>
    <dgm:cxn modelId="{706ABD43-E812-4A4E-95DF-E91C93D397FA}" type="presParOf" srcId="{683377F7-49AE-43AA-B239-05657573517E}" destId="{FE667AF4-B9F1-49EB-972E-F4B133ED0179}" srcOrd="4" destOrd="0" presId="urn:microsoft.com/office/officeart/2005/8/layout/chevron1"/>
    <dgm:cxn modelId="{98DD0C83-5601-484B-902B-480045F9C397}" type="presParOf" srcId="{683377F7-49AE-43AA-B239-05657573517E}" destId="{1A011356-2C45-47DD-945B-513E4F46B88C}" srcOrd="5" destOrd="0" presId="urn:microsoft.com/office/officeart/2005/8/layout/chevron1"/>
    <dgm:cxn modelId="{67AF902C-FF4C-4DE5-89A5-941F824420DE}" type="presParOf" srcId="{683377F7-49AE-43AA-B239-05657573517E}" destId="{04D96CCD-651E-4901-AAA2-2E471E60371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7A786-53EE-4958-A1A7-D3A32B354A74}">
      <dsp:nvSpPr>
        <dsp:cNvPr id="0" name=""/>
        <dsp:cNvSpPr/>
      </dsp:nvSpPr>
      <dsp:spPr>
        <a:xfrm>
          <a:off x="2766648" y="1705727"/>
          <a:ext cx="3219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91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919558" y="1743399"/>
        <a:ext cx="16095" cy="16095"/>
      </dsp:txXfrm>
    </dsp:sp>
    <dsp:sp modelId="{9AEE4FCE-6F8E-4E88-A2B0-A398A2F2DEFC}">
      <dsp:nvSpPr>
        <dsp:cNvPr id="0" name=""/>
        <dsp:cNvSpPr/>
      </dsp:nvSpPr>
      <dsp:spPr>
        <a:xfrm>
          <a:off x="835142" y="1291389"/>
          <a:ext cx="321917" cy="460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958" y="0"/>
              </a:lnTo>
              <a:lnTo>
                <a:pt x="160958" y="460057"/>
              </a:lnTo>
              <a:lnTo>
                <a:pt x="321917" y="460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982063" y="1507380"/>
        <a:ext cx="28075" cy="28075"/>
      </dsp:txXfrm>
    </dsp:sp>
    <dsp:sp modelId="{7C274612-3D5A-409E-BFED-EDF931E88402}">
      <dsp:nvSpPr>
        <dsp:cNvPr id="0" name=""/>
        <dsp:cNvSpPr/>
      </dsp:nvSpPr>
      <dsp:spPr>
        <a:xfrm>
          <a:off x="2766648" y="831331"/>
          <a:ext cx="321917" cy="30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958" y="0"/>
              </a:lnTo>
              <a:lnTo>
                <a:pt x="160958" y="306705"/>
              </a:lnTo>
              <a:lnTo>
                <a:pt x="321917" y="30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916490" y="973568"/>
        <a:ext cx="22231" cy="22231"/>
      </dsp:txXfrm>
    </dsp:sp>
    <dsp:sp modelId="{75598B5D-7512-4904-AE17-F13CEB8B293A}">
      <dsp:nvSpPr>
        <dsp:cNvPr id="0" name=""/>
        <dsp:cNvSpPr/>
      </dsp:nvSpPr>
      <dsp:spPr>
        <a:xfrm>
          <a:off x="2766648" y="524626"/>
          <a:ext cx="321917" cy="306705"/>
        </a:xfrm>
        <a:custGeom>
          <a:avLst/>
          <a:gdLst/>
          <a:ahLst/>
          <a:cxnLst/>
          <a:rect l="0" t="0" r="0" b="0"/>
          <a:pathLst>
            <a:path>
              <a:moveTo>
                <a:pt x="0" y="306705"/>
              </a:moveTo>
              <a:lnTo>
                <a:pt x="160958" y="306705"/>
              </a:lnTo>
              <a:lnTo>
                <a:pt x="160958" y="0"/>
              </a:lnTo>
              <a:lnTo>
                <a:pt x="32191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916490" y="666863"/>
        <a:ext cx="22231" cy="22231"/>
      </dsp:txXfrm>
    </dsp:sp>
    <dsp:sp modelId="{39081CA3-241B-4348-B0C6-216E9C787BEF}">
      <dsp:nvSpPr>
        <dsp:cNvPr id="0" name=""/>
        <dsp:cNvSpPr/>
      </dsp:nvSpPr>
      <dsp:spPr>
        <a:xfrm>
          <a:off x="835142" y="831331"/>
          <a:ext cx="321917" cy="460057"/>
        </a:xfrm>
        <a:custGeom>
          <a:avLst/>
          <a:gdLst/>
          <a:ahLst/>
          <a:cxnLst/>
          <a:rect l="0" t="0" r="0" b="0"/>
          <a:pathLst>
            <a:path>
              <a:moveTo>
                <a:pt x="0" y="460057"/>
              </a:moveTo>
              <a:lnTo>
                <a:pt x="160958" y="460057"/>
              </a:lnTo>
              <a:lnTo>
                <a:pt x="160958" y="0"/>
              </a:lnTo>
              <a:lnTo>
                <a:pt x="32191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982063" y="1047323"/>
        <a:ext cx="28075" cy="28075"/>
      </dsp:txXfrm>
    </dsp:sp>
    <dsp:sp modelId="{A8F1353D-A33F-4BC8-918B-9D6C40C160F4}">
      <dsp:nvSpPr>
        <dsp:cNvPr id="0" name=""/>
        <dsp:cNvSpPr/>
      </dsp:nvSpPr>
      <dsp:spPr>
        <a:xfrm rot="16200000">
          <a:off x="-701610" y="1046025"/>
          <a:ext cx="2582779" cy="490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Análisis de riesgo</a:t>
          </a:r>
        </a:p>
      </dsp:txBody>
      <dsp:txXfrm>
        <a:off x="-701610" y="1046025"/>
        <a:ext cx="2582779" cy="490728"/>
      </dsp:txXfrm>
    </dsp:sp>
    <dsp:sp modelId="{722234F5-1672-4D3C-8D3D-BB6F50B8E3D7}">
      <dsp:nvSpPr>
        <dsp:cNvPr id="0" name=""/>
        <dsp:cNvSpPr/>
      </dsp:nvSpPr>
      <dsp:spPr>
        <a:xfrm>
          <a:off x="1157060" y="585967"/>
          <a:ext cx="1609587" cy="490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Estimación</a:t>
          </a:r>
        </a:p>
      </dsp:txBody>
      <dsp:txXfrm>
        <a:off x="1157060" y="585967"/>
        <a:ext cx="1609587" cy="490728"/>
      </dsp:txXfrm>
    </dsp:sp>
    <dsp:sp modelId="{0343F365-D388-4A4E-A0BA-D206F98B68C3}">
      <dsp:nvSpPr>
        <dsp:cNvPr id="0" name=""/>
        <dsp:cNvSpPr/>
      </dsp:nvSpPr>
      <dsp:spPr>
        <a:xfrm>
          <a:off x="3088565" y="279262"/>
          <a:ext cx="1609587" cy="490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Probabilidad</a:t>
          </a:r>
        </a:p>
      </dsp:txBody>
      <dsp:txXfrm>
        <a:off x="3088565" y="279262"/>
        <a:ext cx="1609587" cy="490728"/>
      </dsp:txXfrm>
    </dsp:sp>
    <dsp:sp modelId="{FDA6071B-186A-4D6D-8941-136FCD4928C1}">
      <dsp:nvSpPr>
        <dsp:cNvPr id="0" name=""/>
        <dsp:cNvSpPr/>
      </dsp:nvSpPr>
      <dsp:spPr>
        <a:xfrm>
          <a:off x="3088565" y="892672"/>
          <a:ext cx="1609587" cy="490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Magnitud de pérdida</a:t>
          </a:r>
        </a:p>
      </dsp:txBody>
      <dsp:txXfrm>
        <a:off x="3088565" y="892672"/>
        <a:ext cx="1609587" cy="490728"/>
      </dsp:txXfrm>
    </dsp:sp>
    <dsp:sp modelId="{589F2F15-BF8B-4EE7-AD15-0B1C7D3D984A}">
      <dsp:nvSpPr>
        <dsp:cNvPr id="0" name=""/>
        <dsp:cNvSpPr/>
      </dsp:nvSpPr>
      <dsp:spPr>
        <a:xfrm>
          <a:off x="1157060" y="1506083"/>
          <a:ext cx="1609587" cy="490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Priorización</a:t>
          </a:r>
        </a:p>
      </dsp:txBody>
      <dsp:txXfrm>
        <a:off x="1157060" y="1506083"/>
        <a:ext cx="1609587" cy="490728"/>
      </dsp:txXfrm>
    </dsp:sp>
    <dsp:sp modelId="{51BB568F-7026-42E4-8B54-9D706B31B410}">
      <dsp:nvSpPr>
        <dsp:cNvPr id="0" name=""/>
        <dsp:cNvSpPr/>
      </dsp:nvSpPr>
      <dsp:spPr>
        <a:xfrm>
          <a:off x="3088565" y="1506083"/>
          <a:ext cx="1609587" cy="490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Definición</a:t>
          </a:r>
        </a:p>
      </dsp:txBody>
      <dsp:txXfrm>
        <a:off x="3088565" y="1506083"/>
        <a:ext cx="1609587" cy="490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C4FE3-2AF4-4C9A-B87B-7F5BB78595D4}">
      <dsp:nvSpPr>
        <dsp:cNvPr id="0" name=""/>
        <dsp:cNvSpPr/>
      </dsp:nvSpPr>
      <dsp:spPr>
        <a:xfrm>
          <a:off x="5345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36000"/>
                <a:satMod val="120000"/>
              </a:schemeClr>
              <a:schemeClr val="accent6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Mitigar/Evadir</a:t>
          </a:r>
        </a:p>
      </dsp:txBody>
      <dsp:txXfrm>
        <a:off x="627663" y="300102"/>
        <a:ext cx="1866955" cy="1244636"/>
      </dsp:txXfrm>
    </dsp:sp>
    <dsp:sp modelId="{EED05620-3CE7-4330-B9DD-DA8B801F68E1}">
      <dsp:nvSpPr>
        <dsp:cNvPr id="0" name=""/>
        <dsp:cNvSpPr/>
      </dsp:nvSpPr>
      <dsp:spPr>
        <a:xfrm>
          <a:off x="2805777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36000"/>
                <a:satMod val="120000"/>
              </a:schemeClr>
              <a:schemeClr val="accent6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Aceptar</a:t>
          </a:r>
        </a:p>
      </dsp:txBody>
      <dsp:txXfrm>
        <a:off x="3428095" y="300102"/>
        <a:ext cx="1866955" cy="1244636"/>
      </dsp:txXfrm>
    </dsp:sp>
    <dsp:sp modelId="{FE667AF4-B9F1-49EB-972E-F4B133ED0179}">
      <dsp:nvSpPr>
        <dsp:cNvPr id="0" name=""/>
        <dsp:cNvSpPr/>
      </dsp:nvSpPr>
      <dsp:spPr>
        <a:xfrm>
          <a:off x="5606209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36000"/>
                <a:satMod val="120000"/>
              </a:schemeClr>
              <a:schemeClr val="accent6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Transferir Riesgo</a:t>
          </a:r>
        </a:p>
      </dsp:txBody>
      <dsp:txXfrm>
        <a:off x="6228527" y="300102"/>
        <a:ext cx="1866955" cy="1244636"/>
      </dsp:txXfrm>
    </dsp:sp>
    <dsp:sp modelId="{04D96CCD-651E-4901-AAA2-2E471E603719}">
      <dsp:nvSpPr>
        <dsp:cNvPr id="0" name=""/>
        <dsp:cNvSpPr/>
      </dsp:nvSpPr>
      <dsp:spPr>
        <a:xfrm>
          <a:off x="8406642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36000"/>
                <a:satMod val="120000"/>
              </a:schemeClr>
              <a:schemeClr val="accent6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Plan de contingencia</a:t>
          </a:r>
        </a:p>
      </dsp:txBody>
      <dsp:txXfrm>
        <a:off x="9028960" y="300102"/>
        <a:ext cx="1866955" cy="1244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C4FE3-2AF4-4C9A-B87B-7F5BB78595D4}">
      <dsp:nvSpPr>
        <dsp:cNvPr id="0" name=""/>
        <dsp:cNvSpPr/>
      </dsp:nvSpPr>
      <dsp:spPr>
        <a:xfrm>
          <a:off x="5345" y="386503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70000"/>
                <a:shade val="63000"/>
              </a:schemeClr>
              <a:schemeClr val="accent3"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u="sng" kern="1200" dirty="0"/>
            <a:t>Explotar: </a:t>
          </a:r>
          <a:r>
            <a:rPr lang="es-CO" sz="1400" kern="1200" dirty="0"/>
            <a:t> Asegurar que la oportunidad se concrete</a:t>
          </a:r>
          <a:endParaRPr lang="es-ES" sz="1400" kern="1200" dirty="0"/>
        </a:p>
      </dsp:txBody>
      <dsp:txXfrm>
        <a:off x="627663" y="386503"/>
        <a:ext cx="1866955" cy="1244636"/>
      </dsp:txXfrm>
    </dsp:sp>
    <dsp:sp modelId="{37C4DD5F-5B28-454C-8CA9-D67C59FDD90F}">
      <dsp:nvSpPr>
        <dsp:cNvPr id="0" name=""/>
        <dsp:cNvSpPr/>
      </dsp:nvSpPr>
      <dsp:spPr>
        <a:xfrm>
          <a:off x="2805777" y="386503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70000"/>
                <a:shade val="63000"/>
              </a:schemeClr>
              <a:schemeClr val="accent3"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u="sng" kern="1200" dirty="0"/>
            <a:t>Mejorar: </a:t>
          </a:r>
          <a:r>
            <a:rPr lang="es-CO" sz="1400" kern="1200" dirty="0"/>
            <a:t> aumentar las posibilidades y/o impactos positivos de una oportunidad</a:t>
          </a:r>
        </a:p>
      </dsp:txBody>
      <dsp:txXfrm>
        <a:off x="3428095" y="386503"/>
        <a:ext cx="1866955" cy="1244636"/>
      </dsp:txXfrm>
    </dsp:sp>
    <dsp:sp modelId="{61701DDD-E685-40BC-8C72-03D4EA50B91E}">
      <dsp:nvSpPr>
        <dsp:cNvPr id="0" name=""/>
        <dsp:cNvSpPr/>
      </dsp:nvSpPr>
      <dsp:spPr>
        <a:xfrm>
          <a:off x="5606209" y="386503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70000"/>
                <a:shade val="63000"/>
              </a:schemeClr>
              <a:schemeClr val="accent3"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u="sng" kern="1200" dirty="0"/>
            <a:t>Compartir : </a:t>
          </a:r>
          <a:r>
            <a:rPr lang="es-CO" sz="1400" kern="1200" dirty="0"/>
            <a:t> Asignar una parte o en su totalidad la oportunidad a un tercero capacitado para capturar la.</a:t>
          </a:r>
        </a:p>
      </dsp:txBody>
      <dsp:txXfrm>
        <a:off x="6228527" y="386503"/>
        <a:ext cx="1866955" cy="1244636"/>
      </dsp:txXfrm>
    </dsp:sp>
    <dsp:sp modelId="{76C4E898-8E22-485E-B05F-6FDC75530845}">
      <dsp:nvSpPr>
        <dsp:cNvPr id="0" name=""/>
        <dsp:cNvSpPr/>
      </dsp:nvSpPr>
      <dsp:spPr>
        <a:xfrm>
          <a:off x="8406642" y="386503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70000"/>
                <a:shade val="63000"/>
              </a:schemeClr>
              <a:schemeClr val="accent3"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u="sng" kern="1200" dirty="0"/>
            <a:t>Aceptar: </a:t>
          </a:r>
          <a:r>
            <a:rPr lang="es-CO" sz="1400" kern="1200" dirty="0"/>
            <a:t> aprovechar la oportunidad si se presenta</a:t>
          </a:r>
        </a:p>
      </dsp:txBody>
      <dsp:txXfrm>
        <a:off x="9028960" y="386503"/>
        <a:ext cx="1866955" cy="1244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C4FE3-2AF4-4C9A-B87B-7F5BB78595D4}">
      <dsp:nvSpPr>
        <dsp:cNvPr id="0" name=""/>
        <dsp:cNvSpPr/>
      </dsp:nvSpPr>
      <dsp:spPr>
        <a:xfrm>
          <a:off x="5345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36000"/>
                <a:satMod val="120000"/>
              </a:schemeClr>
              <a:schemeClr val="accent1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Mitigar/Evadir</a:t>
          </a:r>
        </a:p>
      </dsp:txBody>
      <dsp:txXfrm>
        <a:off x="627663" y="300102"/>
        <a:ext cx="1866955" cy="1244636"/>
      </dsp:txXfrm>
    </dsp:sp>
    <dsp:sp modelId="{EED05620-3CE7-4330-B9DD-DA8B801F68E1}">
      <dsp:nvSpPr>
        <dsp:cNvPr id="0" name=""/>
        <dsp:cNvSpPr/>
      </dsp:nvSpPr>
      <dsp:spPr>
        <a:xfrm>
          <a:off x="2805777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36000"/>
                <a:satMod val="120000"/>
              </a:schemeClr>
              <a:schemeClr val="accent6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Aceptar</a:t>
          </a:r>
        </a:p>
      </dsp:txBody>
      <dsp:txXfrm>
        <a:off x="3428095" y="300102"/>
        <a:ext cx="1866955" cy="1244636"/>
      </dsp:txXfrm>
    </dsp:sp>
    <dsp:sp modelId="{FE667AF4-B9F1-49EB-972E-F4B133ED0179}">
      <dsp:nvSpPr>
        <dsp:cNvPr id="0" name=""/>
        <dsp:cNvSpPr/>
      </dsp:nvSpPr>
      <dsp:spPr>
        <a:xfrm>
          <a:off x="5606209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36000"/>
                <a:satMod val="120000"/>
              </a:schemeClr>
              <a:schemeClr val="accent6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Transferir Riesgo</a:t>
          </a:r>
        </a:p>
      </dsp:txBody>
      <dsp:txXfrm>
        <a:off x="6228527" y="300102"/>
        <a:ext cx="1866955" cy="1244636"/>
      </dsp:txXfrm>
    </dsp:sp>
    <dsp:sp modelId="{04D96CCD-651E-4901-AAA2-2E471E603719}">
      <dsp:nvSpPr>
        <dsp:cNvPr id="0" name=""/>
        <dsp:cNvSpPr/>
      </dsp:nvSpPr>
      <dsp:spPr>
        <a:xfrm>
          <a:off x="8406642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36000"/>
                <a:satMod val="120000"/>
              </a:schemeClr>
              <a:schemeClr val="accent6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Plan de contingencia</a:t>
          </a:r>
        </a:p>
      </dsp:txBody>
      <dsp:txXfrm>
        <a:off x="9028960" y="300102"/>
        <a:ext cx="1866955" cy="12446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C4FE3-2AF4-4C9A-B87B-7F5BB78595D4}">
      <dsp:nvSpPr>
        <dsp:cNvPr id="0" name=""/>
        <dsp:cNvSpPr/>
      </dsp:nvSpPr>
      <dsp:spPr>
        <a:xfrm>
          <a:off x="5345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36000"/>
                <a:satMod val="120000"/>
              </a:schemeClr>
              <a:schemeClr val="accent1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Mitigar/Evadir</a:t>
          </a:r>
        </a:p>
      </dsp:txBody>
      <dsp:txXfrm>
        <a:off x="627663" y="300102"/>
        <a:ext cx="1866955" cy="1244636"/>
      </dsp:txXfrm>
    </dsp:sp>
    <dsp:sp modelId="{EED05620-3CE7-4330-B9DD-DA8B801F68E1}">
      <dsp:nvSpPr>
        <dsp:cNvPr id="0" name=""/>
        <dsp:cNvSpPr/>
      </dsp:nvSpPr>
      <dsp:spPr>
        <a:xfrm>
          <a:off x="2805777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36000"/>
                <a:satMod val="120000"/>
              </a:schemeClr>
              <a:schemeClr val="accent1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Aceptar</a:t>
          </a:r>
        </a:p>
      </dsp:txBody>
      <dsp:txXfrm>
        <a:off x="3428095" y="300102"/>
        <a:ext cx="1866955" cy="1244636"/>
      </dsp:txXfrm>
    </dsp:sp>
    <dsp:sp modelId="{FE667AF4-B9F1-49EB-972E-F4B133ED0179}">
      <dsp:nvSpPr>
        <dsp:cNvPr id="0" name=""/>
        <dsp:cNvSpPr/>
      </dsp:nvSpPr>
      <dsp:spPr>
        <a:xfrm>
          <a:off x="5606209" y="329923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36000"/>
                <a:satMod val="120000"/>
              </a:schemeClr>
              <a:schemeClr val="accent6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Transferir Riesgo</a:t>
          </a:r>
        </a:p>
      </dsp:txBody>
      <dsp:txXfrm>
        <a:off x="6228527" y="329923"/>
        <a:ext cx="1866955" cy="1244636"/>
      </dsp:txXfrm>
    </dsp:sp>
    <dsp:sp modelId="{04D96CCD-651E-4901-AAA2-2E471E603719}">
      <dsp:nvSpPr>
        <dsp:cNvPr id="0" name=""/>
        <dsp:cNvSpPr/>
      </dsp:nvSpPr>
      <dsp:spPr>
        <a:xfrm>
          <a:off x="8406642" y="329923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36000"/>
                <a:satMod val="120000"/>
              </a:schemeClr>
              <a:schemeClr val="accent6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Plan de contingencia</a:t>
          </a:r>
        </a:p>
      </dsp:txBody>
      <dsp:txXfrm>
        <a:off x="9028960" y="329923"/>
        <a:ext cx="1866955" cy="12446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C4FE3-2AF4-4C9A-B87B-7F5BB78595D4}">
      <dsp:nvSpPr>
        <dsp:cNvPr id="0" name=""/>
        <dsp:cNvSpPr/>
      </dsp:nvSpPr>
      <dsp:spPr>
        <a:xfrm>
          <a:off x="5345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36000"/>
                <a:satMod val="120000"/>
              </a:schemeClr>
              <a:schemeClr val="accent1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Mitigar/Evadir</a:t>
          </a:r>
        </a:p>
      </dsp:txBody>
      <dsp:txXfrm>
        <a:off x="627663" y="300102"/>
        <a:ext cx="1866955" cy="1244636"/>
      </dsp:txXfrm>
    </dsp:sp>
    <dsp:sp modelId="{EED05620-3CE7-4330-B9DD-DA8B801F68E1}">
      <dsp:nvSpPr>
        <dsp:cNvPr id="0" name=""/>
        <dsp:cNvSpPr/>
      </dsp:nvSpPr>
      <dsp:spPr>
        <a:xfrm>
          <a:off x="2805777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36000"/>
                <a:satMod val="120000"/>
              </a:schemeClr>
              <a:schemeClr val="accent1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Aceptar</a:t>
          </a:r>
        </a:p>
      </dsp:txBody>
      <dsp:txXfrm>
        <a:off x="3428095" y="300102"/>
        <a:ext cx="1866955" cy="1244636"/>
      </dsp:txXfrm>
    </dsp:sp>
    <dsp:sp modelId="{FE667AF4-B9F1-49EB-972E-F4B133ED0179}">
      <dsp:nvSpPr>
        <dsp:cNvPr id="0" name=""/>
        <dsp:cNvSpPr/>
      </dsp:nvSpPr>
      <dsp:spPr>
        <a:xfrm>
          <a:off x="5606209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36000"/>
                <a:satMod val="120000"/>
              </a:schemeClr>
              <a:schemeClr val="accent1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Transferir Riesgo</a:t>
          </a:r>
        </a:p>
      </dsp:txBody>
      <dsp:txXfrm>
        <a:off x="6228527" y="300102"/>
        <a:ext cx="1866955" cy="1244636"/>
      </dsp:txXfrm>
    </dsp:sp>
    <dsp:sp modelId="{04D96CCD-651E-4901-AAA2-2E471E603719}">
      <dsp:nvSpPr>
        <dsp:cNvPr id="0" name=""/>
        <dsp:cNvSpPr/>
      </dsp:nvSpPr>
      <dsp:spPr>
        <a:xfrm>
          <a:off x="8406642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36000"/>
                <a:satMod val="120000"/>
              </a:schemeClr>
              <a:schemeClr val="accent6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Plan de contingencia</a:t>
          </a:r>
        </a:p>
      </dsp:txBody>
      <dsp:txXfrm>
        <a:off x="9028960" y="300102"/>
        <a:ext cx="1866955" cy="12446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C4FE3-2AF4-4C9A-B87B-7F5BB78595D4}">
      <dsp:nvSpPr>
        <dsp:cNvPr id="0" name=""/>
        <dsp:cNvSpPr/>
      </dsp:nvSpPr>
      <dsp:spPr>
        <a:xfrm>
          <a:off x="5345" y="290157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36000"/>
                <a:satMod val="120000"/>
              </a:schemeClr>
              <a:schemeClr val="accent1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Mitigar/Evadir</a:t>
          </a:r>
        </a:p>
      </dsp:txBody>
      <dsp:txXfrm>
        <a:off x="627663" y="290157"/>
        <a:ext cx="1866955" cy="1244636"/>
      </dsp:txXfrm>
    </dsp:sp>
    <dsp:sp modelId="{EED05620-3CE7-4330-B9DD-DA8B801F68E1}">
      <dsp:nvSpPr>
        <dsp:cNvPr id="0" name=""/>
        <dsp:cNvSpPr/>
      </dsp:nvSpPr>
      <dsp:spPr>
        <a:xfrm>
          <a:off x="2805777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36000"/>
                <a:satMod val="120000"/>
              </a:schemeClr>
              <a:schemeClr val="accent1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Aceptar</a:t>
          </a:r>
        </a:p>
      </dsp:txBody>
      <dsp:txXfrm>
        <a:off x="3428095" y="300102"/>
        <a:ext cx="1866955" cy="1244636"/>
      </dsp:txXfrm>
    </dsp:sp>
    <dsp:sp modelId="{FE667AF4-B9F1-49EB-972E-F4B133ED0179}">
      <dsp:nvSpPr>
        <dsp:cNvPr id="0" name=""/>
        <dsp:cNvSpPr/>
      </dsp:nvSpPr>
      <dsp:spPr>
        <a:xfrm>
          <a:off x="5606209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36000"/>
                <a:satMod val="120000"/>
              </a:schemeClr>
              <a:schemeClr val="accent1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Transferir Riesgo</a:t>
          </a:r>
        </a:p>
      </dsp:txBody>
      <dsp:txXfrm>
        <a:off x="6228527" y="300102"/>
        <a:ext cx="1866955" cy="1244636"/>
      </dsp:txXfrm>
    </dsp:sp>
    <dsp:sp modelId="{04D96CCD-651E-4901-AAA2-2E471E603719}">
      <dsp:nvSpPr>
        <dsp:cNvPr id="0" name=""/>
        <dsp:cNvSpPr/>
      </dsp:nvSpPr>
      <dsp:spPr>
        <a:xfrm>
          <a:off x="8406642" y="300102"/>
          <a:ext cx="3111591" cy="124463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36000"/>
                <a:satMod val="120000"/>
              </a:schemeClr>
              <a:schemeClr val="accent1"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Plan de contingencia</a:t>
          </a:r>
        </a:p>
      </dsp:txBody>
      <dsp:txXfrm>
        <a:off x="9028960" y="300102"/>
        <a:ext cx="1866955" cy="1244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F1930-1EF2-41CA-A7CC-6274A374CC2B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C97DF-8590-4081-9289-38BE60E73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64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Las amenazas y los riegos no son tomadas enserio sino hasta el punto que se vuelven un problema en nuestro proyecto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C97DF-8590-4081-9289-38BE60E73B0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42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C97DF-8590-4081-9289-38BE60E73B0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51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: Para estimar la probabilidad</a:t>
            </a:r>
            <a:r>
              <a:rPr lang="es-CO" baseline="0" dirty="0"/>
              <a:t> se puede usar la técnica Delphi </a:t>
            </a:r>
            <a:r>
              <a:rPr lang="es-CO" baseline="0" dirty="0" err="1"/>
              <a:t>qye</a:t>
            </a:r>
            <a:r>
              <a:rPr lang="es-CO" baseline="0" dirty="0"/>
              <a:t> es que cada quien hace una estimación </a:t>
            </a:r>
            <a:r>
              <a:rPr lang="es-CO" baseline="0" dirty="0" err="1"/>
              <a:t>indifvidual</a:t>
            </a:r>
            <a:r>
              <a:rPr lang="es-CO" baseline="0" dirty="0"/>
              <a:t> y luego que discute hasta que sea una decisión unánime. </a:t>
            </a:r>
            <a:r>
              <a:rPr lang="es-CO" baseline="0" dirty="0" err="1"/>
              <a:t>Ó</a:t>
            </a:r>
            <a:r>
              <a:rPr lang="es-CO" baseline="0" dirty="0"/>
              <a:t> utilizar a calibración mediante adjetivos que consiste en definir un valor cualitativo y luego establecer un valor cuantitativo.</a:t>
            </a:r>
          </a:p>
          <a:p>
            <a:r>
              <a:rPr lang="es-CO" baseline="0" dirty="0"/>
              <a:t>Para estimar la magnitud de la perdida se puede hacer mediante el costo: en caso de código, con </a:t>
            </a:r>
            <a:r>
              <a:rPr lang="es-CO" baseline="0" dirty="0" err="1"/>
              <a:t>lineas</a:t>
            </a:r>
            <a:r>
              <a:rPr lang="es-CO" baseline="0" dirty="0"/>
              <a:t> de código. </a:t>
            </a:r>
          </a:p>
          <a:p>
            <a:endParaRPr lang="es-CO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C97DF-8590-4081-9289-38BE60E73B0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54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: Para estimar la probabilidad</a:t>
            </a:r>
            <a:r>
              <a:rPr lang="es-CO" baseline="0" dirty="0"/>
              <a:t> se puede usar la técnica Delphi: que es que cada quien hace una estimación </a:t>
            </a:r>
            <a:r>
              <a:rPr lang="es-CO" baseline="0" dirty="0" err="1"/>
              <a:t>indifvidual</a:t>
            </a:r>
            <a:r>
              <a:rPr lang="es-CO" baseline="0" dirty="0"/>
              <a:t> y luego que discute hasta que sea una decisión unánime. </a:t>
            </a:r>
            <a:r>
              <a:rPr lang="es-CO" baseline="0" dirty="0" err="1"/>
              <a:t>Ó</a:t>
            </a:r>
            <a:r>
              <a:rPr lang="es-CO" baseline="0" dirty="0"/>
              <a:t> utilizar a calibración mediante adjetivos que consiste en definir un valor cualitativo y luego establecer un valor cuantitativo.</a:t>
            </a:r>
          </a:p>
          <a:p>
            <a:r>
              <a:rPr lang="es-CO" baseline="0" dirty="0"/>
              <a:t>Para estimar la magnitud de la perdida se puede hacer mediante el costo: en caso de código, con </a:t>
            </a:r>
            <a:r>
              <a:rPr lang="es-CO" baseline="0" dirty="0" err="1"/>
              <a:t>lineas</a:t>
            </a:r>
            <a:r>
              <a:rPr lang="es-CO" baseline="0" dirty="0"/>
              <a:t> de código. </a:t>
            </a:r>
          </a:p>
          <a:p>
            <a:endParaRPr lang="es-CO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C97DF-8590-4081-9289-38BE60E73B0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32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8/15/2017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2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5" Type="http://schemas.microsoft.com/office/2007/relationships/hdphoto" Target="../media/hdphoto5.wdp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80" name="Oval 7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218" name="Picture 2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" b="-3"/>
          <a:stretch/>
        </p:blipFill>
        <p:spPr bwMode="auto">
          <a:xfrm>
            <a:off x="633999" y="1054100"/>
            <a:ext cx="5462001" cy="438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9D1196-1736-4932-A3AE-C74AF91C4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1136" y="653047"/>
            <a:ext cx="4615180" cy="3736099"/>
          </a:xfrm>
        </p:spPr>
        <p:txBody>
          <a:bodyPr anchor="ctr">
            <a:normAutofit/>
          </a:bodyPr>
          <a:lstStyle/>
          <a:p>
            <a:r>
              <a:rPr lang="es-CO" sz="8000" dirty="0"/>
              <a:t>Análisis y gestión de riesgos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933E56-9C0F-4E4E-BC1F-7974E04B0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3220" y="4186989"/>
            <a:ext cx="4615180" cy="1271979"/>
          </a:xfrm>
        </p:spPr>
        <p:txBody>
          <a:bodyPr>
            <a:noAutofit/>
          </a:bodyPr>
          <a:lstStyle/>
          <a:p>
            <a:r>
              <a:rPr lang="es-CO" sz="1600" dirty="0"/>
              <a:t>Natalia Sofía Otero</a:t>
            </a:r>
          </a:p>
          <a:p>
            <a:r>
              <a:rPr lang="es-CO" sz="1600" dirty="0"/>
              <a:t>Juan Miguel Gómez</a:t>
            </a:r>
          </a:p>
          <a:p>
            <a:r>
              <a:rPr lang="es-CO" sz="1600" dirty="0"/>
              <a:t>Carlos Eduardo Camacho</a:t>
            </a:r>
          </a:p>
          <a:p>
            <a:r>
              <a:rPr lang="es-CO" sz="1600" dirty="0"/>
              <a:t>Andrés García</a:t>
            </a:r>
          </a:p>
        </p:txBody>
      </p:sp>
    </p:spTree>
    <p:extLst>
      <p:ext uri="{BB962C8B-B14F-4D97-AF65-F5344CB8AC3E}">
        <p14:creationId xmlns:p14="http://schemas.microsoft.com/office/powerpoint/2010/main" val="170660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ries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36" y="238205"/>
            <a:ext cx="3752213" cy="25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C8B9CB-3863-4523-985E-D64B11F4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CO" dirty="0"/>
              <a:t>Tipo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5A056-68FE-4C34-98C6-649BF7F5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3" y="1669774"/>
            <a:ext cx="10858587" cy="4939573"/>
          </a:xfrm>
        </p:spPr>
        <p:txBody>
          <a:bodyPr>
            <a:noAutofit/>
          </a:bodyPr>
          <a:lstStyle/>
          <a:p>
            <a:r>
              <a:rPr lang="es-CO" sz="1300" b="1" dirty="0"/>
              <a:t>Generales: </a:t>
            </a:r>
            <a:r>
              <a:rPr lang="es-CO" sz="1300" dirty="0"/>
              <a:t>Problemas potenciales de cualquier proyecto de software.</a:t>
            </a:r>
          </a:p>
          <a:p>
            <a:r>
              <a:rPr lang="es-CO" sz="1300" b="1" dirty="0"/>
              <a:t>Específicos: </a:t>
            </a:r>
            <a:r>
              <a:rPr lang="es-CO" sz="1300" dirty="0"/>
              <a:t> Son dependientes del proyecto que se está desarrollando. </a:t>
            </a:r>
          </a:p>
          <a:p>
            <a:r>
              <a:rPr lang="es-CO" sz="1300" b="1" dirty="0"/>
              <a:t>Riesgos de Proyecto: </a:t>
            </a:r>
          </a:p>
          <a:p>
            <a:pPr lvl="1"/>
            <a:r>
              <a:rPr lang="es-CO" sz="1300" dirty="0"/>
              <a:t>Afectan la </a:t>
            </a:r>
            <a:r>
              <a:rPr lang="es-CO" sz="1300" b="1" dirty="0"/>
              <a:t>planificación </a:t>
            </a:r>
            <a:r>
              <a:rPr lang="es-CO" sz="1300" dirty="0"/>
              <a:t>o los </a:t>
            </a:r>
            <a:r>
              <a:rPr lang="es-CO" sz="1300" b="1" dirty="0"/>
              <a:t>recursos</a:t>
            </a:r>
          </a:p>
          <a:p>
            <a:pPr lvl="1"/>
            <a:r>
              <a:rPr lang="es-CO" sz="1300" dirty="0"/>
              <a:t>Ejemplo:</a:t>
            </a:r>
          </a:p>
          <a:p>
            <a:pPr lvl="2"/>
            <a:r>
              <a:rPr lang="es-CO" sz="1300" dirty="0"/>
              <a:t>Disponibilidad, niveles de conocimiento de las personas del equipo</a:t>
            </a:r>
          </a:p>
          <a:p>
            <a:r>
              <a:rPr lang="es-CO" sz="1300" b="1" dirty="0"/>
              <a:t>Riesgos de Producto</a:t>
            </a:r>
          </a:p>
          <a:p>
            <a:pPr lvl="1"/>
            <a:r>
              <a:rPr lang="es-CO" sz="1300" dirty="0"/>
              <a:t>Afectan el </a:t>
            </a:r>
            <a:r>
              <a:rPr lang="es-CO" sz="1300" b="1" dirty="0"/>
              <a:t>desarrollo, calidad </a:t>
            </a:r>
            <a:r>
              <a:rPr lang="es-CO" sz="1300" dirty="0"/>
              <a:t>o </a:t>
            </a:r>
            <a:r>
              <a:rPr lang="es-CO" sz="1300" b="1" dirty="0"/>
              <a:t>rendimiento.</a:t>
            </a:r>
          </a:p>
          <a:p>
            <a:pPr lvl="1"/>
            <a:r>
              <a:rPr lang="es-CO" sz="1300" dirty="0"/>
              <a:t>Ejemplo:</a:t>
            </a:r>
          </a:p>
          <a:p>
            <a:pPr lvl="2"/>
            <a:r>
              <a:rPr lang="es-CO" sz="1300" dirty="0"/>
              <a:t>Cambios constantes en el proceso de desarrollo del proyecto, o un componente tiene un menor rendimiento del esperado</a:t>
            </a:r>
          </a:p>
          <a:p>
            <a:r>
              <a:rPr lang="es-CO" sz="1300" b="1" dirty="0"/>
              <a:t>Riesgos de Negocio</a:t>
            </a:r>
          </a:p>
          <a:p>
            <a:pPr lvl="1"/>
            <a:r>
              <a:rPr lang="es-CO" sz="1300" dirty="0"/>
              <a:t>Afectan o amenazan la </a:t>
            </a:r>
            <a:r>
              <a:rPr lang="es-CO" sz="1300" b="1" dirty="0"/>
              <a:t>viabilidad del Software</a:t>
            </a:r>
          </a:p>
          <a:p>
            <a:pPr lvl="1"/>
            <a:r>
              <a:rPr lang="es-CO" sz="1300" dirty="0"/>
              <a:t>Ejemplos:</a:t>
            </a:r>
          </a:p>
          <a:p>
            <a:pPr lvl="2"/>
            <a:r>
              <a:rPr lang="es-CO" sz="1300" b="1" dirty="0"/>
              <a:t>Del mercado: </a:t>
            </a:r>
            <a:r>
              <a:rPr lang="es-CO" sz="1300" dirty="0"/>
              <a:t>Que la venta del producto no es viable en el mercado, o que el sistema no se adapta a las necesidades del cliente o a la evolución de la tecnología.</a:t>
            </a:r>
          </a:p>
          <a:p>
            <a:pPr lvl="2"/>
            <a:r>
              <a:rPr lang="es-CO" sz="1300" b="1" dirty="0"/>
              <a:t>Estratégico:  </a:t>
            </a:r>
            <a:r>
              <a:rPr lang="es-CO" sz="1300" dirty="0"/>
              <a:t>El producto no encaja en la estrategia comercial de la compañía.</a:t>
            </a:r>
          </a:p>
          <a:p>
            <a:pPr lvl="2"/>
            <a:r>
              <a:rPr lang="es-CO" sz="1300" b="1" dirty="0"/>
              <a:t>De ventas: </a:t>
            </a:r>
            <a:r>
              <a:rPr lang="es-CO" sz="1300" dirty="0"/>
              <a:t>No hay buena venta del producto.</a:t>
            </a:r>
          </a:p>
          <a:p>
            <a:pPr lvl="2"/>
            <a:r>
              <a:rPr lang="es-CO" sz="1300" b="1" dirty="0"/>
              <a:t>Dirección: </a:t>
            </a:r>
            <a:r>
              <a:rPr lang="es-CO" sz="1300" dirty="0"/>
              <a:t>Perder el apoyo de un gerente o un mal manejo gerencial.</a:t>
            </a:r>
          </a:p>
          <a:p>
            <a:pPr lvl="2"/>
            <a:r>
              <a:rPr lang="es-CO" sz="1300" b="1" dirty="0"/>
              <a:t>Presupuesto: </a:t>
            </a:r>
            <a:r>
              <a:rPr lang="es-CO" sz="1300" dirty="0"/>
              <a:t>Perder presupuesto o personal asignado.</a:t>
            </a:r>
            <a:endParaRPr lang="es-CO" sz="1300" b="1" dirty="0"/>
          </a:p>
        </p:txBody>
      </p:sp>
    </p:spTree>
    <p:extLst>
      <p:ext uri="{BB962C8B-B14F-4D97-AF65-F5344CB8AC3E}">
        <p14:creationId xmlns:p14="http://schemas.microsoft.com/office/powerpoint/2010/main" val="218775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879" y="260043"/>
            <a:ext cx="10058400" cy="1609344"/>
          </a:xfrm>
        </p:spPr>
        <p:txBody>
          <a:bodyPr/>
          <a:lstStyle/>
          <a:p>
            <a:r>
              <a:rPr lang="es-CO"/>
              <a:t>2. Análisis del riesgo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3175" y="1772653"/>
            <a:ext cx="10058400" cy="5229726"/>
          </a:xfrm>
        </p:spPr>
        <p:txBody>
          <a:bodyPr>
            <a:normAutofit/>
          </a:bodyPr>
          <a:lstStyle/>
          <a:p>
            <a:r>
              <a:rPr lang="es-CO" dirty="0"/>
              <a:t>Considerar los riesgos identificados y realizar un juicio de la probabilidad de ocurrencia y de la gravedad de que ocurra.</a:t>
            </a:r>
          </a:p>
          <a:p>
            <a:r>
              <a:rPr lang="es-CO" dirty="0"/>
              <a:t>Tener en cuenta que no es posible hacer juicios o valoraciones numéricas de manera precisa. </a:t>
            </a:r>
          </a:p>
          <a:p>
            <a:r>
              <a:rPr lang="es-CO" dirty="0"/>
              <a:t>El número de riesgos que se quieren monitorizar debe ser manejable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651871" y="3835633"/>
            <a:ext cx="6825930" cy="2582779"/>
            <a:chOff x="2208463" y="3785937"/>
            <a:chExt cx="6825930" cy="2582779"/>
          </a:xfrm>
        </p:grpSpPr>
        <p:graphicFrame>
          <p:nvGraphicFramePr>
            <p:cNvPr id="4" name="Diagrama 3"/>
            <p:cNvGraphicFramePr/>
            <p:nvPr>
              <p:extLst>
                <p:ext uri="{D42A27DB-BD31-4B8C-83A1-F6EECF244321}">
                  <p14:modId xmlns:p14="http://schemas.microsoft.com/office/powerpoint/2010/main" val="3981118368"/>
                </p:ext>
              </p:extLst>
            </p:nvPr>
          </p:nvGraphicFramePr>
          <p:xfrm>
            <a:off x="2208463" y="3785937"/>
            <a:ext cx="5042568" cy="258277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0" name="Grupo 9"/>
            <p:cNvGrpSpPr/>
            <p:nvPr/>
          </p:nvGrpSpPr>
          <p:grpSpPr>
            <a:xfrm>
              <a:off x="7424806" y="4338668"/>
              <a:ext cx="1609587" cy="490728"/>
              <a:chOff x="3088565" y="279262"/>
              <a:chExt cx="1609587" cy="490728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3088565" y="279262"/>
                <a:ext cx="1609587" cy="49072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CuadroTexto 11"/>
              <p:cNvSpPr txBox="1"/>
              <p:nvPr/>
            </p:nvSpPr>
            <p:spPr>
              <a:xfrm>
                <a:off x="3088565" y="279262"/>
                <a:ext cx="1609587" cy="4907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S" sz="1700" kern="1200" dirty="0"/>
                  <a:t>Exposición al riesgo (ER)</a:t>
                </a:r>
              </a:p>
            </p:txBody>
          </p:sp>
        </p:grpSp>
        <p:sp>
          <p:nvSpPr>
            <p:cNvPr id="5" name="Cerrar llave 4"/>
            <p:cNvSpPr/>
            <p:nvPr/>
          </p:nvSpPr>
          <p:spPr>
            <a:xfrm>
              <a:off x="6883399" y="3970866"/>
              <a:ext cx="440267" cy="1236133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5" name="Picture 2" descr="Resultado de imagen para respuesta">
            <a:extLst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052" y="3747052"/>
            <a:ext cx="3110948" cy="311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3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879" y="260043"/>
            <a:ext cx="10058400" cy="1609344"/>
          </a:xfrm>
        </p:spPr>
        <p:txBody>
          <a:bodyPr/>
          <a:lstStyle/>
          <a:p>
            <a:r>
              <a:rPr lang="es-CO" dirty="0"/>
              <a:t>2.1 Estimación del riesgo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5048" y="1628274"/>
            <a:ext cx="10058400" cy="5229726"/>
          </a:xfrm>
        </p:spPr>
        <p:txBody>
          <a:bodyPr>
            <a:normAutofit/>
          </a:bodyPr>
          <a:lstStyle/>
          <a:p>
            <a:r>
              <a:rPr lang="es-CO" dirty="0"/>
              <a:t>Separar los riesgos por niveles o bandas de clasificación</a:t>
            </a:r>
          </a:p>
          <a:p>
            <a:pPr lvl="1"/>
            <a:r>
              <a:rPr lang="es-CO" dirty="0"/>
              <a:t>Probabilidad de ocurrencia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</a:pPr>
            <a:r>
              <a:rPr lang="es" dirty="0"/>
              <a:t>Muy baja (&lt; 10%), baja (del 10 al 25%)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</a:pPr>
            <a:r>
              <a:rPr lang="es" dirty="0"/>
              <a:t>Moderada (del 25 al 50%)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</a:pPr>
            <a:r>
              <a:rPr lang="es" dirty="0"/>
              <a:t>Alta (del 50 al 75%) o muy alta (&gt; 75%)</a:t>
            </a:r>
          </a:p>
          <a:p>
            <a:pPr marL="640080" indent="-22860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Efectos del riesgo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Catastróficos (amenazan la </a:t>
            </a:r>
            <a:r>
              <a:rPr lang="es-CO" b="1" dirty="0"/>
              <a:t>supervivencia</a:t>
            </a:r>
            <a:r>
              <a:rPr lang="es-CO" dirty="0"/>
              <a:t> del proyecto)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Graves ( provocan </a:t>
            </a:r>
            <a:r>
              <a:rPr lang="es-CO" b="1" dirty="0"/>
              <a:t>grandes demoras</a:t>
            </a:r>
            <a:r>
              <a:rPr lang="es-CO" dirty="0"/>
              <a:t>)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Tolerables o manejables</a:t>
            </a:r>
          </a:p>
          <a:p>
            <a:r>
              <a:rPr lang="es-CO" dirty="0"/>
              <a:t>Consejos</a:t>
            </a:r>
          </a:p>
          <a:p>
            <a:pPr lvl="1"/>
            <a:r>
              <a:rPr lang="es-CO" b="1" dirty="0"/>
              <a:t>Estimar la probabilidad: </a:t>
            </a:r>
            <a:r>
              <a:rPr lang="es-CO" dirty="0"/>
              <a:t>Técnica Delphi</a:t>
            </a:r>
          </a:p>
          <a:p>
            <a:pPr lvl="1"/>
            <a:r>
              <a:rPr lang="es-CO" b="1" dirty="0"/>
              <a:t>Estimar la magnitud de la perdida:</a:t>
            </a:r>
            <a:r>
              <a:rPr lang="es-CO" dirty="0"/>
              <a:t> se puede hacer mediante el costo, en caso de código con </a:t>
            </a:r>
            <a:r>
              <a:rPr lang="es-CO" dirty="0" err="1"/>
              <a:t>LDC’s</a:t>
            </a:r>
            <a:r>
              <a:rPr lang="es-CO" dirty="0"/>
              <a:t>. </a:t>
            </a:r>
          </a:p>
          <a:p>
            <a:pPr lvl="1"/>
            <a:endParaRPr lang="es-CO" dirty="0"/>
          </a:p>
        </p:txBody>
      </p:sp>
      <p:pic>
        <p:nvPicPr>
          <p:cNvPr id="5" name="Picture 2" descr="Resultado de imagen para analizar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2" b="96194" l="630" r="99580">
                        <a14:foregroundMark x1="5252" y1="86159" x2="69958" y2="12111"/>
                        <a14:foregroundMark x1="71639" y1="12111" x2="73739" y2="11073"/>
                        <a14:foregroundMark x1="69958" y1="6574" x2="74790" y2="20415"/>
                        <a14:foregroundMark x1="27731" y1="74740" x2="29202" y2="87543"/>
                        <a14:foregroundMark x1="55462" y1="56401" x2="94958" y2="86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00" y="2823411"/>
            <a:ext cx="4823305" cy="292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5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879" y="260043"/>
            <a:ext cx="10058400" cy="1609344"/>
          </a:xfrm>
        </p:spPr>
        <p:txBody>
          <a:bodyPr/>
          <a:lstStyle/>
          <a:p>
            <a:r>
              <a:rPr lang="es-CO" dirty="0"/>
              <a:t>2.1 Estimación del riesgo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7343" y="1628274"/>
            <a:ext cx="10058400" cy="5229726"/>
          </a:xfrm>
        </p:spPr>
        <p:txBody>
          <a:bodyPr>
            <a:normAutofit/>
          </a:bodyPr>
          <a:lstStyle/>
          <a:p>
            <a:r>
              <a:rPr lang="es-CO" b="1" dirty="0"/>
              <a:t>Estimar la exposición al riesgo(ER):</a:t>
            </a:r>
            <a:r>
              <a:rPr lang="es-CO" dirty="0"/>
              <a:t> Es el valor esperado de perdida </a:t>
            </a:r>
            <a:endParaRPr lang="es-CO" b="1" dirty="0"/>
          </a:p>
          <a:p>
            <a:pPr lvl="1"/>
            <a:r>
              <a:rPr lang="es-CO" dirty="0"/>
              <a:t>ER: Valor esperado de pérdida (Priorizar riesgos)</a:t>
            </a:r>
          </a:p>
          <a:p>
            <a:pPr lvl="1"/>
            <a:r>
              <a:rPr lang="es-CO" dirty="0"/>
              <a:t>P: Probabilidad de pérdida</a:t>
            </a:r>
          </a:p>
          <a:p>
            <a:pPr lvl="1"/>
            <a:r>
              <a:rPr lang="es-CO" dirty="0"/>
              <a:t>C: Magnitud de la pérdida</a:t>
            </a:r>
          </a:p>
          <a:p>
            <a:r>
              <a:rPr lang="es-CO" b="1" dirty="0"/>
              <a:t>Retraso total del proyecto: </a:t>
            </a:r>
            <a:r>
              <a:rPr lang="es-CO" dirty="0"/>
              <a:t>La suma de todas las ER del proyecto.</a:t>
            </a:r>
            <a:endParaRPr lang="es-CO" b="1" dirty="0"/>
          </a:p>
        </p:txBody>
      </p:sp>
      <p:pic>
        <p:nvPicPr>
          <p:cNvPr id="1026" name="Picture 2" descr="Resultado de imagen para analizar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2" b="96194" l="630" r="99580">
                        <a14:foregroundMark x1="5252" y1="86159" x2="69958" y2="12111"/>
                        <a14:foregroundMark x1="71639" y1="12111" x2="73739" y2="11073"/>
                        <a14:foregroundMark x1="69958" y1="6574" x2="74790" y2="20415"/>
                        <a14:foregroundMark x1="27731" y1="74740" x2="29202" y2="87543"/>
                        <a14:foregroundMark x1="55462" y1="56401" x2="94958" y2="86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95" y="4057902"/>
            <a:ext cx="4823305" cy="292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024225" y="2470485"/>
            <a:ext cx="1617205" cy="40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b="1" dirty="0"/>
              <a:t>ER=P*C</a:t>
            </a:r>
          </a:p>
        </p:txBody>
      </p:sp>
      <p:pic>
        <p:nvPicPr>
          <p:cNvPr id="6" name="Shape 203"/>
          <p:cNvPicPr preferRelativeResize="0"/>
          <p:nvPr/>
        </p:nvPicPr>
        <p:blipFill rotWithShape="1">
          <a:blip r:embed="rId5">
            <a:alphaModFix/>
          </a:blip>
          <a:srcRect l="25291" t="26567" r="27196" b="50227"/>
          <a:stretch/>
        </p:blipFill>
        <p:spPr>
          <a:xfrm>
            <a:off x="1191135" y="3637178"/>
            <a:ext cx="7295724" cy="200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18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19C88-394C-4BE9-94C7-99AE52B2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20" y="4818399"/>
            <a:ext cx="3770508" cy="1609344"/>
          </a:xfrm>
        </p:spPr>
        <p:txBody>
          <a:bodyPr/>
          <a:lstStyle/>
          <a:p>
            <a:r>
              <a:rPr lang="es-CO" dirty="0"/>
              <a:t>Análisis cuantitativo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4472611" y="1886139"/>
            <a:ext cx="6988627" cy="2410877"/>
            <a:chOff x="2862470" y="1587659"/>
            <a:chExt cx="6988627" cy="2410877"/>
          </a:xfrm>
        </p:grpSpPr>
        <p:grpSp>
          <p:nvGrpSpPr>
            <p:cNvPr id="5" name="Grupo 4"/>
            <p:cNvGrpSpPr/>
            <p:nvPr/>
          </p:nvGrpSpPr>
          <p:grpSpPr>
            <a:xfrm>
              <a:off x="2862470" y="1587659"/>
              <a:ext cx="6988627" cy="2410877"/>
              <a:chOff x="-39756" y="1627415"/>
              <a:chExt cx="6988627" cy="2410877"/>
            </a:xfrm>
          </p:grpSpPr>
          <p:pic>
            <p:nvPicPr>
              <p:cNvPr id="8" name="Shape 213"/>
              <p:cNvPicPr preferRelativeResize="0"/>
              <p:nvPr/>
            </p:nvPicPr>
            <p:blipFill rotWithShape="1">
              <a:blip r:embed="rId2">
                <a:alphaModFix/>
              </a:blip>
              <a:srcRect b="23331"/>
              <a:stretch/>
            </p:blipFill>
            <p:spPr>
              <a:xfrm>
                <a:off x="0" y="1627415"/>
                <a:ext cx="6867525" cy="22638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Shape 242"/>
              <p:cNvPicPr preferRelativeResize="0"/>
              <p:nvPr/>
            </p:nvPicPr>
            <p:blipFill rotWithShape="1">
              <a:blip r:embed="rId3">
                <a:alphaModFix/>
              </a:blip>
              <a:srcRect t="84441"/>
              <a:stretch/>
            </p:blipFill>
            <p:spPr>
              <a:xfrm>
                <a:off x="-39756" y="3571458"/>
                <a:ext cx="6905625" cy="4668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Shape 242"/>
              <p:cNvPicPr preferRelativeResize="0"/>
              <p:nvPr/>
            </p:nvPicPr>
            <p:blipFill rotWithShape="1">
              <a:blip r:embed="rId3">
                <a:alphaModFix/>
              </a:blip>
              <a:srcRect l="91047" t="26638" b="23672"/>
              <a:stretch/>
            </p:blipFill>
            <p:spPr>
              <a:xfrm>
                <a:off x="6330674" y="2401035"/>
                <a:ext cx="618197" cy="14908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" name="Rectángulo: esquinas redondeadas 19"/>
            <p:cNvSpPr/>
            <p:nvPr/>
          </p:nvSpPr>
          <p:spPr>
            <a:xfrm>
              <a:off x="5320747" y="2007704"/>
              <a:ext cx="1736035" cy="1364975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482549" y="4285892"/>
            <a:ext cx="6982002" cy="2572108"/>
            <a:chOff x="2872408" y="3977473"/>
            <a:chExt cx="6982002" cy="2572108"/>
          </a:xfrm>
        </p:grpSpPr>
        <p:grpSp>
          <p:nvGrpSpPr>
            <p:cNvPr id="6" name="Grupo 5"/>
            <p:cNvGrpSpPr/>
            <p:nvPr/>
          </p:nvGrpSpPr>
          <p:grpSpPr>
            <a:xfrm>
              <a:off x="2872408" y="3977473"/>
              <a:ext cx="6982002" cy="2572108"/>
              <a:chOff x="4075043" y="3947656"/>
              <a:chExt cx="6982002" cy="2572108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4075043" y="3947656"/>
                <a:ext cx="6907696" cy="2572108"/>
                <a:chOff x="0" y="3987412"/>
                <a:chExt cx="6907696" cy="2572108"/>
              </a:xfrm>
            </p:grpSpPr>
            <p:pic>
              <p:nvPicPr>
                <p:cNvPr id="10" name="Shape 24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r="-30" b="23870"/>
                <a:stretch/>
              </p:blipFill>
              <p:spPr>
                <a:xfrm>
                  <a:off x="0" y="3987412"/>
                  <a:ext cx="6907696" cy="2284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" name="Shape 24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84441"/>
                <a:stretch/>
              </p:blipFill>
              <p:spPr>
                <a:xfrm>
                  <a:off x="0" y="6092686"/>
                  <a:ext cx="6905625" cy="4668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9" name="Shape 242"/>
              <p:cNvPicPr preferRelativeResize="0"/>
              <p:nvPr/>
            </p:nvPicPr>
            <p:blipFill rotWithShape="1">
              <a:blip r:embed="rId3">
                <a:alphaModFix/>
              </a:blip>
              <a:srcRect l="91047" t="26638" b="23672"/>
              <a:stretch/>
            </p:blipFill>
            <p:spPr>
              <a:xfrm>
                <a:off x="10438848" y="4749983"/>
                <a:ext cx="618197" cy="14908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Rectángulo: esquinas redondeadas 11"/>
            <p:cNvSpPr/>
            <p:nvPr/>
          </p:nvSpPr>
          <p:spPr>
            <a:xfrm>
              <a:off x="3389243" y="5307496"/>
              <a:ext cx="1679714" cy="765313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ángulo: esquinas redondeadas 20"/>
            <p:cNvSpPr/>
            <p:nvPr/>
          </p:nvSpPr>
          <p:spPr>
            <a:xfrm>
              <a:off x="5330687" y="4436165"/>
              <a:ext cx="1679714" cy="765313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5" name="Título 1">
            <a:extLst/>
          </p:cNvPr>
          <p:cNvSpPr txBox="1">
            <a:spLocks/>
          </p:cNvSpPr>
          <p:nvPr/>
        </p:nvSpPr>
        <p:spPr>
          <a:xfrm>
            <a:off x="755111" y="2365819"/>
            <a:ext cx="3160908" cy="181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Análisis cualitativo</a:t>
            </a: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700879" y="26004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2.1 Priorización del riesgo</a:t>
            </a:r>
          </a:p>
        </p:txBody>
      </p:sp>
    </p:spTree>
    <p:extLst>
      <p:ext uri="{BB962C8B-B14F-4D97-AF65-F5344CB8AC3E}">
        <p14:creationId xmlns:p14="http://schemas.microsoft.com/office/powerpoint/2010/main" val="127347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19C88-394C-4BE9-94C7-99AE52B2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cualitativo vs cuantitativo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020237"/>
              </p:ext>
            </p:extLst>
          </p:nvPr>
        </p:nvGraphicFramePr>
        <p:xfrm>
          <a:off x="893511" y="1864226"/>
          <a:ext cx="100584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268">
                  <a:extLst>
                    <a:ext uri="{9D8B030D-6E8A-4147-A177-3AD203B41FA5}">
                      <a16:colId xmlns:a16="http://schemas.microsoft.com/office/drawing/2014/main" val="3016413110"/>
                    </a:ext>
                  </a:extLst>
                </a:gridCol>
                <a:gridCol w="5321132">
                  <a:extLst>
                    <a:ext uri="{9D8B030D-6E8A-4147-A177-3AD203B41FA5}">
                      <a16:colId xmlns:a16="http://schemas.microsoft.com/office/drawing/2014/main" val="16449664"/>
                    </a:ext>
                  </a:extLst>
                </a:gridCol>
              </a:tblGrid>
              <a:tr h="2739858">
                <a:tc>
                  <a:txBody>
                    <a:bodyPr/>
                    <a:lstStyle/>
                    <a:p>
                      <a:r>
                        <a:rPr lang="es-CO" b="0" dirty="0"/>
                        <a:t>* Consiste en priorizar los riesgos evaluando su probabilidad de ocurrencia, impacto y urgencia. </a:t>
                      </a:r>
                    </a:p>
                    <a:p>
                      <a:r>
                        <a:rPr lang="es-CO" b="0" dirty="0"/>
                        <a:t>* Permite a los directores de Proyecto enfocarse en gestionar los riesgo de alta prioridad</a:t>
                      </a:r>
                    </a:p>
                    <a:p>
                      <a:r>
                        <a:rPr lang="es-CO" b="0" dirty="0"/>
                        <a:t>*</a:t>
                      </a:r>
                      <a:r>
                        <a:rPr lang="es-CO" b="0" baseline="0" dirty="0"/>
                        <a:t> </a:t>
                      </a:r>
                      <a:r>
                        <a:rPr lang="es-CO" b="0" dirty="0"/>
                        <a:t>Es un medio rápido y económico de establecer prioridades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0" dirty="0"/>
                        <a:t>*Se analiza numéricamente el efecto de los riegos identificados. Esta información cuantitativa ayuda al proceso de toma de decisión buscando controlar la incertidumbre del proyecto</a:t>
                      </a:r>
                    </a:p>
                    <a:p>
                      <a:r>
                        <a:rPr lang="es-CO" b="0" dirty="0"/>
                        <a:t>*Permite cuantificar el efecto que posee la ocurrencia de los riesgo identificados podrían tender sobre el presupuesto y el cronograma del proyecto 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49662"/>
                  </a:ext>
                </a:extLst>
              </a:tr>
            </a:tbl>
          </a:graphicData>
        </a:graphic>
      </p:graphicFrame>
      <p:grpSp>
        <p:nvGrpSpPr>
          <p:cNvPr id="10" name="Grupo 9">
            <a:extLst/>
          </p:cNvPr>
          <p:cNvGrpSpPr/>
          <p:nvPr/>
        </p:nvGrpSpPr>
        <p:grpSpPr>
          <a:xfrm>
            <a:off x="0" y="4271211"/>
            <a:ext cx="2513280" cy="2362199"/>
            <a:chOff x="7839035" y="818434"/>
            <a:chExt cx="5353766" cy="5353766"/>
          </a:xfrm>
        </p:grpSpPr>
        <p:pic>
          <p:nvPicPr>
            <p:cNvPr id="11" name="Picture 6" descr="Resultado de imagen para d'oh homer">
              <a:extLst/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738"/>
            <a:stretch/>
          </p:blipFill>
          <p:spPr bwMode="auto">
            <a:xfrm>
              <a:off x="9528569" y="2427778"/>
              <a:ext cx="2387813" cy="209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Resultado de imagen para ciclo">
              <a:extLst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9035" y="818434"/>
              <a:ext cx="5353766" cy="535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4" descr="Resultado de imagen para tiempo y dinero">
            <a:extLst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788" l="635" r="99048">
                        <a14:foregroundMark x1="9048" y1="71818" x2="4921" y2="66667"/>
                        <a14:foregroundMark x1="7619" y1="82121" x2="21746" y2="88485"/>
                        <a14:foregroundMark x1="50317" y1="15455" x2="47619" y2="1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96" y="4213791"/>
            <a:ext cx="4773168" cy="250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4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91474-92AF-446A-BCBB-B46A43AA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Salidas de la planificación y gestión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0B2F1-2FFC-4083-90D8-7143A2CF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857766"/>
          </a:xfrm>
        </p:spPr>
        <p:txBody>
          <a:bodyPr>
            <a:noAutofit/>
          </a:bodyPr>
          <a:lstStyle/>
          <a:p>
            <a:r>
              <a:rPr lang="es-CO" sz="1800" dirty="0"/>
              <a:t>Definición de la probabilidad e impacto de los riesgos</a:t>
            </a:r>
          </a:p>
          <a:p>
            <a:r>
              <a:rPr lang="es-CO" sz="1800" dirty="0"/>
              <a:t>Matriz de probabilidad e impacto</a:t>
            </a:r>
          </a:p>
          <a:p>
            <a:pPr marL="0" indent="0">
              <a:buNone/>
            </a:pPr>
            <a:endParaRPr lang="es-CO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EADA3D-A789-4DDB-8CA4-02D887A9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314116"/>
            <a:ext cx="4362450" cy="1943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3190D7-6E3B-4046-9260-D1B22CE9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34" y="3314116"/>
            <a:ext cx="4561049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6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Planeación de riesgos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2404" y="1614513"/>
            <a:ext cx="10058400" cy="3204571"/>
          </a:xfrm>
        </p:spPr>
        <p:txBody>
          <a:bodyPr>
            <a:normAutofit/>
          </a:bodyPr>
          <a:lstStyle/>
          <a:p>
            <a:r>
              <a:rPr lang="es-CO" dirty="0"/>
              <a:t>Depende del conocimiento y la experiencia del gestor del proyecto</a:t>
            </a:r>
          </a:p>
          <a:p>
            <a:r>
              <a:rPr lang="es-CO" b="1" dirty="0"/>
              <a:t>Estrategias para manejar los riesgos seleccionados </a:t>
            </a:r>
            <a:r>
              <a:rPr lang="es-CO" dirty="0"/>
              <a:t>en el análisis de riesgo, son acciones que buscan minimizar el efecto global de un riesgo.</a:t>
            </a:r>
          </a:p>
          <a:p>
            <a:pPr marL="0" indent="0">
              <a:buNone/>
            </a:pPr>
            <a:r>
              <a:rPr lang="es-CO" dirty="0"/>
              <a:t>		Fiabilidad		Seguridad</a:t>
            </a:r>
          </a:p>
          <a:p>
            <a:pPr marL="0" indent="0">
              <a:buNone/>
            </a:pPr>
            <a:r>
              <a:rPr lang="es-CO" dirty="0"/>
              <a:t>		Protección		Recuperación a fallas</a:t>
            </a:r>
          </a:p>
          <a:p>
            <a:r>
              <a:rPr lang="es-CO" dirty="0"/>
              <a:t>Es mejor buscar estrategias para evitar el riesgo o para enfrentar cuando este llegue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Shape 2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15400" y="0"/>
            <a:ext cx="3276600" cy="1917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upo 9"/>
          <p:cNvGrpSpPr/>
          <p:nvPr/>
        </p:nvGrpSpPr>
        <p:grpSpPr>
          <a:xfrm>
            <a:off x="2197508" y="2791590"/>
            <a:ext cx="3058025" cy="715875"/>
            <a:chOff x="2624890" y="3278608"/>
            <a:chExt cx="3058025" cy="715875"/>
          </a:xfrm>
        </p:grpSpPr>
        <p:pic>
          <p:nvPicPr>
            <p:cNvPr id="2052" name="Picture 4" descr="Resultado de imagen para checkbo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890" y="3278608"/>
              <a:ext cx="298783" cy="29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Resultado de imagen para checkbo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912" y="3687680"/>
              <a:ext cx="298783" cy="29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Resultado de imagen para checkbo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110" y="3286628"/>
              <a:ext cx="298783" cy="29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sultado de imagen para checkbo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132" y="3695700"/>
              <a:ext cx="298783" cy="29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861730742"/>
              </p:ext>
            </p:extLst>
          </p:nvPr>
        </p:nvGraphicFramePr>
        <p:xfrm>
          <a:off x="453943" y="5259892"/>
          <a:ext cx="11523579" cy="184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923428326"/>
              </p:ext>
            </p:extLst>
          </p:nvPr>
        </p:nvGraphicFramePr>
        <p:xfrm>
          <a:off x="447317" y="3826562"/>
          <a:ext cx="11523579" cy="201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054" name="Picture 6" descr="Imagen relacionada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50" b="98125" l="328" r="51475">
                        <a14:foregroundMark x1="7869" y1="63125" x2="6557" y2="38125"/>
                        <a14:foregroundMark x1="6230" y1="38125" x2="14098" y2="19375"/>
                        <a14:foregroundMark x1="16066" y1="14375" x2="26557" y2="11875"/>
                        <a14:foregroundMark x1="27213" y1="10625" x2="37705" y2="18750"/>
                        <a14:foregroundMark x1="5574" y1="41250" x2="13443" y2="1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430" b="5000"/>
          <a:stretch/>
        </p:blipFill>
        <p:spPr bwMode="auto">
          <a:xfrm>
            <a:off x="101256" y="4505739"/>
            <a:ext cx="634240" cy="6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n relacionada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4375" l="49180" r="99016">
                        <a14:foregroundMark x1="54098" y1="54375" x2="54754" y2="43750"/>
                        <a14:foregroundMark x1="56066" y1="33125" x2="62623" y2="21250"/>
                        <a14:foregroundMark x1="67213" y1="15625" x2="75738" y2="11875"/>
                        <a14:foregroundMark x1="80328" y1="12500" x2="87869" y2="22500"/>
                        <a14:foregroundMark x1="66230" y1="13750" x2="59672" y2="20625"/>
                        <a14:foregroundMark x1="57377" y1="23750" x2="53443" y2="38125"/>
                        <a14:foregroundMark x1="53770" y1="50000" x2="52459" y2="39375"/>
                        <a14:foregroundMark x1="53115" y1="37500" x2="55738" y2="24375"/>
                        <a14:foregroundMark x1="64262" y1="21250" x2="64262" y2="2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2" b="5870"/>
          <a:stretch/>
        </p:blipFill>
        <p:spPr bwMode="auto">
          <a:xfrm>
            <a:off x="99393" y="5812086"/>
            <a:ext cx="636104" cy="62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43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3.1 mitigar/evadir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04571"/>
          </a:xfrm>
        </p:spPr>
        <p:txBody>
          <a:bodyPr>
            <a:normAutofit/>
          </a:bodyPr>
          <a:lstStyle/>
          <a:p>
            <a:r>
              <a:rPr lang="es-CO" b="1" dirty="0"/>
              <a:t>Mitigación:</a:t>
            </a:r>
            <a:r>
              <a:rPr lang="es-CO" dirty="0"/>
              <a:t> Moderar, aplacar, disminuir o suavizar algo riguroso o áspero.(DRAE)</a:t>
            </a:r>
          </a:p>
          <a:p>
            <a:r>
              <a:rPr lang="es-CO" b="1" dirty="0"/>
              <a:t>La mitigación de riesgos </a:t>
            </a:r>
            <a:r>
              <a:rPr lang="es-CO" dirty="0"/>
              <a:t>en los proyectos es el proceso de buscar opciones y acciones con el fin de </a:t>
            </a:r>
            <a:r>
              <a:rPr lang="es-CO" b="1" dirty="0"/>
              <a:t>mejorar las oportunidades </a:t>
            </a:r>
            <a:r>
              <a:rPr lang="es-CO" dirty="0"/>
              <a:t>y </a:t>
            </a:r>
            <a:r>
              <a:rPr lang="es-CO" b="1" dirty="0"/>
              <a:t>reducir las amenazas </a:t>
            </a:r>
            <a:r>
              <a:rPr lang="es-CO" dirty="0"/>
              <a:t>hacia los objetivos del proyecto</a:t>
            </a:r>
          </a:p>
          <a:p>
            <a:r>
              <a:rPr lang="es-CO" dirty="0"/>
              <a:t>Es cambiar las condiciones originales del evento para reducirlo hasta lograr eliminarlo totalmente 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Shape 2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6484" y="0"/>
            <a:ext cx="3625516" cy="19170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647121722"/>
              </p:ext>
            </p:extLst>
          </p:nvPr>
        </p:nvGraphicFramePr>
        <p:xfrm>
          <a:off x="235283" y="4812633"/>
          <a:ext cx="11523579" cy="184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30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3.2 aceptar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8796" y="2073281"/>
            <a:ext cx="10058400" cy="3204571"/>
          </a:xfrm>
        </p:spPr>
        <p:txBody>
          <a:bodyPr>
            <a:normAutofit/>
          </a:bodyPr>
          <a:lstStyle/>
          <a:p>
            <a:r>
              <a:rPr lang="es-CO" b="1" dirty="0"/>
              <a:t>Aceptar: </a:t>
            </a:r>
            <a:r>
              <a:rPr lang="es" dirty="0"/>
              <a:t>Asumir resignadamente un sacrificio, molestia o privación.</a:t>
            </a:r>
            <a:r>
              <a:rPr lang="es-CO" dirty="0"/>
              <a:t>(DRAE)</a:t>
            </a:r>
          </a:p>
          <a:p>
            <a:r>
              <a:rPr lang="es" b="1" dirty="0">
                <a:solidFill>
                  <a:schemeClr val="dk1"/>
                </a:solidFill>
              </a:rPr>
              <a:t>Aceptar un riesgo</a:t>
            </a:r>
            <a:r>
              <a:rPr lang="es" dirty="0"/>
              <a:t> consiste en </a:t>
            </a:r>
            <a:r>
              <a:rPr lang="es" b="1" dirty="0">
                <a:solidFill>
                  <a:schemeClr val="dk1"/>
                </a:solidFill>
              </a:rPr>
              <a:t>reconocer su existencia</a:t>
            </a:r>
            <a:r>
              <a:rPr lang="es" dirty="0"/>
              <a:t> y tomar la decisión deliberada de </a:t>
            </a:r>
            <a:r>
              <a:rPr lang="es" b="1" dirty="0">
                <a:solidFill>
                  <a:schemeClr val="dk1"/>
                </a:solidFill>
              </a:rPr>
              <a:t>NO</a:t>
            </a:r>
            <a:r>
              <a:rPr lang="es" dirty="0"/>
              <a:t> realizar esfuerzos para controlarlo.</a:t>
            </a:r>
            <a:endParaRPr lang="es-CO" dirty="0"/>
          </a:p>
          <a:p>
            <a:r>
              <a:rPr lang="es-CO" b="1" dirty="0"/>
              <a:t>Buena estrategia</a:t>
            </a:r>
            <a:r>
              <a:rPr lang="es-CO" dirty="0"/>
              <a:t> para amenazas </a:t>
            </a:r>
            <a:r>
              <a:rPr lang="es-CO" b="1" dirty="0"/>
              <a:t>menos críticas</a:t>
            </a:r>
            <a:r>
              <a:rPr lang="es-CO" dirty="0"/>
              <a:t> y con </a:t>
            </a:r>
            <a:r>
              <a:rPr lang="es-CO" b="1" dirty="0"/>
              <a:t>menos impacto global</a:t>
            </a:r>
            <a:r>
              <a:rPr lang="es-CO" dirty="0"/>
              <a:t>, en las que tratar de tomar acciones podría ser incluso más costoso que el propio problema si aparece.</a:t>
            </a:r>
            <a:endParaRPr lang="es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079598242"/>
              </p:ext>
            </p:extLst>
          </p:nvPr>
        </p:nvGraphicFramePr>
        <p:xfrm>
          <a:off x="235283" y="4812633"/>
          <a:ext cx="11523579" cy="184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Resultado de imagen para acept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riesgo">
            <a:extLst>
              <a:ext uri="{FF2B5EF4-FFF2-40B4-BE49-F238E27FC236}">
                <a16:creationId xmlns:a16="http://schemas.microsoft.com/office/drawing/2014/main" id="{54597B8D-AECA-4A26-A533-ECB0E69CF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17" y="771611"/>
            <a:ext cx="4773168" cy="31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3F4C3A-8777-4D71-8F49-CB216027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CO" dirty="0"/>
              <a:t>¿Qué es un riesgo?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B6C33-65D9-4402-A9C1-A14DDE11F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4773168" cy="3688415"/>
          </a:xfrm>
        </p:spPr>
        <p:txBody>
          <a:bodyPr>
            <a:normAutofit/>
          </a:bodyPr>
          <a:lstStyle/>
          <a:p>
            <a:r>
              <a:rPr lang="es-CO" dirty="0"/>
              <a:t>Según la RAE es una contingencia o una proximidad de un daño</a:t>
            </a:r>
          </a:p>
          <a:p>
            <a:r>
              <a:rPr lang="es-CO" dirty="0"/>
              <a:t>Según las normas ISO31000:“El riesgo es efecto de la incertidumbre en la consecuencia de los objetivos” 	</a:t>
            </a:r>
          </a:p>
        </p:txBody>
      </p:sp>
      <p:sp>
        <p:nvSpPr>
          <p:cNvPr id="5" name="Marcador de contenido 2">
            <a:extLst/>
          </p:cNvPr>
          <p:cNvSpPr txBox="1">
            <a:spLocks/>
          </p:cNvSpPr>
          <p:nvPr/>
        </p:nvSpPr>
        <p:spPr>
          <a:xfrm>
            <a:off x="1039793" y="3837914"/>
            <a:ext cx="6730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Esta definido como “combinación de la probabilidad de que se produzca un </a:t>
            </a:r>
            <a:r>
              <a:rPr lang="es-CO" b="1" dirty="0"/>
              <a:t>evento</a:t>
            </a:r>
            <a:r>
              <a:rPr lang="es-CO" dirty="0"/>
              <a:t> y sus </a:t>
            </a:r>
            <a:r>
              <a:rPr lang="es-CO" b="1" dirty="0"/>
              <a:t>consecuencias</a:t>
            </a:r>
            <a:r>
              <a:rPr lang="es-CO" dirty="0"/>
              <a:t> </a:t>
            </a:r>
            <a:r>
              <a:rPr lang="es-CO" b="1" dirty="0"/>
              <a:t>negativas</a:t>
            </a:r>
            <a:r>
              <a:rPr lang="es-CO" dirty="0"/>
              <a:t>. Los componentes de un riesgo son la </a:t>
            </a:r>
            <a:r>
              <a:rPr lang="es-CO" b="1" dirty="0"/>
              <a:t>amenaza</a:t>
            </a:r>
            <a:r>
              <a:rPr lang="es-CO" dirty="0"/>
              <a:t> y la </a:t>
            </a:r>
            <a:r>
              <a:rPr lang="es-CO" b="1" dirty="0"/>
              <a:t>vulnerabilidad</a:t>
            </a:r>
            <a:r>
              <a:rPr lang="es-CO" dirty="0"/>
              <a:t>” </a:t>
            </a:r>
          </a:p>
          <a:p>
            <a:pPr marL="0" indent="0">
              <a:buFont typeface="Wingdings" pitchFamily="2" charset="2"/>
              <a:buNone/>
            </a:pPr>
            <a:r>
              <a:rPr lang="es-CO" dirty="0"/>
              <a:t>	</a:t>
            </a:r>
          </a:p>
          <a:p>
            <a:pPr marL="0" indent="0" algn="ctr">
              <a:buFont typeface="Wingdings" pitchFamily="2" charset="2"/>
              <a:buNone/>
            </a:pPr>
            <a:r>
              <a:rPr lang="es-CO" dirty="0"/>
              <a:t>		</a:t>
            </a:r>
          </a:p>
        </p:txBody>
      </p:sp>
      <p:sp>
        <p:nvSpPr>
          <p:cNvPr id="6" name="CuadroTexto 5">
            <a:extLst/>
          </p:cNvPr>
          <p:cNvSpPr txBox="1"/>
          <p:nvPr/>
        </p:nvSpPr>
        <p:spPr>
          <a:xfrm>
            <a:off x="0" y="6211669"/>
            <a:ext cx="344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CIIFEN, Aproximación para el calculo de riesgos</a:t>
            </a:r>
          </a:p>
        </p:txBody>
      </p:sp>
      <p:sp>
        <p:nvSpPr>
          <p:cNvPr id="7" name="CuadroTexto 6">
            <a:extLst/>
          </p:cNvPr>
          <p:cNvSpPr txBox="1"/>
          <p:nvPr/>
        </p:nvSpPr>
        <p:spPr>
          <a:xfrm>
            <a:off x="2077854" y="5413767"/>
            <a:ext cx="452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RIESGO= AMENZA * VULNERABILIDAD</a:t>
            </a:r>
          </a:p>
        </p:txBody>
      </p:sp>
    </p:spTree>
    <p:extLst>
      <p:ext uri="{BB962C8B-B14F-4D97-AF65-F5344CB8AC3E}">
        <p14:creationId xmlns:p14="http://schemas.microsoft.com/office/powerpoint/2010/main" val="279615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3.3 Transferir riesgo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0457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CO" b="1" dirty="0"/>
              <a:t>Transferir: </a:t>
            </a:r>
            <a:r>
              <a:rPr lang="es-CO" dirty="0"/>
              <a:t>Ceder a otra persona el derecho, dominio o atribución que se tiene sobre algo. (DRAE)</a:t>
            </a:r>
          </a:p>
          <a:p>
            <a:pPr>
              <a:spcBef>
                <a:spcPts val="0"/>
              </a:spcBef>
            </a:pPr>
            <a:r>
              <a:rPr lang="es-CO" b="1" dirty="0">
                <a:solidFill>
                  <a:schemeClr val="dk1"/>
                </a:solidFill>
              </a:rPr>
              <a:t>Transferir un riesgo</a:t>
            </a:r>
            <a:r>
              <a:rPr lang="es-CO" dirty="0"/>
              <a:t> consiste en </a:t>
            </a:r>
            <a:r>
              <a:rPr lang="es-CO" b="1" dirty="0">
                <a:solidFill>
                  <a:schemeClr val="dk1"/>
                </a:solidFill>
              </a:rPr>
              <a:t>reasignar</a:t>
            </a:r>
            <a:r>
              <a:rPr lang="es-CO" dirty="0"/>
              <a:t> responsabilidad y autoridad a un tercero o </a:t>
            </a:r>
            <a:r>
              <a:rPr lang="es-CO" dirty="0" err="1"/>
              <a:t>stakeholder</a:t>
            </a:r>
            <a:r>
              <a:rPr lang="es-CO" dirty="0"/>
              <a:t> dispuesto a aceptar el riesgo.</a:t>
            </a:r>
          </a:p>
          <a:p>
            <a:r>
              <a:rPr lang="es-CO" dirty="0"/>
              <a:t>Trasladar el impacto negativo hacia un tercero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2171133373"/>
              </p:ext>
            </p:extLst>
          </p:nvPr>
        </p:nvGraphicFramePr>
        <p:xfrm>
          <a:off x="235283" y="4812633"/>
          <a:ext cx="11523579" cy="184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hape 3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4734" y="0"/>
            <a:ext cx="3757266" cy="2142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22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3.4 Plan de contingencia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7132" y="2137451"/>
            <a:ext cx="10058400" cy="320457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CO" b="1" dirty="0">
                <a:solidFill>
                  <a:schemeClr val="dk1"/>
                </a:solidFill>
              </a:rPr>
              <a:t>Contingencia:</a:t>
            </a:r>
            <a:r>
              <a:rPr lang="es-CO" dirty="0"/>
              <a:t> Posibilidad de que algo suceda o no suceda.(DRAE)</a:t>
            </a:r>
          </a:p>
          <a:p>
            <a:pPr>
              <a:spcBef>
                <a:spcPts val="0"/>
              </a:spcBef>
            </a:pPr>
            <a:r>
              <a:rPr lang="es-CO" b="1" dirty="0">
                <a:solidFill>
                  <a:schemeClr val="dk1"/>
                </a:solidFill>
              </a:rPr>
              <a:t>Plan de contingencia</a:t>
            </a:r>
            <a:r>
              <a:rPr lang="es-CO" dirty="0"/>
              <a:t> consiste en estar </a:t>
            </a:r>
            <a:r>
              <a:rPr lang="es-CO" b="1" dirty="0">
                <a:solidFill>
                  <a:schemeClr val="dk1"/>
                </a:solidFill>
              </a:rPr>
              <a:t>preparado</a:t>
            </a:r>
            <a:r>
              <a:rPr lang="es-CO" dirty="0"/>
              <a:t> para saber qué acciones realizar cuando los problemas a los cuales hay exposición de riesgo se presenten</a:t>
            </a:r>
          </a:p>
          <a:p>
            <a:pPr marL="0" indent="0">
              <a:spcBef>
                <a:spcPts val="0"/>
              </a:spcBef>
              <a:buNone/>
            </a:pPr>
            <a:endParaRPr lang="es-CO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682582621"/>
              </p:ext>
            </p:extLst>
          </p:nvPr>
        </p:nvGraphicFramePr>
        <p:xfrm>
          <a:off x="235284" y="4822572"/>
          <a:ext cx="11523579" cy="184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Resultado de imagen para plan de contingenci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0"/>
          <a:stretch/>
        </p:blipFill>
        <p:spPr bwMode="auto">
          <a:xfrm>
            <a:off x="9226215" y="284747"/>
            <a:ext cx="2965785" cy="214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32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CF98A-7581-46B4-ACFE-80F0AC4A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74310-1D36-4245-921D-454D90A3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Entrevistas:</a:t>
            </a:r>
            <a:r>
              <a:rPr lang="es-CO" dirty="0"/>
              <a:t> basándonos en experiencias y resultados anteriores es posible determinar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A4E37C-F59A-4DCC-AFE0-65A0296D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09" y="3046666"/>
            <a:ext cx="4450532" cy="2670319"/>
          </a:xfrm>
          <a:prstGeom prst="rect">
            <a:avLst/>
          </a:prstGeom>
        </p:spPr>
      </p:pic>
      <p:pic>
        <p:nvPicPr>
          <p:cNvPr id="2050" name="Picture 2" descr="Resultado de imagen para entrevista">
            <a:extLst>
              <a:ext uri="{FF2B5EF4-FFF2-40B4-BE49-F238E27FC236}">
                <a16:creationId xmlns:a16="http://schemas.microsoft.com/office/drawing/2014/main" id="{EB5B35B4-450D-4C77-AFD9-18C29D15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5" y="3046666"/>
            <a:ext cx="4282587" cy="267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herramientas">
            <a:extLst>
              <a:ext uri="{FF2B5EF4-FFF2-40B4-BE49-F238E27FC236}">
                <a16:creationId xmlns:a16="http://schemas.microsoft.com/office/drawing/2014/main" id="{5CA5DDDA-31EE-43F0-A0E1-48E9426F5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884" y="29417"/>
            <a:ext cx="1715116" cy="17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A694A-8F7B-48C0-B8A6-C2BA561A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1CA6A4-DD33-4FE5-91F7-B0B42B3C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47872"/>
          </a:xfrm>
        </p:spPr>
        <p:txBody>
          <a:bodyPr/>
          <a:lstStyle/>
          <a:p>
            <a:r>
              <a:rPr lang="es-CO" b="1" dirty="0"/>
              <a:t>Análisis de sensibilidades: </a:t>
            </a:r>
            <a:r>
              <a:rPr lang="es-CO" dirty="0"/>
              <a:t>Evalúa la incertidumbre del riesgo y en paralelo evalúa la afectación que este tiene en los objetos del proyecto. Ayuda a determinar que riesgos tienen mayor probabilidad e impacto en el proyecto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C75742-243D-4766-8924-1012CB74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911" y="3069280"/>
            <a:ext cx="3370120" cy="2490958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924F973-33D9-43F9-8DB7-EECE54E232AE}"/>
              </a:ext>
            </a:extLst>
          </p:cNvPr>
          <p:cNvSpPr txBox="1">
            <a:spLocks/>
          </p:cNvSpPr>
          <p:nvPr/>
        </p:nvSpPr>
        <p:spPr>
          <a:xfrm>
            <a:off x="1069848" y="5681732"/>
            <a:ext cx="10058400" cy="4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Modelos y simulaciones: Técnica de Montecarlo</a:t>
            </a:r>
          </a:p>
        </p:txBody>
      </p:sp>
      <p:pic>
        <p:nvPicPr>
          <p:cNvPr id="9218" name="Picture 2" descr="Resultado de imagen para herramientas">
            <a:extLst>
              <a:ext uri="{FF2B5EF4-FFF2-40B4-BE49-F238E27FC236}">
                <a16:creationId xmlns:a16="http://schemas.microsoft.com/office/drawing/2014/main" id="{7FCFAC8E-7189-48F8-B06B-7CB02813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50" y="229463"/>
            <a:ext cx="1802360" cy="183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29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herramientas">
            <a:extLst>
              <a:ext uri="{FF2B5EF4-FFF2-40B4-BE49-F238E27FC236}">
                <a16:creationId xmlns:a16="http://schemas.microsoft.com/office/drawing/2014/main" id="{4B0355B1-BE9A-4CCE-9DCF-73913A81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75" y="2193036"/>
            <a:ext cx="3920977" cy="398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2BCB92-9C1C-4087-9324-8C3A3A2A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CO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DCAD9C-71D0-49B9-BA8F-40E516F7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s-CO" b="1" u="sng" dirty="0"/>
              <a:t>Reevaluación de los riesgos</a:t>
            </a:r>
            <a:r>
              <a:rPr lang="es-CO" dirty="0"/>
              <a:t>: identificar nuevos riesgos y cierre de los gestionados</a:t>
            </a:r>
          </a:p>
          <a:p>
            <a:r>
              <a:rPr lang="es-CO" b="1" u="sng" dirty="0"/>
              <a:t>Auditoria de los riesgos: </a:t>
            </a:r>
            <a:r>
              <a:rPr lang="es-CO" dirty="0"/>
              <a:t>Examinar y documentar la eficacia de las respuesta a los riesgos</a:t>
            </a:r>
          </a:p>
          <a:p>
            <a:r>
              <a:rPr lang="es-CO" b="1" u="sng" dirty="0"/>
              <a:t>Reuniones</a:t>
            </a:r>
            <a:r>
              <a:rPr lang="es-CO" dirty="0"/>
              <a:t>: Debate frecuente en las reuniones del proyecto con el fin de aumentar la probabilidad de que los miembros identifiquen nuevos riesgos </a:t>
            </a:r>
          </a:p>
        </p:txBody>
      </p:sp>
    </p:spTree>
    <p:extLst>
      <p:ext uri="{BB962C8B-B14F-4D97-AF65-F5344CB8AC3E}">
        <p14:creationId xmlns:p14="http://schemas.microsoft.com/office/powerpoint/2010/main" val="35428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planeacion">
            <a:extLst>
              <a:ext uri="{FF2B5EF4-FFF2-40B4-BE49-F238E27FC236}">
                <a16:creationId xmlns:a16="http://schemas.microsoft.com/office/drawing/2014/main" id="{D49587AC-52A1-4EF1-B077-FE7AE1E8B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763363"/>
            <a:ext cx="4773168" cy="284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596B21-7A12-415A-9B09-9AC68102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CO" dirty="0"/>
              <a:t>propuestas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1D62F-C3BA-4AC6-A3E6-7B0A0B8A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s-CO" b="1" dirty="0"/>
              <a:t>Reserva de contingencia</a:t>
            </a:r>
            <a:r>
              <a:rPr lang="es-CO" dirty="0"/>
              <a:t>: tiempo y presupuesto destinado al tratamiento proactivos de riegos de </a:t>
            </a:r>
            <a:r>
              <a:rPr lang="es-CO" b="1" u="sng" dirty="0"/>
              <a:t>riesgos conocidos</a:t>
            </a:r>
          </a:p>
          <a:p>
            <a:r>
              <a:rPr lang="es-CO" b="1" dirty="0"/>
              <a:t>Reserva de gestión: </a:t>
            </a:r>
            <a:r>
              <a:rPr lang="es-CO" dirty="0"/>
              <a:t>tiempo y presupuesto destinado al tratamiento de riesgos NO conocidos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03446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Resultado de imagen para monitoreo">
            <a:extLst>
              <a:ext uri="{FF2B5EF4-FFF2-40B4-BE49-F238E27FC236}">
                <a16:creationId xmlns:a16="http://schemas.microsoft.com/office/drawing/2014/main" id="{5A6E8AC7-C7B4-4AB5-AA96-69AE47654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1" r="32511"/>
          <a:stretch/>
        </p:blipFill>
        <p:spPr bwMode="auto">
          <a:xfrm>
            <a:off x="7334865" y="10"/>
            <a:ext cx="485713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04CB19-0FD3-4B49-A789-410281AE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s-CO" sz="4800" dirty="0"/>
              <a:t>4. Monitorización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086C9-F6E6-4206-A891-E076FFDD7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Implementar planes de respuesta</a:t>
            </a:r>
          </a:p>
          <a:p>
            <a:pPr marL="0" indent="0">
              <a:buNone/>
            </a:pPr>
            <a:endParaRPr lang="es-CO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Dar seguimiento a los riesgos</a:t>
            </a:r>
          </a:p>
          <a:p>
            <a:pPr marL="0" indent="0">
              <a:buNone/>
            </a:pPr>
            <a:endParaRPr lang="es-CO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Monitorear los riesgos</a:t>
            </a:r>
          </a:p>
          <a:p>
            <a:pPr marL="0" indent="0">
              <a:buNone/>
            </a:pPr>
            <a:endParaRPr lang="es-CO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Identificar nuevos riesgos</a:t>
            </a:r>
          </a:p>
          <a:p>
            <a:pPr marL="0" indent="0">
              <a:buNone/>
            </a:pPr>
            <a:endParaRPr lang="es-CO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1800" dirty="0"/>
              <a:t>Evaluar efectividad de los procesos de gestión de riesgos </a:t>
            </a:r>
          </a:p>
        </p:txBody>
      </p:sp>
    </p:spTree>
    <p:extLst>
      <p:ext uri="{BB962C8B-B14F-4D97-AF65-F5344CB8AC3E}">
        <p14:creationId xmlns:p14="http://schemas.microsoft.com/office/powerpoint/2010/main" val="38000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CF98A-7581-46B4-ACFE-80F0AC4A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74310-1D36-4245-921D-454D90A3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/>
              <a:t>(2017). http://ocw.unican.es/ensenanzas-tecnicas/ingenieria-del-software-ii/materiales/tema7-gestionRiesgos.pdf</a:t>
            </a:r>
          </a:p>
          <a:p>
            <a:r>
              <a:rPr lang="es-CO" i="1" dirty="0"/>
              <a:t>Gestión de Riesgos en Proyectos según el PMBOK: Lineamientos </a:t>
            </a:r>
            <a:r>
              <a:rPr lang="es-CO" i="1" dirty="0" err="1"/>
              <a:t>Generale</a:t>
            </a:r>
            <a:r>
              <a:rPr lang="es-CO" i="1" dirty="0"/>
              <a:t>…</a:t>
            </a:r>
            <a:r>
              <a:rPr lang="es-CO" dirty="0"/>
              <a:t>. (2017). </a:t>
            </a:r>
            <a:r>
              <a:rPr lang="es-CO" i="1" dirty="0"/>
              <a:t>Es.slideshare.net</a:t>
            </a:r>
            <a:r>
              <a:rPr lang="es-CO" dirty="0"/>
              <a:t>. tomado dehttps://es.slideshare.net/ManuelAsmatCrdovaMBA/gestin-de-riesgos-en-proyectos-segn-el-pmbok-lineamientos-generales-para-su-implementacin</a:t>
            </a:r>
          </a:p>
          <a:p>
            <a:r>
              <a:rPr lang="es-CO" dirty="0" err="1"/>
              <a:t>Investigacion</a:t>
            </a:r>
            <a:r>
              <a:rPr lang="es-CO" dirty="0"/>
              <a:t>, B., </a:t>
            </a:r>
            <a:r>
              <a:rPr lang="es-CO" dirty="0" err="1"/>
              <a:t>management</a:t>
            </a:r>
            <a:r>
              <a:rPr lang="es-CO" dirty="0"/>
              <a:t>, P., &amp; Proyectos, E. (2017). </a:t>
            </a:r>
            <a:r>
              <a:rPr lang="es-CO" i="1" dirty="0"/>
              <a:t>Estrategias ante las Amenazas en Proyectos | OBS Business </a:t>
            </a:r>
            <a:r>
              <a:rPr lang="es-CO" i="1" dirty="0" err="1"/>
              <a:t>School</a:t>
            </a:r>
            <a:r>
              <a:rPr lang="es-CO" dirty="0"/>
              <a:t>. </a:t>
            </a:r>
            <a:r>
              <a:rPr lang="es-CO" i="1" dirty="0"/>
              <a:t>Obs-edu.com</a:t>
            </a:r>
            <a:r>
              <a:rPr lang="es-CO" dirty="0"/>
              <a:t>. Tomado de: http://www.obs-edu.com/int/blog-investigacion/project-management/estrategias-ante-las-amenazas-en-proyectos</a:t>
            </a:r>
          </a:p>
          <a:p>
            <a:r>
              <a:rPr lang="es-CO" dirty="0"/>
              <a:t>López, J., &amp; perfil, V. (2017). </a:t>
            </a:r>
            <a:r>
              <a:rPr lang="es-CO" i="1" dirty="0"/>
              <a:t>Gestión de riesgos</a:t>
            </a:r>
            <a:r>
              <a:rPr lang="es-CO" dirty="0"/>
              <a:t>. </a:t>
            </a:r>
            <a:r>
              <a:rPr lang="es-CO" i="1" dirty="0"/>
              <a:t>Pmbokproyectos.blogspot.com.co</a:t>
            </a:r>
            <a:r>
              <a:rPr lang="es-CO" dirty="0"/>
              <a:t>. Tomado de: http://pmbokproyectos.blogspot.com.co/p/gestion-de-riesgos.html</a:t>
            </a:r>
          </a:p>
          <a:p>
            <a:r>
              <a:rPr lang="es-CO" dirty="0"/>
              <a:t>(2017). </a:t>
            </a:r>
            <a:r>
              <a:rPr lang="es-CO" i="1" dirty="0"/>
              <a:t>Análisis y Gestión de Riesgo</a:t>
            </a:r>
            <a:r>
              <a:rPr lang="es-CO" dirty="0"/>
              <a:t>. </a:t>
            </a:r>
            <a:r>
              <a:rPr lang="es-CO" i="1" dirty="0"/>
              <a:t>Arielvargasu.blogspot.com.co</a:t>
            </a:r>
            <a:r>
              <a:rPr lang="es-CO" dirty="0"/>
              <a:t>. Tomado de: http://arielvargasu.blogspot.com.co/2010/10/analisis-y-gestion-de-riesgo_18.html</a:t>
            </a:r>
          </a:p>
          <a:p>
            <a:r>
              <a:rPr lang="es" dirty="0">
                <a:solidFill>
                  <a:srgbClr val="000000"/>
                </a:solidFill>
              </a:rPr>
              <a:t> I. S. (2011). 22.1 Gestión del riesgo. En </a:t>
            </a:r>
            <a:r>
              <a:rPr lang="es" i="1" dirty="0">
                <a:solidFill>
                  <a:srgbClr val="000000"/>
                </a:solidFill>
              </a:rPr>
              <a:t>Ingeniería de Software</a:t>
            </a:r>
            <a:r>
              <a:rPr lang="es" dirty="0">
                <a:solidFill>
                  <a:srgbClr val="000000"/>
                </a:solidFill>
              </a:rPr>
              <a:t> (9a ed.). México: Pearson. </a:t>
            </a:r>
          </a:p>
          <a:p>
            <a:r>
              <a:rPr lang="es" dirty="0">
                <a:solidFill>
                  <a:srgbClr val="000000"/>
                </a:solidFill>
              </a:rPr>
              <a:t>Charette, R: Software Engineering Risk Analysis and management, McGraw-Hill/intertext, 1989.</a:t>
            </a:r>
          </a:p>
          <a:p>
            <a:r>
              <a:rPr lang="es" dirty="0">
                <a:solidFill>
                  <a:srgbClr val="000000"/>
                </a:solidFill>
              </a:rPr>
              <a:t>PMBOK Guide and standards</a:t>
            </a:r>
          </a:p>
          <a:p>
            <a:r>
              <a:rPr lang="es" dirty="0">
                <a:solidFill>
                  <a:srgbClr val="000000"/>
                </a:solidFill>
              </a:rPr>
              <a:t>Real Academia Española (2014): Diccionario de la Lengua Española, vigesimotercera Edición.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33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para vulnerable">
            <a:extLst>
              <a:ext uri="{FF2B5EF4-FFF2-40B4-BE49-F238E27FC236}">
                <a16:creationId xmlns:a16="http://schemas.microsoft.com/office/drawing/2014/main" id="{8BB6BCAA-690B-4979-B4A8-6F4E7119F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999" y="3514563"/>
            <a:ext cx="4001315" cy="26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esultado de imagen para vulnerable">
            <a:extLst>
              <a:ext uri="{FF2B5EF4-FFF2-40B4-BE49-F238E27FC236}">
                <a16:creationId xmlns:a16="http://schemas.microsoft.com/office/drawing/2014/main" id="{98CF8B59-628A-45FB-98A7-29AADD557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45561-CD9E-4A70-86AB-57EED574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es-CO"/>
              <a:t>amenaza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AA896D-3A7D-4383-93FE-83923E45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>
            <a:normAutofit/>
          </a:bodyPr>
          <a:lstStyle/>
          <a:p>
            <a:r>
              <a:rPr lang="es-CO" dirty="0"/>
              <a:t>Son todos los peligros que se encuentran latentes en el desarrollo de un proyecto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7573CC3-A1EA-41D0-8155-34C31BE2F9A8}"/>
              </a:ext>
            </a:extLst>
          </p:cNvPr>
          <p:cNvSpPr txBox="1">
            <a:spLocks/>
          </p:cNvSpPr>
          <p:nvPr/>
        </p:nvSpPr>
        <p:spPr>
          <a:xfrm>
            <a:off x="4970109" y="3032090"/>
            <a:ext cx="6730276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/>
              <a:t>Vulnerabilidad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0568D1BA-5FA5-4E68-842F-4E97C8D058F9}"/>
              </a:ext>
            </a:extLst>
          </p:cNvPr>
          <p:cNvSpPr txBox="1">
            <a:spLocks/>
          </p:cNvSpPr>
          <p:nvPr/>
        </p:nvSpPr>
        <p:spPr>
          <a:xfrm>
            <a:off x="4970109" y="4668866"/>
            <a:ext cx="6730276" cy="1305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/>
              <a:t>Son todas aquellas características o circunstancias que vuelven susceptibles al proyecto</a:t>
            </a:r>
          </a:p>
        </p:txBody>
      </p:sp>
      <p:pic>
        <p:nvPicPr>
          <p:cNvPr id="9" name="Picture 8" descr="Resultado de imagen para riesgo cartoon">
            <a:extLst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8798" y="288758"/>
            <a:ext cx="3348635" cy="32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122" name="Picture 2" descr="Imagen relacionada">
            <a:extLst>
              <a:ext uri="{FF2B5EF4-FFF2-40B4-BE49-F238E27FC236}">
                <a16:creationId xmlns:a16="http://schemas.microsoft.com/office/drawing/2014/main" id="{3DF855F4-F2C9-41C1-B3B9-2B0AD2039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4" y="640080"/>
            <a:ext cx="3883730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AA22CD-6A92-44E5-8CD3-4CBB203C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O" sz="4000"/>
              <a:t>Categorías de los riegos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2B117-8BA3-4982-8E26-6B1E6DF8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s-CO" sz="1800" dirty="0"/>
              <a:t>Riesgos conocidos: Son aquellos que han sido identificados y analizados , por lo cual es posible gestionar y planificar una respuesta (Estrategia proactiva)</a:t>
            </a:r>
          </a:p>
          <a:p>
            <a:r>
              <a:rPr lang="es-CO" sz="1800" dirty="0"/>
              <a:t>Riesgos desconocidos: Son todos aquellos que NO fueron identificados en al etapa de “Identificación de riesgos”</a:t>
            </a:r>
          </a:p>
          <a:p>
            <a:r>
              <a:rPr lang="es-CO" sz="1800" dirty="0"/>
              <a:t>Riesgos positivos: conocidos como oportunidades</a:t>
            </a:r>
          </a:p>
          <a:p>
            <a:r>
              <a:rPr lang="es-CO" sz="1800" dirty="0"/>
              <a:t>Riesgos negativos PELIGRO!! Se mitiga, se transfiere o se acepta.</a:t>
            </a:r>
          </a:p>
        </p:txBody>
      </p:sp>
    </p:spTree>
    <p:extLst>
      <p:ext uri="{BB962C8B-B14F-4D97-AF65-F5344CB8AC3E}">
        <p14:creationId xmlns:p14="http://schemas.microsoft.com/office/powerpoint/2010/main" val="409043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074" name="Picture 2" descr="Resultado de imagen para proactivo">
            <a:extLst>
              <a:ext uri="{FF2B5EF4-FFF2-40B4-BE49-F238E27FC236}">
                <a16:creationId xmlns:a16="http://schemas.microsoft.com/office/drawing/2014/main" id="{E5733DE5-6A15-4B6D-AEC8-46FE3933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877900"/>
            <a:ext cx="5112461" cy="511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9C3734-DCC1-49A5-85F8-134E5FFB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O" sz="4000"/>
              <a:t>Estrategias para el control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B53A1-3912-433B-865F-47957D48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s-CO" sz="1800" dirty="0"/>
              <a:t>Son el conjunto de actividades  que se realizan con la finalidad de descubrir anticipadamente los riegos que se producen. </a:t>
            </a:r>
          </a:p>
          <a:p>
            <a:r>
              <a:rPr lang="es-CO" sz="1800" b="1" u="sng" dirty="0"/>
              <a:t>Estrategias proactivas </a:t>
            </a:r>
          </a:p>
          <a:p>
            <a:r>
              <a:rPr lang="es-CO" sz="1800" b="1" u="sng" dirty="0"/>
              <a:t>Estrategias reactive</a:t>
            </a:r>
          </a:p>
        </p:txBody>
      </p:sp>
    </p:spTree>
    <p:extLst>
      <p:ext uri="{BB962C8B-B14F-4D97-AF65-F5344CB8AC3E}">
        <p14:creationId xmlns:p14="http://schemas.microsoft.com/office/powerpoint/2010/main" val="347461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estion de ries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23" y="2193036"/>
            <a:ext cx="3652281" cy="398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CO" dirty="0"/>
              <a:t>Gestión del riesgo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s-CO" sz="1500" dirty="0"/>
              <a:t>¿Qué es?</a:t>
            </a:r>
          </a:p>
          <a:p>
            <a:pPr lvl="1"/>
            <a:r>
              <a:rPr lang="es-CO" sz="1500" dirty="0"/>
              <a:t>“Proceso sistemático de </a:t>
            </a:r>
            <a:r>
              <a:rPr lang="es-CO" sz="1500" b="1" dirty="0"/>
              <a:t>identificar, analizar y responder</a:t>
            </a:r>
            <a:r>
              <a:rPr lang="es-CO" sz="1500" dirty="0"/>
              <a:t>” (PMBOK, 2000)</a:t>
            </a:r>
          </a:p>
          <a:p>
            <a:pPr lvl="1"/>
            <a:r>
              <a:rPr lang="es-CO" sz="1500" dirty="0"/>
              <a:t>“</a:t>
            </a:r>
            <a:r>
              <a:rPr lang="es-CO" sz="1500" b="1" dirty="0"/>
              <a:t>Anticipar </a:t>
            </a:r>
            <a:r>
              <a:rPr lang="es-CO" sz="1500" dirty="0"/>
              <a:t>riesgos y posteriormente tomar acciones para </a:t>
            </a:r>
            <a:r>
              <a:rPr lang="es-CO" sz="1500" b="1" dirty="0"/>
              <a:t>evitarlos</a:t>
            </a:r>
            <a:r>
              <a:rPr lang="es-CO" sz="1500" dirty="0"/>
              <a:t>” (</a:t>
            </a:r>
            <a:r>
              <a:rPr lang="es-CO" sz="1500" dirty="0" err="1"/>
              <a:t>Sommerville</a:t>
            </a:r>
            <a:r>
              <a:rPr lang="es-CO" sz="1500" dirty="0"/>
              <a:t>, 2011)</a:t>
            </a:r>
          </a:p>
          <a:p>
            <a:pPr lvl="1"/>
            <a:r>
              <a:rPr lang="es-CO" sz="1500" dirty="0"/>
              <a:t>Serie de pasos que ayudan a comprender y gestionar la incertidumbre del proyecto</a:t>
            </a:r>
          </a:p>
          <a:p>
            <a:r>
              <a:rPr lang="es-CO" sz="1500" dirty="0"/>
              <a:t>¿Para qué sirve?</a:t>
            </a:r>
          </a:p>
          <a:p>
            <a:pPr lvl="1"/>
            <a:r>
              <a:rPr lang="es-CO" sz="1500" dirty="0"/>
              <a:t>Disminuir el impacto negativo hacia el presupuesto</a:t>
            </a:r>
          </a:p>
          <a:p>
            <a:pPr lvl="1"/>
            <a:r>
              <a:rPr lang="es-CO" sz="1500" dirty="0"/>
              <a:t>Evitar que hayan retrasos en el calendario</a:t>
            </a:r>
          </a:p>
          <a:p>
            <a:pPr lvl="1"/>
            <a:r>
              <a:rPr lang="es-CO" sz="1500" dirty="0"/>
              <a:t>Problemas a largo plazo en el proyecto</a:t>
            </a:r>
          </a:p>
          <a:p>
            <a:pPr lvl="1"/>
            <a:r>
              <a:rPr lang="es-CO" sz="1500" dirty="0"/>
              <a:t>Disminuir los riesgos desconocidos y evitar los negativos</a:t>
            </a:r>
          </a:p>
          <a:p>
            <a:pPr lvl="1"/>
            <a:endParaRPr lang="es-CO" sz="1500" dirty="0"/>
          </a:p>
          <a:p>
            <a:endParaRPr lang="es-CO" sz="1500" dirty="0"/>
          </a:p>
          <a:p>
            <a:pPr lvl="1"/>
            <a:endParaRPr lang="es-CO" sz="1500" dirty="0"/>
          </a:p>
          <a:p>
            <a:pPr lvl="1"/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13075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89695-549F-4A87-AD58-178491ED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Guía </a:t>
            </a:r>
            <a:r>
              <a:rPr lang="es-CO" dirty="0" err="1"/>
              <a:t>pmbok</a:t>
            </a:r>
            <a:r>
              <a:rPr lang="es-CO" dirty="0"/>
              <a:t> - Planificación y gestión de riegos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AB59A-D14D-46E5-B3FB-EDB50EED3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80" y="2089323"/>
            <a:ext cx="10058400" cy="4050792"/>
          </a:xfrm>
        </p:spPr>
        <p:txBody>
          <a:bodyPr/>
          <a:lstStyle/>
          <a:p>
            <a:pPr lvl="1"/>
            <a:r>
              <a:rPr lang="es-CO" dirty="0"/>
              <a:t>Debe </a:t>
            </a:r>
            <a:r>
              <a:rPr lang="es-CO" b="1" dirty="0"/>
              <a:t>iniciarse</a:t>
            </a:r>
            <a:r>
              <a:rPr lang="es-CO" dirty="0"/>
              <a:t> tan </a:t>
            </a:r>
            <a:r>
              <a:rPr lang="es-CO" b="1" dirty="0"/>
              <a:t>pronto</a:t>
            </a:r>
            <a:r>
              <a:rPr lang="es-CO" dirty="0"/>
              <a:t> es concebido el proyecto y </a:t>
            </a:r>
            <a:r>
              <a:rPr lang="es-CO" b="1" dirty="0"/>
              <a:t>culminarse</a:t>
            </a:r>
            <a:r>
              <a:rPr lang="es-CO" dirty="0"/>
              <a:t> en </a:t>
            </a:r>
            <a:r>
              <a:rPr lang="es-CO" b="1" dirty="0"/>
              <a:t>etapas tempranas </a:t>
            </a:r>
            <a:r>
              <a:rPr lang="es-CO" dirty="0"/>
              <a:t>de </a:t>
            </a:r>
            <a:r>
              <a:rPr lang="es-CO" b="1" dirty="0"/>
              <a:t>planificación</a:t>
            </a:r>
            <a:r>
              <a:rPr lang="es-CO" dirty="0"/>
              <a:t> </a:t>
            </a:r>
          </a:p>
          <a:p>
            <a:pPr lvl="1"/>
            <a:r>
              <a:rPr lang="es-CO" dirty="0"/>
              <a:t>El principal entregable para este proceso es el plan de gestión de Riegos, este debe ser </a:t>
            </a:r>
            <a:r>
              <a:rPr lang="es-CO" b="1" dirty="0"/>
              <a:t>respaldado</a:t>
            </a:r>
            <a:r>
              <a:rPr lang="es-CO" dirty="0"/>
              <a:t> por la </a:t>
            </a:r>
            <a:r>
              <a:rPr lang="es-CO" b="1" dirty="0"/>
              <a:t>alta dirección del proyecto </a:t>
            </a:r>
          </a:p>
          <a:p>
            <a:endParaRPr lang="es-CO" b="1" dirty="0"/>
          </a:p>
        </p:txBody>
      </p:sp>
      <p:pic>
        <p:nvPicPr>
          <p:cNvPr id="4" name="Shape 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0863" y="3419186"/>
            <a:ext cx="9666490" cy="32222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24281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evolucion de problemas">
            <a:extLst>
              <a:ext uri="{FF2B5EF4-FFF2-40B4-BE49-F238E27FC236}">
                <a16:creationId xmlns:a16="http://schemas.microsoft.com/office/drawing/2014/main" id="{1BFC394A-DCBC-4630-BB9A-E69B219A4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986324"/>
            <a:ext cx="4773168" cy="23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AE8BC9-C1E8-47E1-92A3-52E4E6B8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975" y="404421"/>
            <a:ext cx="10058400" cy="1609344"/>
          </a:xfrm>
        </p:spPr>
        <p:txBody>
          <a:bodyPr>
            <a:normAutofit/>
          </a:bodyPr>
          <a:lstStyle/>
          <a:p>
            <a:r>
              <a:rPr lang="es-CO" dirty="0"/>
              <a:t>1. Identificación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85A8F-65D7-4166-9D46-26343189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s-CO" dirty="0"/>
              <a:t>Consiste en identificar</a:t>
            </a:r>
            <a:r>
              <a:rPr lang="es-CO" b="1" dirty="0"/>
              <a:t> los riesgos que pueden afectar en mayor cantidad al proyecto </a:t>
            </a:r>
            <a:r>
              <a:rPr lang="es-CO" dirty="0"/>
              <a:t>y documentar sus características</a:t>
            </a:r>
          </a:p>
          <a:p>
            <a:r>
              <a:rPr lang="es-CO" b="1" dirty="0"/>
              <a:t>Proceso iterativo </a:t>
            </a:r>
            <a:r>
              <a:rPr lang="es-CO" dirty="0"/>
              <a:t>ya que los </a:t>
            </a:r>
            <a:r>
              <a:rPr lang="es-CO" b="1" dirty="0"/>
              <a:t>riegos</a:t>
            </a:r>
            <a:r>
              <a:rPr lang="es-CO" dirty="0"/>
              <a:t> pueden ir </a:t>
            </a:r>
            <a:r>
              <a:rPr lang="es-CO" b="1" dirty="0"/>
              <a:t>evolucionando</a:t>
            </a:r>
            <a:r>
              <a:rPr lang="es-CO" dirty="0"/>
              <a:t> o se pueden descubrir </a:t>
            </a:r>
            <a:r>
              <a:rPr lang="es-CO" b="1" dirty="0"/>
              <a:t>nuevos</a:t>
            </a:r>
            <a:r>
              <a:rPr lang="es-CO" dirty="0"/>
              <a:t> </a:t>
            </a:r>
            <a:r>
              <a:rPr lang="es-CO" b="1" dirty="0"/>
              <a:t>riegos</a:t>
            </a:r>
            <a:r>
              <a:rPr lang="es-CO" dirty="0"/>
              <a:t> conforme avanza el proyecto</a:t>
            </a:r>
          </a:p>
          <a:p>
            <a:r>
              <a:rPr lang="es-CO" dirty="0"/>
              <a:t>Se recomienda usar una </a:t>
            </a:r>
            <a:r>
              <a:rPr lang="es-CO" b="1" dirty="0"/>
              <a:t>lista de verificación </a:t>
            </a:r>
            <a:endParaRPr lang="es-CO" dirty="0"/>
          </a:p>
          <a:p>
            <a:r>
              <a:rPr lang="es-CO" dirty="0"/>
              <a:t>Principal entregable: </a:t>
            </a:r>
            <a:r>
              <a:rPr lang="es-CO" u="sng" dirty="0"/>
              <a:t>Registro de riesgo</a:t>
            </a:r>
          </a:p>
          <a:p>
            <a:endParaRPr lang="es-CO" u="sng" dirty="0"/>
          </a:p>
        </p:txBody>
      </p:sp>
    </p:spTree>
    <p:extLst>
      <p:ext uri="{BB962C8B-B14F-4D97-AF65-F5344CB8AC3E}">
        <p14:creationId xmlns:p14="http://schemas.microsoft.com/office/powerpoint/2010/main" val="93075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8B9CB-3863-4523-985E-D64B11F4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5A056-68FE-4C34-98C6-649BF7F5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 documento en el cual se registran los resultados de la identificación de los riesgos y de la planificación de la respuesta a los riesgos se incluye como mínimo:</a:t>
            </a:r>
          </a:p>
          <a:p>
            <a:pPr marL="0" indent="0">
              <a:buNone/>
            </a:pPr>
            <a:endParaRPr lang="es-CO" dirty="0"/>
          </a:p>
          <a:p>
            <a:pPr marL="617220" lvl="1" indent="-342900">
              <a:buFont typeface="+mj-lt"/>
              <a:buAutoNum type="arabicPeriod"/>
            </a:pPr>
            <a:r>
              <a:rPr lang="es-CO" b="1" u="sng" dirty="0"/>
              <a:t>Lista de riesgos identificados</a:t>
            </a:r>
            <a:r>
              <a:rPr lang="es-CO" dirty="0"/>
              <a:t>: "Se puede producir un “</a:t>
            </a:r>
            <a:r>
              <a:rPr lang="es-CO" dirty="0">
                <a:solidFill>
                  <a:srgbClr val="FF0000"/>
                </a:solidFill>
              </a:rPr>
              <a:t>EVENTO</a:t>
            </a:r>
            <a:r>
              <a:rPr lang="es-CO" dirty="0"/>
              <a:t>” que causaría un “</a:t>
            </a:r>
            <a:r>
              <a:rPr lang="es-CO" dirty="0">
                <a:solidFill>
                  <a:srgbClr val="FF0000"/>
                </a:solidFill>
              </a:rPr>
              <a:t>IMPACTO</a:t>
            </a:r>
            <a:r>
              <a:rPr lang="es-CO" dirty="0"/>
              <a:t>”. Si se produce una “</a:t>
            </a:r>
            <a:r>
              <a:rPr lang="es-CO" dirty="0">
                <a:solidFill>
                  <a:srgbClr val="FF0000"/>
                </a:solidFill>
              </a:rPr>
              <a:t>CAUSA</a:t>
            </a:r>
            <a:r>
              <a:rPr lang="es-CO" dirty="0"/>
              <a:t>” se puede dar lugar a este “</a:t>
            </a:r>
            <a:r>
              <a:rPr lang="es-CO" dirty="0">
                <a:solidFill>
                  <a:srgbClr val="FF0000"/>
                </a:solidFill>
              </a:rPr>
              <a:t>EVENTO</a:t>
            </a:r>
            <a:r>
              <a:rPr lang="es-CO" dirty="0"/>
              <a:t>”, el cual produciría un “</a:t>
            </a:r>
            <a:r>
              <a:rPr lang="es-CO" dirty="0">
                <a:solidFill>
                  <a:srgbClr val="FF0000"/>
                </a:solidFill>
              </a:rPr>
              <a:t>EFECTO</a:t>
            </a:r>
            <a:r>
              <a:rPr lang="es-CO" dirty="0"/>
              <a:t>””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CO" b="1" u="sng" dirty="0"/>
              <a:t>Lista de respuesta potencial</a:t>
            </a:r>
            <a:r>
              <a:rPr lang="es-CO" dirty="0"/>
              <a:t>: A medida que identificamos los riesgos se pueden generar soluciones las cuales registramos acá</a:t>
            </a:r>
          </a:p>
          <a:p>
            <a:pPr marL="274320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315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986</TotalTime>
  <Words>1758</Words>
  <Application>Microsoft Office PowerPoint</Application>
  <PresentationFormat>Panorámica</PresentationFormat>
  <Paragraphs>199</Paragraphs>
  <Slides>27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Calibri</vt:lpstr>
      <vt:lpstr>Rockwell</vt:lpstr>
      <vt:lpstr>Rockwell Condensed</vt:lpstr>
      <vt:lpstr>Rockwell Extra Bold</vt:lpstr>
      <vt:lpstr>Wingdings</vt:lpstr>
      <vt:lpstr>Letras en madera</vt:lpstr>
      <vt:lpstr>Análisis y gestión de riesgos</vt:lpstr>
      <vt:lpstr>¿Qué es un riesgo?</vt:lpstr>
      <vt:lpstr>amenaza</vt:lpstr>
      <vt:lpstr>Categorías de los riegos</vt:lpstr>
      <vt:lpstr>Estrategias para el control de riesgos</vt:lpstr>
      <vt:lpstr>Gestión del riesgo</vt:lpstr>
      <vt:lpstr>Guía pmbok - Planificación y gestión de riegos</vt:lpstr>
      <vt:lpstr>1. Identificación de riesgos</vt:lpstr>
      <vt:lpstr>Registro de riesgos</vt:lpstr>
      <vt:lpstr>Tipo de riesgos</vt:lpstr>
      <vt:lpstr>2. Análisis del riesgo</vt:lpstr>
      <vt:lpstr>2.1 Estimación del riesgo</vt:lpstr>
      <vt:lpstr>2.1 Estimación del riesgo</vt:lpstr>
      <vt:lpstr>Análisis cuantitativo</vt:lpstr>
      <vt:lpstr>Análisis cualitativo vs cuantitativo</vt:lpstr>
      <vt:lpstr>Salidas de la planificación y gestión de riesgos</vt:lpstr>
      <vt:lpstr>3. Planeación de riesgos</vt:lpstr>
      <vt:lpstr>3.1 mitigar/evadir</vt:lpstr>
      <vt:lpstr>3.2 aceptar</vt:lpstr>
      <vt:lpstr>3.3 Transferir riesgo</vt:lpstr>
      <vt:lpstr>3.4 Plan de contingencia</vt:lpstr>
      <vt:lpstr>herramientas</vt:lpstr>
      <vt:lpstr>herramientas</vt:lpstr>
      <vt:lpstr>Herramientas</vt:lpstr>
      <vt:lpstr>propuestas</vt:lpstr>
      <vt:lpstr>4. Monitorización de riesgos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riesgos</dc:title>
  <dc:creator>Carlos Eduardo Camacho Cruz</dc:creator>
  <cp:lastModifiedBy>Natalia Sofia Otero Ordoñez</cp:lastModifiedBy>
  <cp:revision>69</cp:revision>
  <dcterms:created xsi:type="dcterms:W3CDTF">2017-08-12T04:12:42Z</dcterms:created>
  <dcterms:modified xsi:type="dcterms:W3CDTF">2017-08-15T22:10:56Z</dcterms:modified>
</cp:coreProperties>
</file>