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3" r:id="rId7"/>
    <p:sldId id="306" r:id="rId8"/>
    <p:sldId id="265" r:id="rId9"/>
    <p:sldId id="267" r:id="rId10"/>
    <p:sldId id="268" r:id="rId11"/>
    <p:sldId id="304" r:id="rId12"/>
    <p:sldId id="269" r:id="rId13"/>
    <p:sldId id="305" r:id="rId14"/>
    <p:sldId id="272" r:id="rId15"/>
    <p:sldId id="274" r:id="rId16"/>
    <p:sldId id="307" r:id="rId17"/>
    <p:sldId id="276" r:id="rId18"/>
    <p:sldId id="308" r:id="rId19"/>
    <p:sldId id="309" r:id="rId20"/>
    <p:sldId id="301" r:id="rId21"/>
    <p:sldId id="302" r:id="rId22"/>
    <p:sldId id="303" r:id="rId23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2ED7F-3368-4EB8-B244-A7CC0855182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904E82-C95E-4A7D-B364-70F568E091BF}">
      <dgm:prSet phldrT="[Texto]"/>
      <dgm:spPr/>
      <dgm:t>
        <a:bodyPr/>
        <a:lstStyle/>
        <a:p>
          <a:r>
            <a:rPr lang="es-ES" dirty="0"/>
            <a:t>Generales</a:t>
          </a:r>
        </a:p>
      </dgm:t>
    </dgm:pt>
    <dgm:pt modelId="{B92ACDEC-8997-46DC-AC57-963D625C8608}" type="parTrans" cxnId="{0119C958-4C6C-4E12-B20A-A8622E330CCC}">
      <dgm:prSet/>
      <dgm:spPr/>
      <dgm:t>
        <a:bodyPr/>
        <a:lstStyle/>
        <a:p>
          <a:endParaRPr lang="es-ES"/>
        </a:p>
      </dgm:t>
    </dgm:pt>
    <dgm:pt modelId="{50D1BE78-0E4A-4789-B8F2-A1C442DB1D0A}" type="sibTrans" cxnId="{0119C958-4C6C-4E12-B20A-A8622E330CCC}">
      <dgm:prSet/>
      <dgm:spPr/>
      <dgm:t>
        <a:bodyPr/>
        <a:lstStyle/>
        <a:p>
          <a:endParaRPr lang="es-ES"/>
        </a:p>
      </dgm:t>
    </dgm:pt>
    <dgm:pt modelId="{4E58EC5A-4504-44B4-8970-446CCA96C1A4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E569E654-13D2-4AFA-AE1D-4553EBC587EA}" type="parTrans" cxnId="{6633C89A-7E29-4C51-8A3A-450AD6C0F253}">
      <dgm:prSet/>
      <dgm:spPr/>
      <dgm:t>
        <a:bodyPr/>
        <a:lstStyle/>
        <a:p>
          <a:endParaRPr lang="es-ES"/>
        </a:p>
      </dgm:t>
    </dgm:pt>
    <dgm:pt modelId="{DAA1D034-3BD2-40BF-931C-DC586AB2A3D2}" type="sibTrans" cxnId="{6633C89A-7E29-4C51-8A3A-450AD6C0F253}">
      <dgm:prSet/>
      <dgm:spPr/>
      <dgm:t>
        <a:bodyPr/>
        <a:lstStyle/>
        <a:p>
          <a:endParaRPr lang="es-ES"/>
        </a:p>
      </dgm:t>
    </dgm:pt>
    <dgm:pt modelId="{A407031D-BE60-4C93-9BF6-CCB7C4E770A7}">
      <dgm:prSet phldrT="[Texto]"/>
      <dgm:spPr/>
      <dgm:t>
        <a:bodyPr/>
        <a:lstStyle/>
        <a:p>
          <a:r>
            <a:rPr lang="es-ES" dirty="0"/>
            <a:t>Servidor</a:t>
          </a:r>
        </a:p>
      </dgm:t>
    </dgm:pt>
    <dgm:pt modelId="{985F71C0-FBCD-4783-AEA6-191DE43C8F85}" type="parTrans" cxnId="{048DE9E5-1288-4204-ADF0-011FC5EEE128}">
      <dgm:prSet/>
      <dgm:spPr/>
      <dgm:t>
        <a:bodyPr/>
        <a:lstStyle/>
        <a:p>
          <a:endParaRPr lang="es-ES"/>
        </a:p>
      </dgm:t>
    </dgm:pt>
    <dgm:pt modelId="{409609E9-B362-4795-9D8D-ED45CF395B1C}" type="sibTrans" cxnId="{048DE9E5-1288-4204-ADF0-011FC5EEE128}">
      <dgm:prSet/>
      <dgm:spPr/>
      <dgm:t>
        <a:bodyPr/>
        <a:lstStyle/>
        <a:p>
          <a:endParaRPr lang="es-ES"/>
        </a:p>
      </dgm:t>
    </dgm:pt>
    <dgm:pt modelId="{3FFD31F6-B14A-452A-AC38-BCEAD4B91B4A}">
      <dgm:prSet phldrT="[Texto]"/>
      <dgm:spPr/>
      <dgm:t>
        <a:bodyPr/>
        <a:lstStyle/>
        <a:p>
          <a:r>
            <a:rPr lang="es-ES" dirty="0"/>
            <a:t>Base de datos</a:t>
          </a:r>
        </a:p>
      </dgm:t>
    </dgm:pt>
    <dgm:pt modelId="{CBF0472A-A915-4A49-A80B-E1E20425A4F8}" type="parTrans" cxnId="{2F096E7A-8FB9-4C89-A023-AC2086D0BE18}">
      <dgm:prSet/>
      <dgm:spPr/>
      <dgm:t>
        <a:bodyPr/>
        <a:lstStyle/>
        <a:p>
          <a:endParaRPr lang="es-ES"/>
        </a:p>
      </dgm:t>
    </dgm:pt>
    <dgm:pt modelId="{8D5A222E-195D-4C49-A45D-5FEB0C97D0E8}" type="sibTrans" cxnId="{2F096E7A-8FB9-4C89-A023-AC2086D0BE18}">
      <dgm:prSet/>
      <dgm:spPr/>
      <dgm:t>
        <a:bodyPr/>
        <a:lstStyle/>
        <a:p>
          <a:endParaRPr lang="es-ES"/>
        </a:p>
      </dgm:t>
    </dgm:pt>
    <dgm:pt modelId="{5D83BF99-CF03-43FE-AE22-43DCBE205ACC}">
      <dgm:prSet phldrT="[Texto]"/>
      <dgm:spPr/>
      <dgm:t>
        <a:bodyPr/>
        <a:lstStyle/>
        <a:p>
          <a:r>
            <a:rPr lang="es-ES" dirty="0" err="1"/>
            <a:t>Javascript</a:t>
          </a:r>
          <a:endParaRPr lang="es-ES" dirty="0"/>
        </a:p>
      </dgm:t>
    </dgm:pt>
    <dgm:pt modelId="{14C5A991-0643-4F7D-B362-17AC2A66D0FC}" type="parTrans" cxnId="{7F987055-AD91-4C5F-B339-49DE107FA737}">
      <dgm:prSet/>
      <dgm:spPr/>
      <dgm:t>
        <a:bodyPr/>
        <a:lstStyle/>
        <a:p>
          <a:endParaRPr lang="es-ES"/>
        </a:p>
      </dgm:t>
    </dgm:pt>
    <dgm:pt modelId="{46AFDB4B-D10A-4F15-8660-6BFC4BDD9721}" type="sibTrans" cxnId="{7F987055-AD91-4C5F-B339-49DE107FA737}">
      <dgm:prSet/>
      <dgm:spPr/>
      <dgm:t>
        <a:bodyPr/>
        <a:lstStyle/>
        <a:p>
          <a:endParaRPr lang="es-ES"/>
        </a:p>
      </dgm:t>
    </dgm:pt>
    <dgm:pt modelId="{4A039535-344D-4039-9DFC-C962452934A5}">
      <dgm:prSet phldrT="[Texto]"/>
      <dgm:spPr/>
      <dgm:t>
        <a:bodyPr/>
        <a:lstStyle/>
        <a:p>
          <a:r>
            <a:rPr lang="es-ES" dirty="0"/>
            <a:t>Capacidad</a:t>
          </a:r>
        </a:p>
      </dgm:t>
    </dgm:pt>
    <dgm:pt modelId="{AD806C83-4D7B-4A6D-9963-70C3C4AA491B}" type="parTrans" cxnId="{5259167D-78B3-4AFD-ADEC-1BB038A9F26F}">
      <dgm:prSet/>
      <dgm:spPr/>
      <dgm:t>
        <a:bodyPr/>
        <a:lstStyle/>
        <a:p>
          <a:endParaRPr lang="es-ES"/>
        </a:p>
      </dgm:t>
    </dgm:pt>
    <dgm:pt modelId="{75948FE6-8DE2-490F-AE3A-91D8C245A6D5}" type="sibTrans" cxnId="{5259167D-78B3-4AFD-ADEC-1BB038A9F26F}">
      <dgm:prSet/>
      <dgm:spPr/>
      <dgm:t>
        <a:bodyPr/>
        <a:lstStyle/>
        <a:p>
          <a:endParaRPr lang="es-ES"/>
        </a:p>
      </dgm:t>
    </dgm:pt>
    <dgm:pt modelId="{77DA852E-7C80-45E5-BD4A-9EEFB6D00593}">
      <dgm:prSet phldrT="[Texto]"/>
      <dgm:spPr/>
      <dgm:t>
        <a:bodyPr/>
        <a:lstStyle/>
        <a:p>
          <a:r>
            <a:rPr lang="es-ES" dirty="0"/>
            <a:t>Dispositivo del cliente</a:t>
          </a:r>
        </a:p>
      </dgm:t>
    </dgm:pt>
    <dgm:pt modelId="{2446BB09-2472-4F4D-B4D7-8D10AEDB9A01}" type="parTrans" cxnId="{F059A94E-3370-4B48-82EE-6EE807CDD0F5}">
      <dgm:prSet/>
      <dgm:spPr/>
      <dgm:t>
        <a:bodyPr/>
        <a:lstStyle/>
        <a:p>
          <a:endParaRPr lang="es-ES"/>
        </a:p>
      </dgm:t>
    </dgm:pt>
    <dgm:pt modelId="{7B0C0385-D5CD-4ACB-9877-F4D828A523DB}" type="sibTrans" cxnId="{F059A94E-3370-4B48-82EE-6EE807CDD0F5}">
      <dgm:prSet/>
      <dgm:spPr/>
      <dgm:t>
        <a:bodyPr/>
        <a:lstStyle/>
        <a:p>
          <a:endParaRPr lang="es-ES"/>
        </a:p>
      </dgm:t>
    </dgm:pt>
    <dgm:pt modelId="{71952790-0C2F-4535-A86C-36DA5D37BBE5}">
      <dgm:prSet phldrT="[Texto]"/>
      <dgm:spPr/>
      <dgm:t>
        <a:bodyPr/>
        <a:lstStyle/>
        <a:p>
          <a:endParaRPr lang="es-ES" dirty="0"/>
        </a:p>
      </dgm:t>
    </dgm:pt>
    <dgm:pt modelId="{72D7BF97-ACAB-4588-BD7A-8AB393C957CE}" type="parTrans" cxnId="{EBF20119-0F41-43E2-B513-13C21A921F0C}">
      <dgm:prSet/>
      <dgm:spPr/>
      <dgm:t>
        <a:bodyPr/>
        <a:lstStyle/>
        <a:p>
          <a:endParaRPr lang="es-ES"/>
        </a:p>
      </dgm:t>
    </dgm:pt>
    <dgm:pt modelId="{6F87E78D-57BD-4A4E-A3A1-FAB36A2C1913}" type="sibTrans" cxnId="{EBF20119-0F41-43E2-B513-13C21A921F0C}">
      <dgm:prSet/>
      <dgm:spPr/>
      <dgm:t>
        <a:bodyPr/>
        <a:lstStyle/>
        <a:p>
          <a:endParaRPr lang="es-ES"/>
        </a:p>
      </dgm:t>
    </dgm:pt>
    <dgm:pt modelId="{7BB4960A-879D-4E84-A370-79DF2023B50A}" type="pres">
      <dgm:prSet presAssocID="{44C2ED7F-3368-4EB8-B244-A7CC0855182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D20BE61-7CA0-4F85-A15B-D113C9239090}" type="pres">
      <dgm:prSet presAssocID="{44C2ED7F-3368-4EB8-B244-A7CC0855182B}" presName="children" presStyleCnt="0"/>
      <dgm:spPr/>
    </dgm:pt>
    <dgm:pt modelId="{A35F81BE-4638-4B56-866F-68DBA9CB6761}" type="pres">
      <dgm:prSet presAssocID="{44C2ED7F-3368-4EB8-B244-A7CC0855182B}" presName="child1group" presStyleCnt="0"/>
      <dgm:spPr/>
    </dgm:pt>
    <dgm:pt modelId="{636ACB21-C626-4801-9450-D758019B4A57}" type="pres">
      <dgm:prSet presAssocID="{44C2ED7F-3368-4EB8-B244-A7CC0855182B}" presName="child1" presStyleLbl="bgAcc1" presStyleIdx="0" presStyleCnt="4"/>
      <dgm:spPr/>
    </dgm:pt>
    <dgm:pt modelId="{A4EF8E1C-2F80-441A-8074-9D3C9507F82A}" type="pres">
      <dgm:prSet presAssocID="{44C2ED7F-3368-4EB8-B244-A7CC0855182B}" presName="child1Text" presStyleLbl="bgAcc1" presStyleIdx="0" presStyleCnt="4">
        <dgm:presLayoutVars>
          <dgm:bulletEnabled val="1"/>
        </dgm:presLayoutVars>
      </dgm:prSet>
      <dgm:spPr/>
    </dgm:pt>
    <dgm:pt modelId="{623EF5CF-5985-41F8-892C-82370D2CABC3}" type="pres">
      <dgm:prSet presAssocID="{44C2ED7F-3368-4EB8-B244-A7CC0855182B}" presName="child2group" presStyleCnt="0"/>
      <dgm:spPr/>
    </dgm:pt>
    <dgm:pt modelId="{8A8FBE44-6182-4719-A075-C9B2547F3BE7}" type="pres">
      <dgm:prSet presAssocID="{44C2ED7F-3368-4EB8-B244-A7CC0855182B}" presName="child2" presStyleLbl="bgAcc1" presStyleIdx="1" presStyleCnt="4"/>
      <dgm:spPr/>
    </dgm:pt>
    <dgm:pt modelId="{DB03C3FA-A601-4682-8975-ACB4C4F73DE6}" type="pres">
      <dgm:prSet presAssocID="{44C2ED7F-3368-4EB8-B244-A7CC0855182B}" presName="child2Text" presStyleLbl="bgAcc1" presStyleIdx="1" presStyleCnt="4">
        <dgm:presLayoutVars>
          <dgm:bulletEnabled val="1"/>
        </dgm:presLayoutVars>
      </dgm:prSet>
      <dgm:spPr/>
    </dgm:pt>
    <dgm:pt modelId="{4134752F-9AE2-492D-9507-014418AD51E2}" type="pres">
      <dgm:prSet presAssocID="{44C2ED7F-3368-4EB8-B244-A7CC0855182B}" presName="child3group" presStyleCnt="0"/>
      <dgm:spPr/>
    </dgm:pt>
    <dgm:pt modelId="{BD8562DE-5A81-43E5-B056-A7C6DF69AB99}" type="pres">
      <dgm:prSet presAssocID="{44C2ED7F-3368-4EB8-B244-A7CC0855182B}" presName="child3" presStyleLbl="bgAcc1" presStyleIdx="2" presStyleCnt="4"/>
      <dgm:spPr/>
    </dgm:pt>
    <dgm:pt modelId="{68DD06C0-92E2-4747-814A-B6A038B1409B}" type="pres">
      <dgm:prSet presAssocID="{44C2ED7F-3368-4EB8-B244-A7CC0855182B}" presName="child3Text" presStyleLbl="bgAcc1" presStyleIdx="2" presStyleCnt="4">
        <dgm:presLayoutVars>
          <dgm:bulletEnabled val="1"/>
        </dgm:presLayoutVars>
      </dgm:prSet>
      <dgm:spPr/>
    </dgm:pt>
    <dgm:pt modelId="{981F1F3D-238D-43C0-8544-3DBA959B950B}" type="pres">
      <dgm:prSet presAssocID="{44C2ED7F-3368-4EB8-B244-A7CC0855182B}" presName="child4group" presStyleCnt="0"/>
      <dgm:spPr/>
    </dgm:pt>
    <dgm:pt modelId="{2BFD73D0-C8D8-4D79-8F0C-99D6185C03F1}" type="pres">
      <dgm:prSet presAssocID="{44C2ED7F-3368-4EB8-B244-A7CC0855182B}" presName="child4" presStyleLbl="bgAcc1" presStyleIdx="3" presStyleCnt="4"/>
      <dgm:spPr/>
    </dgm:pt>
    <dgm:pt modelId="{8E5278CD-0BCD-4F91-8028-D8BE8401BC59}" type="pres">
      <dgm:prSet presAssocID="{44C2ED7F-3368-4EB8-B244-A7CC0855182B}" presName="child4Text" presStyleLbl="bgAcc1" presStyleIdx="3" presStyleCnt="4">
        <dgm:presLayoutVars>
          <dgm:bulletEnabled val="1"/>
        </dgm:presLayoutVars>
      </dgm:prSet>
      <dgm:spPr/>
    </dgm:pt>
    <dgm:pt modelId="{63886383-BD67-48A7-A707-57E70ED36863}" type="pres">
      <dgm:prSet presAssocID="{44C2ED7F-3368-4EB8-B244-A7CC0855182B}" presName="childPlaceholder" presStyleCnt="0"/>
      <dgm:spPr/>
    </dgm:pt>
    <dgm:pt modelId="{2D5D587D-3948-4FD3-AAF3-9F1BF12EE496}" type="pres">
      <dgm:prSet presAssocID="{44C2ED7F-3368-4EB8-B244-A7CC0855182B}" presName="circle" presStyleCnt="0"/>
      <dgm:spPr/>
    </dgm:pt>
    <dgm:pt modelId="{8C1D00DE-8F63-4CDA-A4E7-37F8E1FD0D63}" type="pres">
      <dgm:prSet presAssocID="{44C2ED7F-3368-4EB8-B244-A7CC0855182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5779934-8A9F-4115-A0D3-FBAE981B9672}" type="pres">
      <dgm:prSet presAssocID="{44C2ED7F-3368-4EB8-B244-A7CC0855182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93A4FFF-C972-47FD-AA82-7AF06ABA3A40}" type="pres">
      <dgm:prSet presAssocID="{44C2ED7F-3368-4EB8-B244-A7CC0855182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7474364-FAF3-4D2F-ABA5-054CE4DEFFAE}" type="pres">
      <dgm:prSet presAssocID="{44C2ED7F-3368-4EB8-B244-A7CC0855182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7AFE152-E027-4DBF-9E0E-F429D4FF52F2}" type="pres">
      <dgm:prSet presAssocID="{44C2ED7F-3368-4EB8-B244-A7CC0855182B}" presName="quadrantPlaceholder" presStyleCnt="0"/>
      <dgm:spPr/>
    </dgm:pt>
    <dgm:pt modelId="{1436ECC4-A453-4E30-AA22-327542B2BCB3}" type="pres">
      <dgm:prSet presAssocID="{44C2ED7F-3368-4EB8-B244-A7CC0855182B}" presName="center1" presStyleLbl="fgShp" presStyleIdx="0" presStyleCnt="2"/>
      <dgm:spPr/>
    </dgm:pt>
    <dgm:pt modelId="{2C6187D9-6627-4514-BDBF-77665B74CFAE}" type="pres">
      <dgm:prSet presAssocID="{44C2ED7F-3368-4EB8-B244-A7CC0855182B}" presName="center2" presStyleLbl="fgShp" presStyleIdx="1" presStyleCnt="2"/>
      <dgm:spPr/>
    </dgm:pt>
  </dgm:ptLst>
  <dgm:cxnLst>
    <dgm:cxn modelId="{06AD5C01-E83A-41C0-9C37-DD22792A9868}" type="presOf" srcId="{44C2ED7F-3368-4EB8-B244-A7CC0855182B}" destId="{7BB4960A-879D-4E84-A370-79DF2023B50A}" srcOrd="0" destOrd="0" presId="urn:microsoft.com/office/officeart/2005/8/layout/cycle4"/>
    <dgm:cxn modelId="{59525202-6C6B-453E-BAEB-15D00A87190A}" type="presOf" srcId="{4E58EC5A-4504-44B4-8970-446CCA96C1A4}" destId="{35779934-8A9F-4115-A0D3-FBAE981B9672}" srcOrd="0" destOrd="0" presId="urn:microsoft.com/office/officeart/2005/8/layout/cycle4"/>
    <dgm:cxn modelId="{979ED912-F733-4659-B33F-3BA539DB6113}" type="presOf" srcId="{A407031D-BE60-4C93-9BF6-CCB7C4E770A7}" destId="{693A4FFF-C972-47FD-AA82-7AF06ABA3A40}" srcOrd="0" destOrd="0" presId="urn:microsoft.com/office/officeart/2005/8/layout/cycle4"/>
    <dgm:cxn modelId="{EBF20119-0F41-43E2-B513-13C21A921F0C}" srcId="{3FFD31F6-B14A-452A-AC38-BCEAD4B91B4A}" destId="{71952790-0C2F-4535-A86C-36DA5D37BBE5}" srcOrd="0" destOrd="0" parTransId="{72D7BF97-ACAB-4588-BD7A-8AB393C957CE}" sibTransId="{6F87E78D-57BD-4A4E-A3A1-FAB36A2C1913}"/>
    <dgm:cxn modelId="{2595C61A-C98D-40B2-ACF8-9226E57003F2}" type="presOf" srcId="{5D83BF99-CF03-43FE-AE22-43DCBE205ACC}" destId="{8A8FBE44-6182-4719-A075-C9B2547F3BE7}" srcOrd="0" destOrd="0" presId="urn:microsoft.com/office/officeart/2005/8/layout/cycle4"/>
    <dgm:cxn modelId="{CC067B2E-60E9-4960-8343-0D6D7AE4B4C7}" type="presOf" srcId="{5D83BF99-CF03-43FE-AE22-43DCBE205ACC}" destId="{DB03C3FA-A601-4682-8975-ACB4C4F73DE6}" srcOrd="1" destOrd="0" presId="urn:microsoft.com/office/officeart/2005/8/layout/cycle4"/>
    <dgm:cxn modelId="{1A54A83D-1AF9-4B09-8063-D3173B5E2666}" type="presOf" srcId="{71952790-0C2F-4535-A86C-36DA5D37BBE5}" destId="{2BFD73D0-C8D8-4D79-8F0C-99D6185C03F1}" srcOrd="0" destOrd="0" presId="urn:microsoft.com/office/officeart/2005/8/layout/cycle4"/>
    <dgm:cxn modelId="{9AED9E5B-49B2-43DA-A0A9-35AA90FFC915}" type="presOf" srcId="{A0904E82-C95E-4A7D-B364-70F568E091BF}" destId="{8C1D00DE-8F63-4CDA-A4E7-37F8E1FD0D63}" srcOrd="0" destOrd="0" presId="urn:microsoft.com/office/officeart/2005/8/layout/cycle4"/>
    <dgm:cxn modelId="{D74F2A62-458D-4E18-BFED-B1D05EEB73FA}" type="presOf" srcId="{4A039535-344D-4039-9DFC-C962452934A5}" destId="{BD8562DE-5A81-43E5-B056-A7C6DF69AB99}" srcOrd="0" destOrd="0" presId="urn:microsoft.com/office/officeart/2005/8/layout/cycle4"/>
    <dgm:cxn modelId="{DB46A943-4AAC-472B-9C8B-94E3155454A6}" type="presOf" srcId="{77DA852E-7C80-45E5-BD4A-9EEFB6D00593}" destId="{A4EF8E1C-2F80-441A-8074-9D3C9507F82A}" srcOrd="1" destOrd="0" presId="urn:microsoft.com/office/officeart/2005/8/layout/cycle4"/>
    <dgm:cxn modelId="{F059A94E-3370-4B48-82EE-6EE807CDD0F5}" srcId="{A0904E82-C95E-4A7D-B364-70F568E091BF}" destId="{77DA852E-7C80-45E5-BD4A-9EEFB6D00593}" srcOrd="0" destOrd="0" parTransId="{2446BB09-2472-4F4D-B4D7-8D10AEDB9A01}" sibTransId="{7B0C0385-D5CD-4ACB-9877-F4D828A523DB}"/>
    <dgm:cxn modelId="{7F987055-AD91-4C5F-B339-49DE107FA737}" srcId="{4E58EC5A-4504-44B4-8970-446CCA96C1A4}" destId="{5D83BF99-CF03-43FE-AE22-43DCBE205ACC}" srcOrd="0" destOrd="0" parTransId="{14C5A991-0643-4F7D-B362-17AC2A66D0FC}" sibTransId="{46AFDB4B-D10A-4F15-8660-6BFC4BDD9721}"/>
    <dgm:cxn modelId="{49AFE255-48B0-42D4-BC92-E2EB0B62EA34}" type="presOf" srcId="{4A039535-344D-4039-9DFC-C962452934A5}" destId="{68DD06C0-92E2-4747-814A-B6A038B1409B}" srcOrd="1" destOrd="0" presId="urn:microsoft.com/office/officeart/2005/8/layout/cycle4"/>
    <dgm:cxn modelId="{0119C958-4C6C-4E12-B20A-A8622E330CCC}" srcId="{44C2ED7F-3368-4EB8-B244-A7CC0855182B}" destId="{A0904E82-C95E-4A7D-B364-70F568E091BF}" srcOrd="0" destOrd="0" parTransId="{B92ACDEC-8997-46DC-AC57-963D625C8608}" sibTransId="{50D1BE78-0E4A-4789-B8F2-A1C442DB1D0A}"/>
    <dgm:cxn modelId="{2F096E7A-8FB9-4C89-A023-AC2086D0BE18}" srcId="{44C2ED7F-3368-4EB8-B244-A7CC0855182B}" destId="{3FFD31F6-B14A-452A-AC38-BCEAD4B91B4A}" srcOrd="3" destOrd="0" parTransId="{CBF0472A-A915-4A49-A80B-E1E20425A4F8}" sibTransId="{8D5A222E-195D-4C49-A45D-5FEB0C97D0E8}"/>
    <dgm:cxn modelId="{5259167D-78B3-4AFD-ADEC-1BB038A9F26F}" srcId="{A407031D-BE60-4C93-9BF6-CCB7C4E770A7}" destId="{4A039535-344D-4039-9DFC-C962452934A5}" srcOrd="0" destOrd="0" parTransId="{AD806C83-4D7B-4A6D-9963-70C3C4AA491B}" sibTransId="{75948FE6-8DE2-490F-AE3A-91D8C245A6D5}"/>
    <dgm:cxn modelId="{766D9C90-5B0F-424B-9E35-A7A419CC832F}" type="presOf" srcId="{3FFD31F6-B14A-452A-AC38-BCEAD4B91B4A}" destId="{C7474364-FAF3-4D2F-ABA5-054CE4DEFFAE}" srcOrd="0" destOrd="0" presId="urn:microsoft.com/office/officeart/2005/8/layout/cycle4"/>
    <dgm:cxn modelId="{6633C89A-7E29-4C51-8A3A-450AD6C0F253}" srcId="{44C2ED7F-3368-4EB8-B244-A7CC0855182B}" destId="{4E58EC5A-4504-44B4-8970-446CCA96C1A4}" srcOrd="1" destOrd="0" parTransId="{E569E654-13D2-4AFA-AE1D-4553EBC587EA}" sibTransId="{DAA1D034-3BD2-40BF-931C-DC586AB2A3D2}"/>
    <dgm:cxn modelId="{EA7AE4AD-5A74-4D43-80DD-66E8332450C7}" type="presOf" srcId="{71952790-0C2F-4535-A86C-36DA5D37BBE5}" destId="{8E5278CD-0BCD-4F91-8028-D8BE8401BC59}" srcOrd="1" destOrd="0" presId="urn:microsoft.com/office/officeart/2005/8/layout/cycle4"/>
    <dgm:cxn modelId="{2EB2CCB2-1E38-4A5A-A3FA-C047FFF8207C}" type="presOf" srcId="{77DA852E-7C80-45E5-BD4A-9EEFB6D00593}" destId="{636ACB21-C626-4801-9450-D758019B4A57}" srcOrd="0" destOrd="0" presId="urn:microsoft.com/office/officeart/2005/8/layout/cycle4"/>
    <dgm:cxn modelId="{048DE9E5-1288-4204-ADF0-011FC5EEE128}" srcId="{44C2ED7F-3368-4EB8-B244-A7CC0855182B}" destId="{A407031D-BE60-4C93-9BF6-CCB7C4E770A7}" srcOrd="2" destOrd="0" parTransId="{985F71C0-FBCD-4783-AEA6-191DE43C8F85}" sibTransId="{409609E9-B362-4795-9D8D-ED45CF395B1C}"/>
    <dgm:cxn modelId="{63F9DDA1-D327-4D70-AD2B-A3897B3F3270}" type="presParOf" srcId="{7BB4960A-879D-4E84-A370-79DF2023B50A}" destId="{CD20BE61-7CA0-4F85-A15B-D113C9239090}" srcOrd="0" destOrd="0" presId="urn:microsoft.com/office/officeart/2005/8/layout/cycle4"/>
    <dgm:cxn modelId="{2D21555B-AB0D-461E-B69C-F50502CEB0B8}" type="presParOf" srcId="{CD20BE61-7CA0-4F85-A15B-D113C9239090}" destId="{A35F81BE-4638-4B56-866F-68DBA9CB6761}" srcOrd="0" destOrd="0" presId="urn:microsoft.com/office/officeart/2005/8/layout/cycle4"/>
    <dgm:cxn modelId="{FC5CBD8C-5CFC-4BF3-90A5-B503820F45EE}" type="presParOf" srcId="{A35F81BE-4638-4B56-866F-68DBA9CB6761}" destId="{636ACB21-C626-4801-9450-D758019B4A57}" srcOrd="0" destOrd="0" presId="urn:microsoft.com/office/officeart/2005/8/layout/cycle4"/>
    <dgm:cxn modelId="{01C9EFF9-6F56-4DA8-B602-C8198C4636CD}" type="presParOf" srcId="{A35F81BE-4638-4B56-866F-68DBA9CB6761}" destId="{A4EF8E1C-2F80-441A-8074-9D3C9507F82A}" srcOrd="1" destOrd="0" presId="urn:microsoft.com/office/officeart/2005/8/layout/cycle4"/>
    <dgm:cxn modelId="{E72CFD12-301E-4D1F-94FE-C7504C713B4C}" type="presParOf" srcId="{CD20BE61-7CA0-4F85-A15B-D113C9239090}" destId="{623EF5CF-5985-41F8-892C-82370D2CABC3}" srcOrd="1" destOrd="0" presId="urn:microsoft.com/office/officeart/2005/8/layout/cycle4"/>
    <dgm:cxn modelId="{5C07FB50-3DD6-4897-B483-C1E67A6E93D5}" type="presParOf" srcId="{623EF5CF-5985-41F8-892C-82370D2CABC3}" destId="{8A8FBE44-6182-4719-A075-C9B2547F3BE7}" srcOrd="0" destOrd="0" presId="urn:microsoft.com/office/officeart/2005/8/layout/cycle4"/>
    <dgm:cxn modelId="{C9B2A840-60B4-42C8-AAE2-B598EE1A7A70}" type="presParOf" srcId="{623EF5CF-5985-41F8-892C-82370D2CABC3}" destId="{DB03C3FA-A601-4682-8975-ACB4C4F73DE6}" srcOrd="1" destOrd="0" presId="urn:microsoft.com/office/officeart/2005/8/layout/cycle4"/>
    <dgm:cxn modelId="{AC20F0F5-3727-4EF3-AACC-8650376B2B9C}" type="presParOf" srcId="{CD20BE61-7CA0-4F85-A15B-D113C9239090}" destId="{4134752F-9AE2-492D-9507-014418AD51E2}" srcOrd="2" destOrd="0" presId="urn:microsoft.com/office/officeart/2005/8/layout/cycle4"/>
    <dgm:cxn modelId="{AC44C14B-07B5-49E6-9EA7-FF8369FE9993}" type="presParOf" srcId="{4134752F-9AE2-492D-9507-014418AD51E2}" destId="{BD8562DE-5A81-43E5-B056-A7C6DF69AB99}" srcOrd="0" destOrd="0" presId="urn:microsoft.com/office/officeart/2005/8/layout/cycle4"/>
    <dgm:cxn modelId="{5E107A1E-D42A-4521-A664-E154E441E6E5}" type="presParOf" srcId="{4134752F-9AE2-492D-9507-014418AD51E2}" destId="{68DD06C0-92E2-4747-814A-B6A038B1409B}" srcOrd="1" destOrd="0" presId="urn:microsoft.com/office/officeart/2005/8/layout/cycle4"/>
    <dgm:cxn modelId="{BCA2829A-BE4B-466D-AF45-2C5C525266DB}" type="presParOf" srcId="{CD20BE61-7CA0-4F85-A15B-D113C9239090}" destId="{981F1F3D-238D-43C0-8544-3DBA959B950B}" srcOrd="3" destOrd="0" presId="urn:microsoft.com/office/officeart/2005/8/layout/cycle4"/>
    <dgm:cxn modelId="{C60F4628-DB41-4AB0-BF3E-20DDA9911AF7}" type="presParOf" srcId="{981F1F3D-238D-43C0-8544-3DBA959B950B}" destId="{2BFD73D0-C8D8-4D79-8F0C-99D6185C03F1}" srcOrd="0" destOrd="0" presId="urn:microsoft.com/office/officeart/2005/8/layout/cycle4"/>
    <dgm:cxn modelId="{C217AE7E-2F58-4F25-91C8-04FB2CB31A91}" type="presParOf" srcId="{981F1F3D-238D-43C0-8544-3DBA959B950B}" destId="{8E5278CD-0BCD-4F91-8028-D8BE8401BC59}" srcOrd="1" destOrd="0" presId="urn:microsoft.com/office/officeart/2005/8/layout/cycle4"/>
    <dgm:cxn modelId="{38AA7683-6FDC-4E36-9CE3-55F8CC4DB064}" type="presParOf" srcId="{CD20BE61-7CA0-4F85-A15B-D113C9239090}" destId="{63886383-BD67-48A7-A707-57E70ED36863}" srcOrd="4" destOrd="0" presId="urn:microsoft.com/office/officeart/2005/8/layout/cycle4"/>
    <dgm:cxn modelId="{B7BE7D02-6A60-47A3-8E82-9B7A01824BFA}" type="presParOf" srcId="{7BB4960A-879D-4E84-A370-79DF2023B50A}" destId="{2D5D587D-3948-4FD3-AAF3-9F1BF12EE496}" srcOrd="1" destOrd="0" presId="urn:microsoft.com/office/officeart/2005/8/layout/cycle4"/>
    <dgm:cxn modelId="{E9E58232-205A-4C33-9FD1-EA7890C27CF0}" type="presParOf" srcId="{2D5D587D-3948-4FD3-AAF3-9F1BF12EE496}" destId="{8C1D00DE-8F63-4CDA-A4E7-37F8E1FD0D63}" srcOrd="0" destOrd="0" presId="urn:microsoft.com/office/officeart/2005/8/layout/cycle4"/>
    <dgm:cxn modelId="{96EB8618-6874-484F-AB6B-55A627F3721D}" type="presParOf" srcId="{2D5D587D-3948-4FD3-AAF3-9F1BF12EE496}" destId="{35779934-8A9F-4115-A0D3-FBAE981B9672}" srcOrd="1" destOrd="0" presId="urn:microsoft.com/office/officeart/2005/8/layout/cycle4"/>
    <dgm:cxn modelId="{2850DA6B-9345-40CA-8D9C-202A84780CC9}" type="presParOf" srcId="{2D5D587D-3948-4FD3-AAF3-9F1BF12EE496}" destId="{693A4FFF-C972-47FD-AA82-7AF06ABA3A40}" srcOrd="2" destOrd="0" presId="urn:microsoft.com/office/officeart/2005/8/layout/cycle4"/>
    <dgm:cxn modelId="{DEB98944-F4F1-4021-B9B6-0B4726AAF2F6}" type="presParOf" srcId="{2D5D587D-3948-4FD3-AAF3-9F1BF12EE496}" destId="{C7474364-FAF3-4D2F-ABA5-054CE4DEFFAE}" srcOrd="3" destOrd="0" presId="urn:microsoft.com/office/officeart/2005/8/layout/cycle4"/>
    <dgm:cxn modelId="{64430592-04EC-47F8-9C5D-BF2E2D63470B}" type="presParOf" srcId="{2D5D587D-3948-4FD3-AAF3-9F1BF12EE496}" destId="{97AFE152-E027-4DBF-9E0E-F429D4FF52F2}" srcOrd="4" destOrd="0" presId="urn:microsoft.com/office/officeart/2005/8/layout/cycle4"/>
    <dgm:cxn modelId="{11294FCD-3C37-40B5-9CD9-502800AD1344}" type="presParOf" srcId="{7BB4960A-879D-4E84-A370-79DF2023B50A}" destId="{1436ECC4-A453-4E30-AA22-327542B2BCB3}" srcOrd="2" destOrd="0" presId="urn:microsoft.com/office/officeart/2005/8/layout/cycle4"/>
    <dgm:cxn modelId="{342E5BF9-43FF-4A50-B629-B2B6B24C2C92}" type="presParOf" srcId="{7BB4960A-879D-4E84-A370-79DF2023B50A}" destId="{2C6187D9-6627-4514-BDBF-77665B74CFA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F2633-E573-4B1D-8E9B-CF82159CCE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A3EB4B-22E2-4216-8F94-22048F38CAF5}">
      <dgm:prSet phldrT="[Texto]"/>
      <dgm:spPr/>
      <dgm:t>
        <a:bodyPr/>
        <a:lstStyle/>
        <a:p>
          <a:r>
            <a:rPr lang="es-ES" dirty="0"/>
            <a:t>F (funcionalidad)</a:t>
          </a:r>
        </a:p>
      </dgm:t>
    </dgm:pt>
    <dgm:pt modelId="{9EE9E097-4DB8-484F-BF43-458B44E72854}" type="parTrans" cxnId="{1913B6B2-0809-461F-A3E7-6F40606B9A8F}">
      <dgm:prSet/>
      <dgm:spPr/>
      <dgm:t>
        <a:bodyPr/>
        <a:lstStyle/>
        <a:p>
          <a:endParaRPr lang="es-ES"/>
        </a:p>
      </dgm:t>
    </dgm:pt>
    <dgm:pt modelId="{628016E8-7B1D-4918-8C8D-5F624B7D9FB3}" type="sibTrans" cxnId="{1913B6B2-0809-461F-A3E7-6F40606B9A8F}">
      <dgm:prSet/>
      <dgm:spPr/>
      <dgm:t>
        <a:bodyPr/>
        <a:lstStyle/>
        <a:p>
          <a:endParaRPr lang="es-ES"/>
        </a:p>
      </dgm:t>
    </dgm:pt>
    <dgm:pt modelId="{4E8B4BD6-234F-48EF-AB78-DFD66825FFA1}">
      <dgm:prSet phldrT="[Texto]"/>
      <dgm:spPr/>
      <dgm:t>
        <a:bodyPr/>
        <a:lstStyle/>
        <a:p>
          <a:r>
            <a:rPr lang="es-ES" dirty="0"/>
            <a:t>U (usabilidad)</a:t>
          </a:r>
        </a:p>
      </dgm:t>
    </dgm:pt>
    <dgm:pt modelId="{D7483F30-8796-4B2A-B286-71F5411AB898}" type="parTrans" cxnId="{F54AC6B0-A2D0-4F27-8052-3ECD4E99E16A}">
      <dgm:prSet/>
      <dgm:spPr/>
      <dgm:t>
        <a:bodyPr/>
        <a:lstStyle/>
        <a:p>
          <a:endParaRPr lang="es-ES"/>
        </a:p>
      </dgm:t>
    </dgm:pt>
    <dgm:pt modelId="{51D321F5-1893-4539-A08F-697D680992F5}" type="sibTrans" cxnId="{F54AC6B0-A2D0-4F27-8052-3ECD4E99E16A}">
      <dgm:prSet/>
      <dgm:spPr/>
      <dgm:t>
        <a:bodyPr/>
        <a:lstStyle/>
        <a:p>
          <a:endParaRPr lang="es-ES"/>
        </a:p>
      </dgm:t>
    </dgm:pt>
    <dgm:pt modelId="{B40602AF-AA45-422B-8598-7924A5AE6440}">
      <dgm:prSet phldrT="[Texto]"/>
      <dgm:spPr/>
      <dgm:t>
        <a:bodyPr/>
        <a:lstStyle/>
        <a:p>
          <a:r>
            <a:rPr lang="es-ES" dirty="0"/>
            <a:t>R (confiabilidad)</a:t>
          </a:r>
        </a:p>
      </dgm:t>
    </dgm:pt>
    <dgm:pt modelId="{6A45CC77-1B9A-4030-B842-950ECFBBB1C1}" type="parTrans" cxnId="{1D707273-B986-458A-8B07-F99E2427A2AF}">
      <dgm:prSet/>
      <dgm:spPr/>
      <dgm:t>
        <a:bodyPr/>
        <a:lstStyle/>
        <a:p>
          <a:endParaRPr lang="es-ES"/>
        </a:p>
      </dgm:t>
    </dgm:pt>
    <dgm:pt modelId="{4F20D2EB-2A71-45BC-A93E-F5608D9AD9E4}" type="sibTrans" cxnId="{1D707273-B986-458A-8B07-F99E2427A2AF}">
      <dgm:prSet/>
      <dgm:spPr/>
      <dgm:t>
        <a:bodyPr/>
        <a:lstStyle/>
        <a:p>
          <a:endParaRPr lang="es-ES"/>
        </a:p>
      </dgm:t>
    </dgm:pt>
    <dgm:pt modelId="{AC664D29-BE76-436E-BE7E-918DED067708}">
      <dgm:prSet phldrT="[Texto]"/>
      <dgm:spPr/>
      <dgm:t>
        <a:bodyPr/>
        <a:lstStyle/>
        <a:p>
          <a:r>
            <a:rPr lang="es-ES" dirty="0"/>
            <a:t>P ( rendimiento)</a:t>
          </a:r>
        </a:p>
      </dgm:t>
    </dgm:pt>
    <dgm:pt modelId="{275F7188-0B61-404D-8490-2151EC160078}" type="parTrans" cxnId="{A68D8BBC-3414-47C7-94CA-78A00BC70189}">
      <dgm:prSet/>
      <dgm:spPr/>
      <dgm:t>
        <a:bodyPr/>
        <a:lstStyle/>
        <a:p>
          <a:endParaRPr lang="es-ES"/>
        </a:p>
      </dgm:t>
    </dgm:pt>
    <dgm:pt modelId="{F4147599-1099-4949-AA8A-D554BFD82D74}" type="sibTrans" cxnId="{A68D8BBC-3414-47C7-94CA-78A00BC70189}">
      <dgm:prSet/>
      <dgm:spPr/>
      <dgm:t>
        <a:bodyPr/>
        <a:lstStyle/>
        <a:p>
          <a:endParaRPr lang="es-ES"/>
        </a:p>
      </dgm:t>
    </dgm:pt>
    <dgm:pt modelId="{FC9361AA-6824-4A58-975B-771A43991A7F}">
      <dgm:prSet phldrT="[Texto]"/>
      <dgm:spPr/>
      <dgm:t>
        <a:bodyPr/>
        <a:lstStyle/>
        <a:p>
          <a:r>
            <a:rPr lang="es-ES" dirty="0"/>
            <a:t>S (soporte)</a:t>
          </a:r>
        </a:p>
      </dgm:t>
    </dgm:pt>
    <dgm:pt modelId="{0B3597AA-EB25-4E4C-B486-73E9E1926E21}" type="parTrans" cxnId="{4D7D5C93-A6CB-420C-AED0-E647A2F55BB8}">
      <dgm:prSet/>
      <dgm:spPr/>
      <dgm:t>
        <a:bodyPr/>
        <a:lstStyle/>
        <a:p>
          <a:endParaRPr lang="es-ES"/>
        </a:p>
      </dgm:t>
    </dgm:pt>
    <dgm:pt modelId="{EB9013F2-88B9-4EB5-8978-454B23479C01}" type="sibTrans" cxnId="{4D7D5C93-A6CB-420C-AED0-E647A2F55BB8}">
      <dgm:prSet/>
      <dgm:spPr/>
      <dgm:t>
        <a:bodyPr/>
        <a:lstStyle/>
        <a:p>
          <a:endParaRPr lang="es-ES"/>
        </a:p>
      </dgm:t>
    </dgm:pt>
    <dgm:pt modelId="{5A3866ED-1099-49F0-BB73-B97DFC6449DC}">
      <dgm:prSet phldrT="[Texto]"/>
      <dgm:spPr/>
      <dgm:t>
        <a:bodyPr/>
        <a:lstStyle/>
        <a:p>
          <a:r>
            <a:rPr lang="es-ES" dirty="0"/>
            <a:t>+</a:t>
          </a:r>
        </a:p>
      </dgm:t>
    </dgm:pt>
    <dgm:pt modelId="{4125C635-FEBD-40BB-A0C2-DFCC05097D82}" type="parTrans" cxnId="{DF3A8F40-E2DE-44D3-A826-61353851FAB7}">
      <dgm:prSet/>
      <dgm:spPr/>
      <dgm:t>
        <a:bodyPr/>
        <a:lstStyle/>
        <a:p>
          <a:endParaRPr lang="es-ES"/>
        </a:p>
      </dgm:t>
    </dgm:pt>
    <dgm:pt modelId="{271156A1-467A-4C20-B512-8400BE8AC6FF}" type="sibTrans" cxnId="{DF3A8F40-E2DE-44D3-A826-61353851FAB7}">
      <dgm:prSet/>
      <dgm:spPr/>
      <dgm:t>
        <a:bodyPr/>
        <a:lstStyle/>
        <a:p>
          <a:endParaRPr lang="es-ES"/>
        </a:p>
      </dgm:t>
    </dgm:pt>
    <dgm:pt modelId="{68D6C0DE-DCB5-4CAB-A1F2-B520ED5ABDC9}">
      <dgm:prSet phldrT="[Texto]"/>
      <dgm:spPr/>
      <dgm:t>
        <a:bodyPr/>
        <a:lstStyle/>
        <a:p>
          <a:r>
            <a:rPr lang="es-CO" b="0" i="0" dirty="0"/>
            <a:t>Características de sistemas.</a:t>
          </a:r>
          <a:br>
            <a:rPr lang="es-CO" dirty="0"/>
          </a:br>
          <a:r>
            <a:rPr lang="es-CO" b="0" i="0" dirty="0"/>
            <a:t>Capacidades.</a:t>
          </a:r>
          <a:br>
            <a:rPr lang="es-CO" dirty="0"/>
          </a:br>
          <a:r>
            <a:rPr lang="es-CO" b="0" i="0" dirty="0"/>
            <a:t>Seguridad.</a:t>
          </a:r>
          <a:endParaRPr lang="es-ES" dirty="0"/>
        </a:p>
      </dgm:t>
    </dgm:pt>
    <dgm:pt modelId="{58BFED51-0513-4121-B780-767EF52DEECE}" type="parTrans" cxnId="{5594414C-B216-421A-820C-5CD5139D06B8}">
      <dgm:prSet/>
      <dgm:spPr/>
      <dgm:t>
        <a:bodyPr/>
        <a:lstStyle/>
        <a:p>
          <a:endParaRPr lang="es-ES"/>
        </a:p>
      </dgm:t>
    </dgm:pt>
    <dgm:pt modelId="{0A65C24B-618A-4616-B6ED-E52984142C15}" type="sibTrans" cxnId="{5594414C-B216-421A-820C-5CD5139D06B8}">
      <dgm:prSet/>
      <dgm:spPr/>
      <dgm:t>
        <a:bodyPr/>
        <a:lstStyle/>
        <a:p>
          <a:endParaRPr lang="es-ES"/>
        </a:p>
      </dgm:t>
    </dgm:pt>
    <dgm:pt modelId="{18AC4A56-B63B-4D0D-89C9-9FE1A74CA5C4}">
      <dgm:prSet phldrT="[Texto]"/>
      <dgm:spPr/>
      <dgm:t>
        <a:bodyPr/>
        <a:lstStyle/>
        <a:p>
          <a:r>
            <a:rPr lang="es-CO" b="0" i="0" dirty="0"/>
            <a:t>Factores humanos. </a:t>
          </a:r>
          <a:br>
            <a:rPr lang="es-CO" dirty="0"/>
          </a:br>
          <a:r>
            <a:rPr lang="es-CO" b="0" i="0" dirty="0"/>
            <a:t>Estética. </a:t>
          </a:r>
          <a:br>
            <a:rPr lang="es-CO" dirty="0"/>
          </a:br>
          <a:r>
            <a:rPr lang="es-CO" b="0" i="0" dirty="0"/>
            <a:t>Consistencia. Documentación.</a:t>
          </a:r>
          <a:endParaRPr lang="es-ES" dirty="0"/>
        </a:p>
      </dgm:t>
    </dgm:pt>
    <dgm:pt modelId="{A34CE139-59FA-4D37-98B9-02BDFBF14AF6}" type="parTrans" cxnId="{952C2441-FCC9-4B9B-B6CB-5316BBA64F44}">
      <dgm:prSet/>
      <dgm:spPr/>
      <dgm:t>
        <a:bodyPr/>
        <a:lstStyle/>
        <a:p>
          <a:endParaRPr lang="es-ES"/>
        </a:p>
      </dgm:t>
    </dgm:pt>
    <dgm:pt modelId="{5528EA2B-C197-4B64-A44B-25E2298CEFDF}" type="sibTrans" cxnId="{952C2441-FCC9-4B9B-B6CB-5316BBA64F44}">
      <dgm:prSet/>
      <dgm:spPr/>
      <dgm:t>
        <a:bodyPr/>
        <a:lstStyle/>
        <a:p>
          <a:endParaRPr lang="es-ES"/>
        </a:p>
      </dgm:t>
    </dgm:pt>
    <dgm:pt modelId="{0F8FDBAB-59F9-4459-9F1B-F09BCABC0A2F}">
      <dgm:prSet phldrT="[Texto]"/>
      <dgm:spPr/>
      <dgm:t>
        <a:bodyPr/>
        <a:lstStyle/>
        <a:p>
          <a:r>
            <a:rPr lang="es-CO" b="0" i="0" dirty="0"/>
            <a:t>Recuperabilidad. </a:t>
          </a:r>
          <a:br>
            <a:rPr lang="es-CO" dirty="0"/>
          </a:br>
          <a:r>
            <a:rPr lang="es-CO" b="0" i="0" dirty="0"/>
            <a:t>Precisión. </a:t>
          </a:r>
          <a:br>
            <a:rPr lang="es-CO" dirty="0"/>
          </a:br>
          <a:r>
            <a:rPr lang="es-CO" b="0" i="0" dirty="0"/>
            <a:t>Predicción.</a:t>
          </a:r>
          <a:endParaRPr lang="es-ES" dirty="0"/>
        </a:p>
      </dgm:t>
    </dgm:pt>
    <dgm:pt modelId="{3A2FCDB1-3565-4900-BB20-B726EB83B7E8}" type="parTrans" cxnId="{9F08ADB7-CD38-4853-B9E8-E692521317CD}">
      <dgm:prSet/>
      <dgm:spPr/>
      <dgm:t>
        <a:bodyPr/>
        <a:lstStyle/>
        <a:p>
          <a:endParaRPr lang="es-ES"/>
        </a:p>
      </dgm:t>
    </dgm:pt>
    <dgm:pt modelId="{DD1855BC-AF78-4D83-953B-0D345C6E48A3}" type="sibTrans" cxnId="{9F08ADB7-CD38-4853-B9E8-E692521317CD}">
      <dgm:prSet/>
      <dgm:spPr/>
      <dgm:t>
        <a:bodyPr/>
        <a:lstStyle/>
        <a:p>
          <a:endParaRPr lang="es-ES"/>
        </a:p>
      </dgm:t>
    </dgm:pt>
    <dgm:pt modelId="{221EF006-00C8-4199-B3E7-9A784957EF03}">
      <dgm:prSet phldrT="[Texto]"/>
      <dgm:spPr/>
      <dgm:t>
        <a:bodyPr/>
        <a:lstStyle/>
        <a:p>
          <a:r>
            <a:rPr lang="es-CO" b="0" i="0" dirty="0"/>
            <a:t>Velocidad. </a:t>
          </a:r>
          <a:br>
            <a:rPr lang="es-CO" dirty="0"/>
          </a:br>
          <a:r>
            <a:rPr lang="es-CO" b="0" i="0" dirty="0"/>
            <a:t>Eficiencia. </a:t>
          </a:r>
          <a:br>
            <a:rPr lang="es-CO" dirty="0"/>
          </a:br>
          <a:r>
            <a:rPr lang="es-CO" b="0" i="0" dirty="0"/>
            <a:t>Consumo. </a:t>
          </a:r>
          <a:br>
            <a:rPr lang="es-CO" dirty="0"/>
          </a:br>
          <a:r>
            <a:rPr lang="es-CO" b="0" i="0" dirty="0"/>
            <a:t>Productividad. </a:t>
          </a:r>
          <a:br>
            <a:rPr lang="es-CO" dirty="0"/>
          </a:br>
          <a:r>
            <a:rPr lang="es-CO" b="0" i="0" dirty="0"/>
            <a:t>Tiempo de respuesta.</a:t>
          </a:r>
          <a:endParaRPr lang="es-ES" dirty="0"/>
        </a:p>
      </dgm:t>
    </dgm:pt>
    <dgm:pt modelId="{E9FC0523-8698-4ADF-B4D0-24C01409AC00}" type="parTrans" cxnId="{B66A029A-5DED-4D7C-9439-E991EA33D56C}">
      <dgm:prSet/>
      <dgm:spPr/>
      <dgm:t>
        <a:bodyPr/>
        <a:lstStyle/>
        <a:p>
          <a:endParaRPr lang="es-ES"/>
        </a:p>
      </dgm:t>
    </dgm:pt>
    <dgm:pt modelId="{30612AA3-66EC-4C4A-AEC1-C0B479FE62EB}" type="sibTrans" cxnId="{B66A029A-5DED-4D7C-9439-E991EA33D56C}">
      <dgm:prSet/>
      <dgm:spPr/>
      <dgm:t>
        <a:bodyPr/>
        <a:lstStyle/>
        <a:p>
          <a:endParaRPr lang="es-ES"/>
        </a:p>
      </dgm:t>
    </dgm:pt>
    <dgm:pt modelId="{1A130811-89CF-461F-94CE-F920B2FEA178}">
      <dgm:prSet phldrT="[Texto]"/>
      <dgm:spPr/>
      <dgm:t>
        <a:bodyPr/>
        <a:lstStyle/>
        <a:p>
          <a:r>
            <a:rPr lang="es-CO" b="0" i="0" dirty="0"/>
            <a:t>Adaptabilidad. </a:t>
          </a:r>
          <a:br>
            <a:rPr lang="es-CO" dirty="0"/>
          </a:br>
          <a:r>
            <a:rPr lang="es-CO" b="0" i="0" dirty="0"/>
            <a:t>Extensibilidad. </a:t>
          </a:r>
          <a:br>
            <a:rPr lang="es-CO" dirty="0"/>
          </a:br>
          <a:r>
            <a:rPr lang="es-CO" b="0" i="0" dirty="0"/>
            <a:t>Mantenibilidad. </a:t>
          </a:r>
          <a:br>
            <a:rPr lang="es-CO" dirty="0"/>
          </a:br>
          <a:r>
            <a:rPr lang="es-CO" b="0" i="0" dirty="0"/>
            <a:t>Compatibilidad. </a:t>
          </a:r>
          <a:br>
            <a:rPr lang="es-CO" dirty="0"/>
          </a:br>
          <a:r>
            <a:rPr lang="es-CO" b="0" i="0" dirty="0" err="1"/>
            <a:t>Configurabilidad</a:t>
          </a:r>
          <a:r>
            <a:rPr lang="es-CO" b="0" i="0" dirty="0"/>
            <a:t>.</a:t>
          </a:r>
          <a:endParaRPr lang="es-ES" dirty="0"/>
        </a:p>
      </dgm:t>
    </dgm:pt>
    <dgm:pt modelId="{235B69E1-609B-4936-89F9-A3BCBF1A6647}" type="parTrans" cxnId="{6365AA09-A964-44CD-B761-B5321E314A44}">
      <dgm:prSet/>
      <dgm:spPr/>
      <dgm:t>
        <a:bodyPr/>
        <a:lstStyle/>
        <a:p>
          <a:endParaRPr lang="es-ES"/>
        </a:p>
      </dgm:t>
    </dgm:pt>
    <dgm:pt modelId="{9864D994-555B-40EB-AFA8-A54FFD1F88A6}" type="sibTrans" cxnId="{6365AA09-A964-44CD-B761-B5321E314A44}">
      <dgm:prSet/>
      <dgm:spPr/>
      <dgm:t>
        <a:bodyPr/>
        <a:lstStyle/>
        <a:p>
          <a:endParaRPr lang="es-ES"/>
        </a:p>
      </dgm:t>
    </dgm:pt>
    <dgm:pt modelId="{7E9A9349-AF1A-4ADF-90EF-5A65CE73E4F6}">
      <dgm:prSet phldrT="[Texto]"/>
      <dgm:spPr/>
      <dgm:t>
        <a:bodyPr/>
        <a:lstStyle/>
        <a:p>
          <a:r>
            <a:rPr lang="es-ES" dirty="0"/>
            <a:t>Implementación</a:t>
          </a:r>
        </a:p>
      </dgm:t>
    </dgm:pt>
    <dgm:pt modelId="{D6DBD8B9-E76A-4371-AB73-6C717FDAEB1A}" type="parTrans" cxnId="{4E35D704-30FD-4315-B3BB-8B65BF2E492B}">
      <dgm:prSet/>
      <dgm:spPr/>
      <dgm:t>
        <a:bodyPr/>
        <a:lstStyle/>
        <a:p>
          <a:endParaRPr lang="es-ES"/>
        </a:p>
      </dgm:t>
    </dgm:pt>
    <dgm:pt modelId="{F373B677-3E91-4DE7-B1F5-B036DBC5E0BA}" type="sibTrans" cxnId="{4E35D704-30FD-4315-B3BB-8B65BF2E492B}">
      <dgm:prSet/>
      <dgm:spPr/>
      <dgm:t>
        <a:bodyPr/>
        <a:lstStyle/>
        <a:p>
          <a:endParaRPr lang="es-ES"/>
        </a:p>
      </dgm:t>
    </dgm:pt>
    <dgm:pt modelId="{ABA5F5F6-56FF-4BB6-BFC5-860DB6D5CB01}">
      <dgm:prSet phldrT="[Texto]"/>
      <dgm:spPr/>
      <dgm:t>
        <a:bodyPr/>
        <a:lstStyle/>
        <a:p>
          <a:r>
            <a:rPr lang="es-ES" dirty="0"/>
            <a:t>Interfaz</a:t>
          </a:r>
        </a:p>
      </dgm:t>
    </dgm:pt>
    <dgm:pt modelId="{2DC7EEF8-01C0-43CC-B65A-908727CA9C3C}" type="parTrans" cxnId="{C0C26656-2698-4FEA-8714-A7ABE04C0D9D}">
      <dgm:prSet/>
      <dgm:spPr/>
      <dgm:t>
        <a:bodyPr/>
        <a:lstStyle/>
        <a:p>
          <a:endParaRPr lang="es-ES"/>
        </a:p>
      </dgm:t>
    </dgm:pt>
    <dgm:pt modelId="{E12FB894-04A5-40E4-A4B2-E9B6B40756FE}" type="sibTrans" cxnId="{C0C26656-2698-4FEA-8714-A7ABE04C0D9D}">
      <dgm:prSet/>
      <dgm:spPr/>
      <dgm:t>
        <a:bodyPr/>
        <a:lstStyle/>
        <a:p>
          <a:endParaRPr lang="es-ES"/>
        </a:p>
      </dgm:t>
    </dgm:pt>
    <dgm:pt modelId="{994F632D-266C-442E-A202-5E16FA559538}">
      <dgm:prSet phldrT="[Texto]"/>
      <dgm:spPr/>
      <dgm:t>
        <a:bodyPr/>
        <a:lstStyle/>
        <a:p>
          <a:r>
            <a:rPr lang="es-ES" dirty="0"/>
            <a:t>Operaciones</a:t>
          </a:r>
        </a:p>
      </dgm:t>
    </dgm:pt>
    <dgm:pt modelId="{473AB820-D47E-4A24-A9D3-D45CD9006041}" type="parTrans" cxnId="{C5AC0357-06A3-4E99-9B85-50C05CF0B4CC}">
      <dgm:prSet/>
      <dgm:spPr/>
      <dgm:t>
        <a:bodyPr/>
        <a:lstStyle/>
        <a:p>
          <a:endParaRPr lang="es-ES"/>
        </a:p>
      </dgm:t>
    </dgm:pt>
    <dgm:pt modelId="{4545A7C8-2D8B-4E37-8950-D786ECC4AF7E}" type="sibTrans" cxnId="{C5AC0357-06A3-4E99-9B85-50C05CF0B4CC}">
      <dgm:prSet/>
      <dgm:spPr/>
      <dgm:t>
        <a:bodyPr/>
        <a:lstStyle/>
        <a:p>
          <a:endParaRPr lang="es-ES"/>
        </a:p>
      </dgm:t>
    </dgm:pt>
    <dgm:pt modelId="{C266E2EB-66F6-452E-9D8B-C39250D09995}">
      <dgm:prSet phldrT="[Texto]"/>
      <dgm:spPr/>
      <dgm:t>
        <a:bodyPr/>
        <a:lstStyle/>
        <a:p>
          <a:r>
            <a:rPr lang="es-ES" dirty="0"/>
            <a:t>Empaquetamiento</a:t>
          </a:r>
        </a:p>
      </dgm:t>
    </dgm:pt>
    <dgm:pt modelId="{127C83EF-423E-407A-AE92-2D2A3CD133FD}" type="parTrans" cxnId="{51A58391-0964-4176-934C-9C29BA28E880}">
      <dgm:prSet/>
      <dgm:spPr/>
      <dgm:t>
        <a:bodyPr/>
        <a:lstStyle/>
        <a:p>
          <a:endParaRPr lang="es-ES"/>
        </a:p>
      </dgm:t>
    </dgm:pt>
    <dgm:pt modelId="{2CB27510-AFB3-4CB7-BAEB-774846CA2FD8}" type="sibTrans" cxnId="{51A58391-0964-4176-934C-9C29BA28E880}">
      <dgm:prSet/>
      <dgm:spPr/>
      <dgm:t>
        <a:bodyPr/>
        <a:lstStyle/>
        <a:p>
          <a:endParaRPr lang="es-ES"/>
        </a:p>
      </dgm:t>
    </dgm:pt>
    <dgm:pt modelId="{7B0AB07E-1B2B-4683-AACD-D107A170B6EF}">
      <dgm:prSet phldrT="[Texto]"/>
      <dgm:spPr/>
      <dgm:t>
        <a:bodyPr/>
        <a:lstStyle/>
        <a:p>
          <a:r>
            <a:rPr lang="es-ES" dirty="0"/>
            <a:t>Legales</a:t>
          </a:r>
        </a:p>
      </dgm:t>
    </dgm:pt>
    <dgm:pt modelId="{9E3EEBB3-C62D-42F0-8D21-7525E79738D6}" type="parTrans" cxnId="{0D92F687-3D34-4F22-A5AF-4AF3866FAAEF}">
      <dgm:prSet/>
      <dgm:spPr/>
      <dgm:t>
        <a:bodyPr/>
        <a:lstStyle/>
        <a:p>
          <a:endParaRPr lang="es-ES"/>
        </a:p>
      </dgm:t>
    </dgm:pt>
    <dgm:pt modelId="{1CD634A1-BFD0-404A-B5AE-218ADE8739C0}" type="sibTrans" cxnId="{0D92F687-3D34-4F22-A5AF-4AF3866FAAEF}">
      <dgm:prSet/>
      <dgm:spPr/>
      <dgm:t>
        <a:bodyPr/>
        <a:lstStyle/>
        <a:p>
          <a:endParaRPr lang="es-ES"/>
        </a:p>
      </dgm:t>
    </dgm:pt>
    <dgm:pt modelId="{8F32BC36-5677-4532-BB30-61CA513CD5F8}">
      <dgm:prSet phldrT="[Texto]"/>
      <dgm:spPr/>
      <dgm:t>
        <a:bodyPr/>
        <a:lstStyle/>
        <a:p>
          <a:r>
            <a:rPr lang="es-ES" dirty="0"/>
            <a:t>Interfaz</a:t>
          </a:r>
        </a:p>
      </dgm:t>
    </dgm:pt>
    <dgm:pt modelId="{38DEF277-B084-46F9-A5D4-9F2CE71EEFB7}" type="parTrans" cxnId="{F4B73908-A4B8-4440-8B6B-C350D69E583F}">
      <dgm:prSet/>
      <dgm:spPr/>
      <dgm:t>
        <a:bodyPr/>
        <a:lstStyle/>
        <a:p>
          <a:endParaRPr lang="es-ES"/>
        </a:p>
      </dgm:t>
    </dgm:pt>
    <dgm:pt modelId="{552D241B-997D-4061-94B9-32E2F74436C9}" type="sibTrans" cxnId="{F4B73908-A4B8-4440-8B6B-C350D69E583F}">
      <dgm:prSet/>
      <dgm:spPr/>
      <dgm:t>
        <a:bodyPr/>
        <a:lstStyle/>
        <a:p>
          <a:endParaRPr lang="es-ES"/>
        </a:p>
      </dgm:t>
    </dgm:pt>
    <dgm:pt modelId="{9A8F7086-1506-4957-965F-D75574EFA103}">
      <dgm:prSet phldrT="[Texto]"/>
      <dgm:spPr/>
      <dgm:t>
        <a:bodyPr/>
        <a:lstStyle/>
        <a:p>
          <a:r>
            <a:rPr lang="es-ES" dirty="0"/>
            <a:t>Operaciones</a:t>
          </a:r>
        </a:p>
      </dgm:t>
    </dgm:pt>
    <dgm:pt modelId="{5F1EAA99-FA7E-406F-B8C9-E32BF00D1A06}" type="parTrans" cxnId="{445F9546-E66D-415F-A19C-7112E9331FA0}">
      <dgm:prSet/>
      <dgm:spPr/>
      <dgm:t>
        <a:bodyPr/>
        <a:lstStyle/>
        <a:p>
          <a:endParaRPr lang="es-ES"/>
        </a:p>
      </dgm:t>
    </dgm:pt>
    <dgm:pt modelId="{629A48A2-291C-41EF-9A5F-6823A5AA907B}" type="sibTrans" cxnId="{445F9546-E66D-415F-A19C-7112E9331FA0}">
      <dgm:prSet/>
      <dgm:spPr/>
      <dgm:t>
        <a:bodyPr/>
        <a:lstStyle/>
        <a:p>
          <a:endParaRPr lang="es-ES"/>
        </a:p>
      </dgm:t>
    </dgm:pt>
    <dgm:pt modelId="{340D32F5-E169-4B45-992B-8886A6B54FC8}">
      <dgm:prSet phldrT="[Texto]"/>
      <dgm:spPr/>
      <dgm:t>
        <a:bodyPr/>
        <a:lstStyle/>
        <a:p>
          <a:r>
            <a:rPr lang="es-ES" dirty="0"/>
            <a:t>Empaquetamiento</a:t>
          </a:r>
        </a:p>
      </dgm:t>
    </dgm:pt>
    <dgm:pt modelId="{5A187F9C-7483-4AAB-8A00-0C149BEB6611}" type="parTrans" cxnId="{52E5F9A3-3D87-4E6F-B34E-5191D9F9D11D}">
      <dgm:prSet/>
      <dgm:spPr/>
      <dgm:t>
        <a:bodyPr/>
        <a:lstStyle/>
        <a:p>
          <a:endParaRPr lang="es-ES"/>
        </a:p>
      </dgm:t>
    </dgm:pt>
    <dgm:pt modelId="{C5DA4DCC-3F82-4DC4-B4E7-3855D143BAFD}" type="sibTrans" cxnId="{52E5F9A3-3D87-4E6F-B34E-5191D9F9D11D}">
      <dgm:prSet/>
      <dgm:spPr/>
      <dgm:t>
        <a:bodyPr/>
        <a:lstStyle/>
        <a:p>
          <a:endParaRPr lang="es-ES"/>
        </a:p>
      </dgm:t>
    </dgm:pt>
    <dgm:pt modelId="{A7ED6CB4-5EE9-41ED-B017-4A7B099E42A4}" type="pres">
      <dgm:prSet presAssocID="{8BEF2633-E573-4B1D-8E9B-CF82159CCE7C}" presName="Name0" presStyleCnt="0">
        <dgm:presLayoutVars>
          <dgm:dir/>
          <dgm:animLvl val="lvl"/>
          <dgm:resizeHandles val="exact"/>
        </dgm:presLayoutVars>
      </dgm:prSet>
      <dgm:spPr/>
    </dgm:pt>
    <dgm:pt modelId="{D31CA305-CA8F-435E-8177-FEB7D5BF2477}" type="pres">
      <dgm:prSet presAssocID="{E7A3EB4B-22E2-4216-8F94-22048F38CAF5}" presName="composite" presStyleCnt="0"/>
      <dgm:spPr/>
    </dgm:pt>
    <dgm:pt modelId="{F959D866-B3DA-47D8-B757-9E22C95635B0}" type="pres">
      <dgm:prSet presAssocID="{E7A3EB4B-22E2-4216-8F94-22048F38CAF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1F6F892-8F84-41D0-A447-8A8E6DC8612F}" type="pres">
      <dgm:prSet presAssocID="{E7A3EB4B-22E2-4216-8F94-22048F38CAF5}" presName="desTx" presStyleLbl="alignAccFollowNode1" presStyleIdx="0" presStyleCnt="6">
        <dgm:presLayoutVars>
          <dgm:bulletEnabled val="1"/>
        </dgm:presLayoutVars>
      </dgm:prSet>
      <dgm:spPr/>
    </dgm:pt>
    <dgm:pt modelId="{F0120C82-9548-4D62-871B-8E6AD70B7176}" type="pres">
      <dgm:prSet presAssocID="{628016E8-7B1D-4918-8C8D-5F624B7D9FB3}" presName="space" presStyleCnt="0"/>
      <dgm:spPr/>
    </dgm:pt>
    <dgm:pt modelId="{5833A773-CA13-4162-82A6-9F4E9524F316}" type="pres">
      <dgm:prSet presAssocID="{4E8B4BD6-234F-48EF-AB78-DFD66825FFA1}" presName="composite" presStyleCnt="0"/>
      <dgm:spPr/>
    </dgm:pt>
    <dgm:pt modelId="{D99C940E-55F1-4463-B88A-FE34B8A0F80A}" type="pres">
      <dgm:prSet presAssocID="{4E8B4BD6-234F-48EF-AB78-DFD66825FFA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DC68DF07-7949-4032-A7A1-DAC9366B8455}" type="pres">
      <dgm:prSet presAssocID="{4E8B4BD6-234F-48EF-AB78-DFD66825FFA1}" presName="desTx" presStyleLbl="alignAccFollowNode1" presStyleIdx="1" presStyleCnt="6">
        <dgm:presLayoutVars>
          <dgm:bulletEnabled val="1"/>
        </dgm:presLayoutVars>
      </dgm:prSet>
      <dgm:spPr/>
    </dgm:pt>
    <dgm:pt modelId="{36B3645E-0BE3-4550-BC64-E656C2671647}" type="pres">
      <dgm:prSet presAssocID="{51D321F5-1893-4539-A08F-697D680992F5}" presName="space" presStyleCnt="0"/>
      <dgm:spPr/>
    </dgm:pt>
    <dgm:pt modelId="{4F1B12F8-3467-4F94-B165-9D30A8B7134D}" type="pres">
      <dgm:prSet presAssocID="{B40602AF-AA45-422B-8598-7924A5AE6440}" presName="composite" presStyleCnt="0"/>
      <dgm:spPr/>
    </dgm:pt>
    <dgm:pt modelId="{8E25216E-EEF7-4C53-83E1-FF4CFB2D1500}" type="pres">
      <dgm:prSet presAssocID="{B40602AF-AA45-422B-8598-7924A5AE644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CFACACE-0313-40C6-9A27-6548A0C73395}" type="pres">
      <dgm:prSet presAssocID="{B40602AF-AA45-422B-8598-7924A5AE6440}" presName="desTx" presStyleLbl="alignAccFollowNode1" presStyleIdx="2" presStyleCnt="6">
        <dgm:presLayoutVars>
          <dgm:bulletEnabled val="1"/>
        </dgm:presLayoutVars>
      </dgm:prSet>
      <dgm:spPr/>
    </dgm:pt>
    <dgm:pt modelId="{75CC2EC8-5D97-432D-9F07-9088489F1AF8}" type="pres">
      <dgm:prSet presAssocID="{4F20D2EB-2A71-45BC-A93E-F5608D9AD9E4}" presName="space" presStyleCnt="0"/>
      <dgm:spPr/>
    </dgm:pt>
    <dgm:pt modelId="{6BADF139-121D-4269-9EC5-4973687758E0}" type="pres">
      <dgm:prSet presAssocID="{AC664D29-BE76-436E-BE7E-918DED067708}" presName="composite" presStyleCnt="0"/>
      <dgm:spPr/>
    </dgm:pt>
    <dgm:pt modelId="{178CDA0F-6EB3-4534-9F25-13955B834E97}" type="pres">
      <dgm:prSet presAssocID="{AC664D29-BE76-436E-BE7E-918DED067708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921B12E9-D7A7-4773-8381-A696816DE7C2}" type="pres">
      <dgm:prSet presAssocID="{AC664D29-BE76-436E-BE7E-918DED067708}" presName="desTx" presStyleLbl="alignAccFollowNode1" presStyleIdx="3" presStyleCnt="6">
        <dgm:presLayoutVars>
          <dgm:bulletEnabled val="1"/>
        </dgm:presLayoutVars>
      </dgm:prSet>
      <dgm:spPr/>
    </dgm:pt>
    <dgm:pt modelId="{985DE72E-BD6D-4F56-9E5E-6001B5233EDD}" type="pres">
      <dgm:prSet presAssocID="{F4147599-1099-4949-AA8A-D554BFD82D74}" presName="space" presStyleCnt="0"/>
      <dgm:spPr/>
    </dgm:pt>
    <dgm:pt modelId="{8E252928-AE7F-4C64-BCF0-87364B91CD3A}" type="pres">
      <dgm:prSet presAssocID="{FC9361AA-6824-4A58-975B-771A43991A7F}" presName="composite" presStyleCnt="0"/>
      <dgm:spPr/>
    </dgm:pt>
    <dgm:pt modelId="{ABEB6BE4-1796-4692-A9B6-788C86D43839}" type="pres">
      <dgm:prSet presAssocID="{FC9361AA-6824-4A58-975B-771A43991A7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0602A08-27F1-436D-873C-8105E49BA6F8}" type="pres">
      <dgm:prSet presAssocID="{FC9361AA-6824-4A58-975B-771A43991A7F}" presName="desTx" presStyleLbl="alignAccFollowNode1" presStyleIdx="4" presStyleCnt="6">
        <dgm:presLayoutVars>
          <dgm:bulletEnabled val="1"/>
        </dgm:presLayoutVars>
      </dgm:prSet>
      <dgm:spPr/>
    </dgm:pt>
    <dgm:pt modelId="{6F6D8390-5316-4546-91E8-CC56D095C3A0}" type="pres">
      <dgm:prSet presAssocID="{EB9013F2-88B9-4EB5-8978-454B23479C01}" presName="space" presStyleCnt="0"/>
      <dgm:spPr/>
    </dgm:pt>
    <dgm:pt modelId="{C107B4BB-5400-4A84-A27A-DA41893ADB50}" type="pres">
      <dgm:prSet presAssocID="{5A3866ED-1099-49F0-BB73-B97DFC6449DC}" presName="composite" presStyleCnt="0"/>
      <dgm:spPr/>
    </dgm:pt>
    <dgm:pt modelId="{40A1A329-E14C-4BA0-8891-BF742FEDE2F1}" type="pres">
      <dgm:prSet presAssocID="{5A3866ED-1099-49F0-BB73-B97DFC6449DC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8432321D-6ABF-46F0-89AC-981F63FAEE50}" type="pres">
      <dgm:prSet presAssocID="{5A3866ED-1099-49F0-BB73-B97DFC6449DC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4E35D704-30FD-4315-B3BB-8B65BF2E492B}" srcId="{5A3866ED-1099-49F0-BB73-B97DFC6449DC}" destId="{7E9A9349-AF1A-4ADF-90EF-5A65CE73E4F6}" srcOrd="0" destOrd="0" parTransId="{D6DBD8B9-E76A-4371-AB73-6C717FDAEB1A}" sibTransId="{F373B677-3E91-4DE7-B1F5-B036DBC5E0BA}"/>
    <dgm:cxn modelId="{F4B73908-A4B8-4440-8B6B-C350D69E583F}" srcId="{E7A3EB4B-22E2-4216-8F94-22048F38CAF5}" destId="{8F32BC36-5677-4532-BB30-61CA513CD5F8}" srcOrd="1" destOrd="0" parTransId="{38DEF277-B084-46F9-A5D4-9F2CE71EEFB7}" sibTransId="{552D241B-997D-4061-94B9-32E2F74436C9}"/>
    <dgm:cxn modelId="{6365AA09-A964-44CD-B761-B5321E314A44}" srcId="{FC9361AA-6824-4A58-975B-771A43991A7F}" destId="{1A130811-89CF-461F-94CE-F920B2FEA178}" srcOrd="0" destOrd="0" parTransId="{235B69E1-609B-4936-89F9-A3BCBF1A6647}" sibTransId="{9864D994-555B-40EB-AFA8-A54FFD1F88A6}"/>
    <dgm:cxn modelId="{B1EF1711-AC58-4C81-BC8D-1EADA593C5E9}" type="presOf" srcId="{18AC4A56-B63B-4D0D-89C9-9FE1A74CA5C4}" destId="{DC68DF07-7949-4032-A7A1-DAC9366B8455}" srcOrd="0" destOrd="0" presId="urn:microsoft.com/office/officeart/2005/8/layout/hList1"/>
    <dgm:cxn modelId="{D4BC4A24-07A3-4293-931A-077D2323AEAC}" type="presOf" srcId="{7B0AB07E-1B2B-4683-AACD-D107A170B6EF}" destId="{8432321D-6ABF-46F0-89AC-981F63FAEE50}" srcOrd="0" destOrd="4" presId="urn:microsoft.com/office/officeart/2005/8/layout/hList1"/>
    <dgm:cxn modelId="{6D51D826-7E91-4D24-BBC4-9DD424DCB1F8}" type="presOf" srcId="{221EF006-00C8-4199-B3E7-9A784957EF03}" destId="{921B12E9-D7A7-4773-8381-A696816DE7C2}" srcOrd="0" destOrd="0" presId="urn:microsoft.com/office/officeart/2005/8/layout/hList1"/>
    <dgm:cxn modelId="{BA256F3C-9E9B-494B-837F-9607EC62E790}" type="presOf" srcId="{8BEF2633-E573-4B1D-8E9B-CF82159CCE7C}" destId="{A7ED6CB4-5EE9-41ED-B017-4A7B099E42A4}" srcOrd="0" destOrd="0" presId="urn:microsoft.com/office/officeart/2005/8/layout/hList1"/>
    <dgm:cxn modelId="{DF3A8F40-E2DE-44D3-A826-61353851FAB7}" srcId="{8BEF2633-E573-4B1D-8E9B-CF82159CCE7C}" destId="{5A3866ED-1099-49F0-BB73-B97DFC6449DC}" srcOrd="5" destOrd="0" parTransId="{4125C635-FEBD-40BB-A0C2-DFCC05097D82}" sibTransId="{271156A1-467A-4C20-B512-8400BE8AC6FF}"/>
    <dgm:cxn modelId="{952C2441-FCC9-4B9B-B6CB-5316BBA64F44}" srcId="{4E8B4BD6-234F-48EF-AB78-DFD66825FFA1}" destId="{18AC4A56-B63B-4D0D-89C9-9FE1A74CA5C4}" srcOrd="0" destOrd="0" parTransId="{A34CE139-59FA-4D37-98B9-02BDFBF14AF6}" sibTransId="{5528EA2B-C197-4B64-A44B-25E2298CEFDF}"/>
    <dgm:cxn modelId="{445F9546-E66D-415F-A19C-7112E9331FA0}" srcId="{E7A3EB4B-22E2-4216-8F94-22048F38CAF5}" destId="{9A8F7086-1506-4957-965F-D75574EFA103}" srcOrd="2" destOrd="0" parTransId="{5F1EAA99-FA7E-406F-B8C9-E32BF00D1A06}" sibTransId="{629A48A2-291C-41EF-9A5F-6823A5AA907B}"/>
    <dgm:cxn modelId="{BC42064A-3505-4385-93AC-8C6558DED810}" type="presOf" srcId="{994F632D-266C-442E-A202-5E16FA559538}" destId="{8432321D-6ABF-46F0-89AC-981F63FAEE50}" srcOrd="0" destOrd="2" presId="urn:microsoft.com/office/officeart/2005/8/layout/hList1"/>
    <dgm:cxn modelId="{5594414C-B216-421A-820C-5CD5139D06B8}" srcId="{E7A3EB4B-22E2-4216-8F94-22048F38CAF5}" destId="{68D6C0DE-DCB5-4CAB-A1F2-B520ED5ABDC9}" srcOrd="0" destOrd="0" parTransId="{58BFED51-0513-4121-B780-767EF52DEECE}" sibTransId="{0A65C24B-618A-4616-B6ED-E52984142C15}"/>
    <dgm:cxn modelId="{9B1EB24E-4A7F-4637-A678-A6D0E5BBB3E8}" type="presOf" srcId="{7E9A9349-AF1A-4ADF-90EF-5A65CE73E4F6}" destId="{8432321D-6ABF-46F0-89AC-981F63FAEE50}" srcOrd="0" destOrd="0" presId="urn:microsoft.com/office/officeart/2005/8/layout/hList1"/>
    <dgm:cxn modelId="{36EFE872-3C4A-4FF4-A534-CB2EED6A873E}" type="presOf" srcId="{FC9361AA-6824-4A58-975B-771A43991A7F}" destId="{ABEB6BE4-1796-4692-A9B6-788C86D43839}" srcOrd="0" destOrd="0" presId="urn:microsoft.com/office/officeart/2005/8/layout/hList1"/>
    <dgm:cxn modelId="{1D707273-B986-458A-8B07-F99E2427A2AF}" srcId="{8BEF2633-E573-4B1D-8E9B-CF82159CCE7C}" destId="{B40602AF-AA45-422B-8598-7924A5AE6440}" srcOrd="2" destOrd="0" parTransId="{6A45CC77-1B9A-4030-B842-950ECFBBB1C1}" sibTransId="{4F20D2EB-2A71-45BC-A93E-F5608D9AD9E4}"/>
    <dgm:cxn modelId="{C0C26656-2698-4FEA-8714-A7ABE04C0D9D}" srcId="{5A3866ED-1099-49F0-BB73-B97DFC6449DC}" destId="{ABA5F5F6-56FF-4BB6-BFC5-860DB6D5CB01}" srcOrd="1" destOrd="0" parTransId="{2DC7EEF8-01C0-43CC-B65A-908727CA9C3C}" sibTransId="{E12FB894-04A5-40E4-A4B2-E9B6B40756FE}"/>
    <dgm:cxn modelId="{AF9A7E56-FBAD-4E1E-90A8-78308E7D3EC3}" type="presOf" srcId="{C266E2EB-66F6-452E-9D8B-C39250D09995}" destId="{8432321D-6ABF-46F0-89AC-981F63FAEE50}" srcOrd="0" destOrd="3" presId="urn:microsoft.com/office/officeart/2005/8/layout/hList1"/>
    <dgm:cxn modelId="{C5AC0357-06A3-4E99-9B85-50C05CF0B4CC}" srcId="{5A3866ED-1099-49F0-BB73-B97DFC6449DC}" destId="{994F632D-266C-442E-A202-5E16FA559538}" srcOrd="2" destOrd="0" parTransId="{473AB820-D47E-4A24-A9D3-D45CD9006041}" sibTransId="{4545A7C8-2D8B-4E37-8950-D786ECC4AF7E}"/>
    <dgm:cxn modelId="{CE98B97C-7E42-4DC5-BA88-986FB6E1CAD2}" type="presOf" srcId="{340D32F5-E169-4B45-992B-8886A6B54FC8}" destId="{B1F6F892-8F84-41D0-A447-8A8E6DC8612F}" srcOrd="0" destOrd="3" presId="urn:microsoft.com/office/officeart/2005/8/layout/hList1"/>
    <dgm:cxn modelId="{0D92F687-3D34-4F22-A5AF-4AF3866FAAEF}" srcId="{5A3866ED-1099-49F0-BB73-B97DFC6449DC}" destId="{7B0AB07E-1B2B-4683-AACD-D107A170B6EF}" srcOrd="4" destOrd="0" parTransId="{9E3EEBB3-C62D-42F0-8D21-7525E79738D6}" sibTransId="{1CD634A1-BFD0-404A-B5AE-218ADE8739C0}"/>
    <dgm:cxn modelId="{51A58391-0964-4176-934C-9C29BA28E880}" srcId="{5A3866ED-1099-49F0-BB73-B97DFC6449DC}" destId="{C266E2EB-66F6-452E-9D8B-C39250D09995}" srcOrd="3" destOrd="0" parTransId="{127C83EF-423E-407A-AE92-2D2A3CD133FD}" sibTransId="{2CB27510-AFB3-4CB7-BAEB-774846CA2FD8}"/>
    <dgm:cxn modelId="{4D7D5C93-A6CB-420C-AED0-E647A2F55BB8}" srcId="{8BEF2633-E573-4B1D-8E9B-CF82159CCE7C}" destId="{FC9361AA-6824-4A58-975B-771A43991A7F}" srcOrd="4" destOrd="0" parTransId="{0B3597AA-EB25-4E4C-B486-73E9E1926E21}" sibTransId="{EB9013F2-88B9-4EB5-8978-454B23479C01}"/>
    <dgm:cxn modelId="{D8CE1E96-0889-40CB-BC24-7E5DEAF9B928}" type="presOf" srcId="{E7A3EB4B-22E2-4216-8F94-22048F38CAF5}" destId="{F959D866-B3DA-47D8-B757-9E22C95635B0}" srcOrd="0" destOrd="0" presId="urn:microsoft.com/office/officeart/2005/8/layout/hList1"/>
    <dgm:cxn modelId="{B66A029A-5DED-4D7C-9439-E991EA33D56C}" srcId="{AC664D29-BE76-436E-BE7E-918DED067708}" destId="{221EF006-00C8-4199-B3E7-9A784957EF03}" srcOrd="0" destOrd="0" parTransId="{E9FC0523-8698-4ADF-B4D0-24C01409AC00}" sibTransId="{30612AA3-66EC-4C4A-AEC1-C0B479FE62EB}"/>
    <dgm:cxn modelId="{2F83129C-6D1D-4758-8C35-5DF690267970}" type="presOf" srcId="{4E8B4BD6-234F-48EF-AB78-DFD66825FFA1}" destId="{D99C940E-55F1-4463-B88A-FE34B8A0F80A}" srcOrd="0" destOrd="0" presId="urn:microsoft.com/office/officeart/2005/8/layout/hList1"/>
    <dgm:cxn modelId="{52E5F9A3-3D87-4E6F-B34E-5191D9F9D11D}" srcId="{E7A3EB4B-22E2-4216-8F94-22048F38CAF5}" destId="{340D32F5-E169-4B45-992B-8886A6B54FC8}" srcOrd="3" destOrd="0" parTransId="{5A187F9C-7483-4AAB-8A00-0C149BEB6611}" sibTransId="{C5DA4DCC-3F82-4DC4-B4E7-3855D143BAFD}"/>
    <dgm:cxn modelId="{7268B9AD-AB83-4BAB-909A-B3056DBA43EA}" type="presOf" srcId="{AC664D29-BE76-436E-BE7E-918DED067708}" destId="{178CDA0F-6EB3-4534-9F25-13955B834E97}" srcOrd="0" destOrd="0" presId="urn:microsoft.com/office/officeart/2005/8/layout/hList1"/>
    <dgm:cxn modelId="{F54AC6B0-A2D0-4F27-8052-3ECD4E99E16A}" srcId="{8BEF2633-E573-4B1D-8E9B-CF82159CCE7C}" destId="{4E8B4BD6-234F-48EF-AB78-DFD66825FFA1}" srcOrd="1" destOrd="0" parTransId="{D7483F30-8796-4B2A-B286-71F5411AB898}" sibTransId="{51D321F5-1893-4539-A08F-697D680992F5}"/>
    <dgm:cxn modelId="{1913B6B2-0809-461F-A3E7-6F40606B9A8F}" srcId="{8BEF2633-E573-4B1D-8E9B-CF82159CCE7C}" destId="{E7A3EB4B-22E2-4216-8F94-22048F38CAF5}" srcOrd="0" destOrd="0" parTransId="{9EE9E097-4DB8-484F-BF43-458B44E72854}" sibTransId="{628016E8-7B1D-4918-8C8D-5F624B7D9FB3}"/>
    <dgm:cxn modelId="{9F08ADB7-CD38-4853-B9E8-E692521317CD}" srcId="{B40602AF-AA45-422B-8598-7924A5AE6440}" destId="{0F8FDBAB-59F9-4459-9F1B-F09BCABC0A2F}" srcOrd="0" destOrd="0" parTransId="{3A2FCDB1-3565-4900-BB20-B726EB83B7E8}" sibTransId="{DD1855BC-AF78-4D83-953B-0D345C6E48A3}"/>
    <dgm:cxn modelId="{A68D8BBC-3414-47C7-94CA-78A00BC70189}" srcId="{8BEF2633-E573-4B1D-8E9B-CF82159CCE7C}" destId="{AC664D29-BE76-436E-BE7E-918DED067708}" srcOrd="3" destOrd="0" parTransId="{275F7188-0B61-404D-8490-2151EC160078}" sibTransId="{F4147599-1099-4949-AA8A-D554BFD82D74}"/>
    <dgm:cxn modelId="{BED063C5-D679-42BC-B63E-69C98BD93BF9}" type="presOf" srcId="{5A3866ED-1099-49F0-BB73-B97DFC6449DC}" destId="{40A1A329-E14C-4BA0-8891-BF742FEDE2F1}" srcOrd="0" destOrd="0" presId="urn:microsoft.com/office/officeart/2005/8/layout/hList1"/>
    <dgm:cxn modelId="{7B6EAFCE-5309-4CFB-900C-EBD801CCEE35}" type="presOf" srcId="{B40602AF-AA45-422B-8598-7924A5AE6440}" destId="{8E25216E-EEF7-4C53-83E1-FF4CFB2D1500}" srcOrd="0" destOrd="0" presId="urn:microsoft.com/office/officeart/2005/8/layout/hList1"/>
    <dgm:cxn modelId="{E1BDF8E0-AC7F-4ED6-A606-5673AEDC23B0}" type="presOf" srcId="{68D6C0DE-DCB5-4CAB-A1F2-B520ED5ABDC9}" destId="{B1F6F892-8F84-41D0-A447-8A8E6DC8612F}" srcOrd="0" destOrd="0" presId="urn:microsoft.com/office/officeart/2005/8/layout/hList1"/>
    <dgm:cxn modelId="{0EE263E1-3172-41E4-8454-C6B7295F7DFE}" type="presOf" srcId="{9A8F7086-1506-4957-965F-D75574EFA103}" destId="{B1F6F892-8F84-41D0-A447-8A8E6DC8612F}" srcOrd="0" destOrd="2" presId="urn:microsoft.com/office/officeart/2005/8/layout/hList1"/>
    <dgm:cxn modelId="{ED091DE3-EE88-4856-8CEC-48FE4583BA4B}" type="presOf" srcId="{ABA5F5F6-56FF-4BB6-BFC5-860DB6D5CB01}" destId="{8432321D-6ABF-46F0-89AC-981F63FAEE50}" srcOrd="0" destOrd="1" presId="urn:microsoft.com/office/officeart/2005/8/layout/hList1"/>
    <dgm:cxn modelId="{8554E2F5-FA74-414A-9280-B62DDAD86E5E}" type="presOf" srcId="{1A130811-89CF-461F-94CE-F920B2FEA178}" destId="{E0602A08-27F1-436D-873C-8105E49BA6F8}" srcOrd="0" destOrd="0" presId="urn:microsoft.com/office/officeart/2005/8/layout/hList1"/>
    <dgm:cxn modelId="{ED2BD4F7-9C30-409A-8252-2DB0316F7EC2}" type="presOf" srcId="{8F32BC36-5677-4532-BB30-61CA513CD5F8}" destId="{B1F6F892-8F84-41D0-A447-8A8E6DC8612F}" srcOrd="0" destOrd="1" presId="urn:microsoft.com/office/officeart/2005/8/layout/hList1"/>
    <dgm:cxn modelId="{9505C0FF-E453-4941-846B-6C541D40CC2C}" type="presOf" srcId="{0F8FDBAB-59F9-4459-9F1B-F09BCABC0A2F}" destId="{ECFACACE-0313-40C6-9A27-6548A0C73395}" srcOrd="0" destOrd="0" presId="urn:microsoft.com/office/officeart/2005/8/layout/hList1"/>
    <dgm:cxn modelId="{7EC3B75E-B05C-4F38-81FE-E10BC3F461AE}" type="presParOf" srcId="{A7ED6CB4-5EE9-41ED-B017-4A7B099E42A4}" destId="{D31CA305-CA8F-435E-8177-FEB7D5BF2477}" srcOrd="0" destOrd="0" presId="urn:microsoft.com/office/officeart/2005/8/layout/hList1"/>
    <dgm:cxn modelId="{AB7DF127-8846-49A5-8573-DDBE896C7BE0}" type="presParOf" srcId="{D31CA305-CA8F-435E-8177-FEB7D5BF2477}" destId="{F959D866-B3DA-47D8-B757-9E22C95635B0}" srcOrd="0" destOrd="0" presId="urn:microsoft.com/office/officeart/2005/8/layout/hList1"/>
    <dgm:cxn modelId="{F2A9174B-2384-4345-8A5D-BEBBB239C959}" type="presParOf" srcId="{D31CA305-CA8F-435E-8177-FEB7D5BF2477}" destId="{B1F6F892-8F84-41D0-A447-8A8E6DC8612F}" srcOrd="1" destOrd="0" presId="urn:microsoft.com/office/officeart/2005/8/layout/hList1"/>
    <dgm:cxn modelId="{1355B923-B8CC-417C-A966-08B5317C729D}" type="presParOf" srcId="{A7ED6CB4-5EE9-41ED-B017-4A7B099E42A4}" destId="{F0120C82-9548-4D62-871B-8E6AD70B7176}" srcOrd="1" destOrd="0" presId="urn:microsoft.com/office/officeart/2005/8/layout/hList1"/>
    <dgm:cxn modelId="{18880158-CEA6-4DC9-B6A2-7CE94CD7F760}" type="presParOf" srcId="{A7ED6CB4-5EE9-41ED-B017-4A7B099E42A4}" destId="{5833A773-CA13-4162-82A6-9F4E9524F316}" srcOrd="2" destOrd="0" presId="urn:microsoft.com/office/officeart/2005/8/layout/hList1"/>
    <dgm:cxn modelId="{B5C4CE6C-48CE-42D7-B221-129CA42974A3}" type="presParOf" srcId="{5833A773-CA13-4162-82A6-9F4E9524F316}" destId="{D99C940E-55F1-4463-B88A-FE34B8A0F80A}" srcOrd="0" destOrd="0" presId="urn:microsoft.com/office/officeart/2005/8/layout/hList1"/>
    <dgm:cxn modelId="{3F5526F3-71B4-488E-A1E7-C55FD27B55A4}" type="presParOf" srcId="{5833A773-CA13-4162-82A6-9F4E9524F316}" destId="{DC68DF07-7949-4032-A7A1-DAC9366B8455}" srcOrd="1" destOrd="0" presId="urn:microsoft.com/office/officeart/2005/8/layout/hList1"/>
    <dgm:cxn modelId="{133F4EAB-82C3-4C20-84F2-432DCDD7C3D7}" type="presParOf" srcId="{A7ED6CB4-5EE9-41ED-B017-4A7B099E42A4}" destId="{36B3645E-0BE3-4550-BC64-E656C2671647}" srcOrd="3" destOrd="0" presId="urn:microsoft.com/office/officeart/2005/8/layout/hList1"/>
    <dgm:cxn modelId="{A7153D0B-CC93-4649-9DF6-81E7EA56C4B6}" type="presParOf" srcId="{A7ED6CB4-5EE9-41ED-B017-4A7B099E42A4}" destId="{4F1B12F8-3467-4F94-B165-9D30A8B7134D}" srcOrd="4" destOrd="0" presId="urn:microsoft.com/office/officeart/2005/8/layout/hList1"/>
    <dgm:cxn modelId="{3C1DB5B8-AEDE-439B-BDAA-F945D90CFC15}" type="presParOf" srcId="{4F1B12F8-3467-4F94-B165-9D30A8B7134D}" destId="{8E25216E-EEF7-4C53-83E1-FF4CFB2D1500}" srcOrd="0" destOrd="0" presId="urn:microsoft.com/office/officeart/2005/8/layout/hList1"/>
    <dgm:cxn modelId="{6D4403E7-4D5A-46F1-BEF2-2CAC15F57A4D}" type="presParOf" srcId="{4F1B12F8-3467-4F94-B165-9D30A8B7134D}" destId="{ECFACACE-0313-40C6-9A27-6548A0C73395}" srcOrd="1" destOrd="0" presId="urn:microsoft.com/office/officeart/2005/8/layout/hList1"/>
    <dgm:cxn modelId="{43BB0266-6D12-4081-BA11-BD16D4E9032E}" type="presParOf" srcId="{A7ED6CB4-5EE9-41ED-B017-4A7B099E42A4}" destId="{75CC2EC8-5D97-432D-9F07-9088489F1AF8}" srcOrd="5" destOrd="0" presId="urn:microsoft.com/office/officeart/2005/8/layout/hList1"/>
    <dgm:cxn modelId="{A4F8DC53-1258-49AF-9638-5020C71594F4}" type="presParOf" srcId="{A7ED6CB4-5EE9-41ED-B017-4A7B099E42A4}" destId="{6BADF139-121D-4269-9EC5-4973687758E0}" srcOrd="6" destOrd="0" presId="urn:microsoft.com/office/officeart/2005/8/layout/hList1"/>
    <dgm:cxn modelId="{2CF693CF-257E-4E25-998C-645BCBB9F5CA}" type="presParOf" srcId="{6BADF139-121D-4269-9EC5-4973687758E0}" destId="{178CDA0F-6EB3-4534-9F25-13955B834E97}" srcOrd="0" destOrd="0" presId="urn:microsoft.com/office/officeart/2005/8/layout/hList1"/>
    <dgm:cxn modelId="{EF76DCB8-DB20-4FC1-A694-4B1F4ED6B6C1}" type="presParOf" srcId="{6BADF139-121D-4269-9EC5-4973687758E0}" destId="{921B12E9-D7A7-4773-8381-A696816DE7C2}" srcOrd="1" destOrd="0" presId="urn:microsoft.com/office/officeart/2005/8/layout/hList1"/>
    <dgm:cxn modelId="{5510DE35-C221-48B4-87CA-0ADDB91255AE}" type="presParOf" srcId="{A7ED6CB4-5EE9-41ED-B017-4A7B099E42A4}" destId="{985DE72E-BD6D-4F56-9E5E-6001B5233EDD}" srcOrd="7" destOrd="0" presId="urn:microsoft.com/office/officeart/2005/8/layout/hList1"/>
    <dgm:cxn modelId="{1E58D090-0A0A-4A83-A375-71F1630487DA}" type="presParOf" srcId="{A7ED6CB4-5EE9-41ED-B017-4A7B099E42A4}" destId="{8E252928-AE7F-4C64-BCF0-87364B91CD3A}" srcOrd="8" destOrd="0" presId="urn:microsoft.com/office/officeart/2005/8/layout/hList1"/>
    <dgm:cxn modelId="{5F805BE9-FF04-4398-B75B-F94F97304D57}" type="presParOf" srcId="{8E252928-AE7F-4C64-BCF0-87364B91CD3A}" destId="{ABEB6BE4-1796-4692-A9B6-788C86D43839}" srcOrd="0" destOrd="0" presId="urn:microsoft.com/office/officeart/2005/8/layout/hList1"/>
    <dgm:cxn modelId="{3198D617-421E-4FDC-9667-DF9798C4071C}" type="presParOf" srcId="{8E252928-AE7F-4C64-BCF0-87364B91CD3A}" destId="{E0602A08-27F1-436D-873C-8105E49BA6F8}" srcOrd="1" destOrd="0" presId="urn:microsoft.com/office/officeart/2005/8/layout/hList1"/>
    <dgm:cxn modelId="{1AEB739F-F915-4F01-BD45-7B2753716CC5}" type="presParOf" srcId="{A7ED6CB4-5EE9-41ED-B017-4A7B099E42A4}" destId="{6F6D8390-5316-4546-91E8-CC56D095C3A0}" srcOrd="9" destOrd="0" presId="urn:microsoft.com/office/officeart/2005/8/layout/hList1"/>
    <dgm:cxn modelId="{6965E9E5-942D-4AFA-97A5-4ECF55712C30}" type="presParOf" srcId="{A7ED6CB4-5EE9-41ED-B017-4A7B099E42A4}" destId="{C107B4BB-5400-4A84-A27A-DA41893ADB50}" srcOrd="10" destOrd="0" presId="urn:microsoft.com/office/officeart/2005/8/layout/hList1"/>
    <dgm:cxn modelId="{21A2B7E7-83C2-4FF4-AF28-3DAB94465E15}" type="presParOf" srcId="{C107B4BB-5400-4A84-A27A-DA41893ADB50}" destId="{40A1A329-E14C-4BA0-8891-BF742FEDE2F1}" srcOrd="0" destOrd="0" presId="urn:microsoft.com/office/officeart/2005/8/layout/hList1"/>
    <dgm:cxn modelId="{7A978159-12AA-4CD5-B2CE-38B01342B986}" type="presParOf" srcId="{C107B4BB-5400-4A84-A27A-DA41893ADB50}" destId="{8432321D-6ABF-46F0-89AC-981F63FAEE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62DE-5A81-43E5-B056-A7C6DF69AB99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Capacidad</a:t>
          </a:r>
        </a:p>
      </dsp:txBody>
      <dsp:txXfrm>
        <a:off x="4312835" y="3117207"/>
        <a:ext cx="1348197" cy="918226"/>
      </dsp:txXfrm>
    </dsp:sp>
    <dsp:sp modelId="{2BFD73D0-C8D8-4D79-8F0C-99D6185C03F1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434967" y="3117207"/>
        <a:ext cx="1348197" cy="918226"/>
      </dsp:txXfrm>
    </dsp:sp>
    <dsp:sp modelId="{8A8FBE44-6182-4719-A075-C9B2547F3BE7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 err="1"/>
            <a:t>Javascript</a:t>
          </a:r>
          <a:endParaRPr lang="es-ES" sz="1700" kern="1200" dirty="0"/>
        </a:p>
      </dsp:txBody>
      <dsp:txXfrm>
        <a:off x="4312835" y="28567"/>
        <a:ext cx="1348197" cy="918226"/>
      </dsp:txXfrm>
    </dsp:sp>
    <dsp:sp modelId="{636ACB21-C626-4801-9450-D758019B4A57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Dispositivo del cliente</a:t>
          </a:r>
        </a:p>
      </dsp:txBody>
      <dsp:txXfrm>
        <a:off x="434967" y="28567"/>
        <a:ext cx="1348197" cy="918226"/>
      </dsp:txXfrm>
    </dsp:sp>
    <dsp:sp modelId="{8C1D00DE-8F63-4CDA-A4E7-37F8E1FD0D63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Generales</a:t>
          </a:r>
        </a:p>
      </dsp:txBody>
      <dsp:txXfrm>
        <a:off x="1763056" y="747055"/>
        <a:ext cx="1244304" cy="1244304"/>
      </dsp:txXfrm>
    </dsp:sp>
    <dsp:sp modelId="{35779934-8A9F-4115-A0D3-FBAE981B9672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 rot="-5400000">
        <a:off x="3088640" y="747055"/>
        <a:ext cx="1244304" cy="1244304"/>
      </dsp:txXfrm>
    </dsp:sp>
    <dsp:sp modelId="{693A4FFF-C972-47FD-AA82-7AF06ABA3A40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Servidor</a:t>
          </a:r>
        </a:p>
      </dsp:txBody>
      <dsp:txXfrm rot="10800000">
        <a:off x="3088640" y="2072640"/>
        <a:ext cx="1244304" cy="1244304"/>
      </dsp:txXfrm>
    </dsp:sp>
    <dsp:sp modelId="{C7474364-FAF3-4D2F-ABA5-054CE4DEFFAE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Base de datos</a:t>
          </a:r>
        </a:p>
      </dsp:txBody>
      <dsp:txXfrm rot="5400000">
        <a:off x="1763056" y="2072640"/>
        <a:ext cx="1244304" cy="1244304"/>
      </dsp:txXfrm>
    </dsp:sp>
    <dsp:sp modelId="{1436ECC4-A453-4E30-AA22-327542B2BCB3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187D9-6627-4514-BDBF-77665B74CFAE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9D866-B3DA-47D8-B757-9E22C95635B0}">
      <dsp:nvSpPr>
        <dsp:cNvPr id="0" name=""/>
        <dsp:cNvSpPr/>
      </dsp:nvSpPr>
      <dsp:spPr>
        <a:xfrm>
          <a:off x="2462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F (funcionalidad)</a:t>
          </a:r>
        </a:p>
      </dsp:txBody>
      <dsp:txXfrm>
        <a:off x="2462" y="350712"/>
        <a:ext cx="1308312" cy="316800"/>
      </dsp:txXfrm>
    </dsp:sp>
    <dsp:sp modelId="{B1F6F892-8F84-41D0-A447-8A8E6DC8612F}">
      <dsp:nvSpPr>
        <dsp:cNvPr id="0" name=""/>
        <dsp:cNvSpPr/>
      </dsp:nvSpPr>
      <dsp:spPr>
        <a:xfrm>
          <a:off x="2462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kern="1200" dirty="0"/>
            <a:t>Características de sistemas.</a:t>
          </a:r>
          <a:br>
            <a:rPr lang="es-CO" sz="1100" kern="1200" dirty="0"/>
          </a:br>
          <a:r>
            <a:rPr lang="es-CO" sz="1100" b="0" i="0" kern="1200" dirty="0"/>
            <a:t>Capacidades.</a:t>
          </a:r>
          <a:br>
            <a:rPr lang="es-CO" sz="1100" kern="1200" dirty="0"/>
          </a:br>
          <a:r>
            <a:rPr lang="es-CO" sz="1100" b="0" i="0" kern="1200" dirty="0"/>
            <a:t>Seguridad.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Interfaz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Operaciones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Empaquetamiento</a:t>
          </a:r>
        </a:p>
      </dsp:txBody>
      <dsp:txXfrm>
        <a:off x="2462" y="667512"/>
        <a:ext cx="1308312" cy="1177604"/>
      </dsp:txXfrm>
    </dsp:sp>
    <dsp:sp modelId="{D99C940E-55F1-4463-B88A-FE34B8A0F80A}">
      <dsp:nvSpPr>
        <dsp:cNvPr id="0" name=""/>
        <dsp:cNvSpPr/>
      </dsp:nvSpPr>
      <dsp:spPr>
        <a:xfrm>
          <a:off x="1493938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U (usabilidad)</a:t>
          </a:r>
        </a:p>
      </dsp:txBody>
      <dsp:txXfrm>
        <a:off x="1493938" y="350712"/>
        <a:ext cx="1308312" cy="316800"/>
      </dsp:txXfrm>
    </dsp:sp>
    <dsp:sp modelId="{DC68DF07-7949-4032-A7A1-DAC9366B8455}">
      <dsp:nvSpPr>
        <dsp:cNvPr id="0" name=""/>
        <dsp:cNvSpPr/>
      </dsp:nvSpPr>
      <dsp:spPr>
        <a:xfrm>
          <a:off x="1493938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kern="1200" dirty="0"/>
            <a:t>Factores humanos. </a:t>
          </a:r>
          <a:br>
            <a:rPr lang="es-CO" sz="1100" kern="1200" dirty="0"/>
          </a:br>
          <a:r>
            <a:rPr lang="es-CO" sz="1100" b="0" i="0" kern="1200" dirty="0"/>
            <a:t>Estética. </a:t>
          </a:r>
          <a:br>
            <a:rPr lang="es-CO" sz="1100" kern="1200" dirty="0"/>
          </a:br>
          <a:r>
            <a:rPr lang="es-CO" sz="1100" b="0" i="0" kern="1200" dirty="0"/>
            <a:t>Consistencia. Documentación.</a:t>
          </a:r>
          <a:endParaRPr lang="es-ES" sz="1100" kern="1200" dirty="0"/>
        </a:p>
      </dsp:txBody>
      <dsp:txXfrm>
        <a:off x="1493938" y="667512"/>
        <a:ext cx="1308312" cy="1177604"/>
      </dsp:txXfrm>
    </dsp:sp>
    <dsp:sp modelId="{8E25216E-EEF7-4C53-83E1-FF4CFB2D1500}">
      <dsp:nvSpPr>
        <dsp:cNvPr id="0" name=""/>
        <dsp:cNvSpPr/>
      </dsp:nvSpPr>
      <dsp:spPr>
        <a:xfrm>
          <a:off x="2985415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 (confiabilidad)</a:t>
          </a:r>
        </a:p>
      </dsp:txBody>
      <dsp:txXfrm>
        <a:off x="2985415" y="350712"/>
        <a:ext cx="1308312" cy="316800"/>
      </dsp:txXfrm>
    </dsp:sp>
    <dsp:sp modelId="{ECFACACE-0313-40C6-9A27-6548A0C73395}">
      <dsp:nvSpPr>
        <dsp:cNvPr id="0" name=""/>
        <dsp:cNvSpPr/>
      </dsp:nvSpPr>
      <dsp:spPr>
        <a:xfrm>
          <a:off x="2985415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kern="1200" dirty="0"/>
            <a:t>Recuperabilidad. </a:t>
          </a:r>
          <a:br>
            <a:rPr lang="es-CO" sz="1100" kern="1200" dirty="0"/>
          </a:br>
          <a:r>
            <a:rPr lang="es-CO" sz="1100" b="0" i="0" kern="1200" dirty="0"/>
            <a:t>Precisión. </a:t>
          </a:r>
          <a:br>
            <a:rPr lang="es-CO" sz="1100" kern="1200" dirty="0"/>
          </a:br>
          <a:r>
            <a:rPr lang="es-CO" sz="1100" b="0" i="0" kern="1200" dirty="0"/>
            <a:t>Predicción.</a:t>
          </a:r>
          <a:endParaRPr lang="es-ES" sz="1100" kern="1200" dirty="0"/>
        </a:p>
      </dsp:txBody>
      <dsp:txXfrm>
        <a:off x="2985415" y="667512"/>
        <a:ext cx="1308312" cy="1177604"/>
      </dsp:txXfrm>
    </dsp:sp>
    <dsp:sp modelId="{178CDA0F-6EB3-4534-9F25-13955B834E97}">
      <dsp:nvSpPr>
        <dsp:cNvPr id="0" name=""/>
        <dsp:cNvSpPr/>
      </dsp:nvSpPr>
      <dsp:spPr>
        <a:xfrm>
          <a:off x="4476891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 ( rendimiento)</a:t>
          </a:r>
        </a:p>
      </dsp:txBody>
      <dsp:txXfrm>
        <a:off x="4476891" y="350712"/>
        <a:ext cx="1308312" cy="316800"/>
      </dsp:txXfrm>
    </dsp:sp>
    <dsp:sp modelId="{921B12E9-D7A7-4773-8381-A696816DE7C2}">
      <dsp:nvSpPr>
        <dsp:cNvPr id="0" name=""/>
        <dsp:cNvSpPr/>
      </dsp:nvSpPr>
      <dsp:spPr>
        <a:xfrm>
          <a:off x="4476891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kern="1200" dirty="0"/>
            <a:t>Velocidad. </a:t>
          </a:r>
          <a:br>
            <a:rPr lang="es-CO" sz="1100" kern="1200" dirty="0"/>
          </a:br>
          <a:r>
            <a:rPr lang="es-CO" sz="1100" b="0" i="0" kern="1200" dirty="0"/>
            <a:t>Eficiencia. </a:t>
          </a:r>
          <a:br>
            <a:rPr lang="es-CO" sz="1100" kern="1200" dirty="0"/>
          </a:br>
          <a:r>
            <a:rPr lang="es-CO" sz="1100" b="0" i="0" kern="1200" dirty="0"/>
            <a:t>Consumo. </a:t>
          </a:r>
          <a:br>
            <a:rPr lang="es-CO" sz="1100" kern="1200" dirty="0"/>
          </a:br>
          <a:r>
            <a:rPr lang="es-CO" sz="1100" b="0" i="0" kern="1200" dirty="0"/>
            <a:t>Productividad. </a:t>
          </a:r>
          <a:br>
            <a:rPr lang="es-CO" sz="1100" kern="1200" dirty="0"/>
          </a:br>
          <a:r>
            <a:rPr lang="es-CO" sz="1100" b="0" i="0" kern="1200" dirty="0"/>
            <a:t>Tiempo de respuesta.</a:t>
          </a:r>
          <a:endParaRPr lang="es-ES" sz="1100" kern="1200" dirty="0"/>
        </a:p>
      </dsp:txBody>
      <dsp:txXfrm>
        <a:off x="4476891" y="667512"/>
        <a:ext cx="1308312" cy="1177604"/>
      </dsp:txXfrm>
    </dsp:sp>
    <dsp:sp modelId="{ABEB6BE4-1796-4692-A9B6-788C86D43839}">
      <dsp:nvSpPr>
        <dsp:cNvPr id="0" name=""/>
        <dsp:cNvSpPr/>
      </dsp:nvSpPr>
      <dsp:spPr>
        <a:xfrm>
          <a:off x="5968368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 (soporte)</a:t>
          </a:r>
        </a:p>
      </dsp:txBody>
      <dsp:txXfrm>
        <a:off x="5968368" y="350712"/>
        <a:ext cx="1308312" cy="316800"/>
      </dsp:txXfrm>
    </dsp:sp>
    <dsp:sp modelId="{E0602A08-27F1-436D-873C-8105E49BA6F8}">
      <dsp:nvSpPr>
        <dsp:cNvPr id="0" name=""/>
        <dsp:cNvSpPr/>
      </dsp:nvSpPr>
      <dsp:spPr>
        <a:xfrm>
          <a:off x="5968368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0" i="0" kern="1200" dirty="0"/>
            <a:t>Adaptabilidad. </a:t>
          </a:r>
          <a:br>
            <a:rPr lang="es-CO" sz="1100" kern="1200" dirty="0"/>
          </a:br>
          <a:r>
            <a:rPr lang="es-CO" sz="1100" b="0" i="0" kern="1200" dirty="0"/>
            <a:t>Extensibilidad. </a:t>
          </a:r>
          <a:br>
            <a:rPr lang="es-CO" sz="1100" kern="1200" dirty="0"/>
          </a:br>
          <a:r>
            <a:rPr lang="es-CO" sz="1100" b="0" i="0" kern="1200" dirty="0"/>
            <a:t>Mantenibilidad. </a:t>
          </a:r>
          <a:br>
            <a:rPr lang="es-CO" sz="1100" kern="1200" dirty="0"/>
          </a:br>
          <a:r>
            <a:rPr lang="es-CO" sz="1100" b="0" i="0" kern="1200" dirty="0"/>
            <a:t>Compatibilidad. </a:t>
          </a:r>
          <a:br>
            <a:rPr lang="es-CO" sz="1100" kern="1200" dirty="0"/>
          </a:br>
          <a:r>
            <a:rPr lang="es-CO" sz="1100" b="0" i="0" kern="1200" dirty="0" err="1"/>
            <a:t>Configurabilidad</a:t>
          </a:r>
          <a:r>
            <a:rPr lang="es-CO" sz="1100" b="0" i="0" kern="1200" dirty="0"/>
            <a:t>.</a:t>
          </a:r>
          <a:endParaRPr lang="es-ES" sz="1100" kern="1200" dirty="0"/>
        </a:p>
      </dsp:txBody>
      <dsp:txXfrm>
        <a:off x="5968368" y="667512"/>
        <a:ext cx="1308312" cy="1177604"/>
      </dsp:txXfrm>
    </dsp:sp>
    <dsp:sp modelId="{40A1A329-E14C-4BA0-8891-BF742FEDE2F1}">
      <dsp:nvSpPr>
        <dsp:cNvPr id="0" name=""/>
        <dsp:cNvSpPr/>
      </dsp:nvSpPr>
      <dsp:spPr>
        <a:xfrm>
          <a:off x="7459844" y="350712"/>
          <a:ext cx="1308312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+</a:t>
          </a:r>
        </a:p>
      </dsp:txBody>
      <dsp:txXfrm>
        <a:off x="7459844" y="350712"/>
        <a:ext cx="1308312" cy="316800"/>
      </dsp:txXfrm>
    </dsp:sp>
    <dsp:sp modelId="{8432321D-6ABF-46F0-89AC-981F63FAEE50}">
      <dsp:nvSpPr>
        <dsp:cNvPr id="0" name=""/>
        <dsp:cNvSpPr/>
      </dsp:nvSpPr>
      <dsp:spPr>
        <a:xfrm>
          <a:off x="7459844" y="667512"/>
          <a:ext cx="1308312" cy="1177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Implementación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Interfaz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Operaciones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Empaquetamiento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Legales</a:t>
          </a:r>
        </a:p>
      </dsp:txBody>
      <dsp:txXfrm>
        <a:off x="7459844" y="667512"/>
        <a:ext cx="1308312" cy="117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3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65369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217938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04546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4612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004343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8715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516116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1076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177760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912744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883139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825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56206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866000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71634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0376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005116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41974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059747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‹Nº›</a:t>
            </a:fld>
            <a:endParaRPr lang="es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87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nim.mov.cr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4798480" y="199590"/>
            <a:ext cx="3162600" cy="140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Carlos Camacho</a:t>
            </a:r>
          </a:p>
          <a:p>
            <a:pPr lvl="0">
              <a:spcBef>
                <a:spcPts val="0"/>
              </a:spcBef>
              <a:buNone/>
            </a:pPr>
            <a:r>
              <a:rPr lang="es" dirty="0"/>
              <a:t>Juan Miguel </a:t>
            </a:r>
            <a:r>
              <a:rPr lang="es-CO" dirty="0"/>
              <a:t>Gómez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r>
              <a:rPr lang="es" dirty="0"/>
              <a:t>Natalia Sofía Otero</a:t>
            </a:r>
          </a:p>
          <a:p>
            <a:pPr lvl="0">
              <a:spcBef>
                <a:spcPts val="0"/>
              </a:spcBef>
              <a:buNone/>
            </a:pPr>
            <a:r>
              <a:rPr lang="es" dirty="0"/>
              <a:t>Luis Felipe Urdaneta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828675" y="4068763"/>
            <a:ext cx="8315325" cy="14049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sz="4400" b="1" dirty="0"/>
              <a:t>Se complace en presentar….</a:t>
            </a:r>
            <a:endParaRPr lang="es" sz="4400" b="1" dirty="0"/>
          </a:p>
        </p:txBody>
      </p:sp>
      <p:sp>
        <p:nvSpPr>
          <p:cNvPr id="293" name="Shape 293" title="Anim.mov">
            <a:hlinkClick r:id="rId3" action="ppaction://hlinkfile"/>
          </p:cNvPr>
          <p:cNvSpPr/>
          <p:nvPr/>
        </p:nvSpPr>
        <p:spPr>
          <a:xfrm>
            <a:off x="115310" y="144830"/>
            <a:ext cx="4647190" cy="364993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4">
            <a:extLst>
              <a:ext uri="{FF2B5EF4-FFF2-40B4-BE49-F238E27FC236}">
                <a16:creationId xmlns:a16="http://schemas.microsoft.com/office/drawing/2014/main" id="{10B0E998-D7A1-4FB4-BA1A-D5EA15CE5B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31" y="0"/>
            <a:ext cx="8130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0B37BD-3AA8-4EDD-811C-14A5D98F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9" y="0"/>
            <a:ext cx="5797681" cy="5143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B17BF8-C256-4901-99E2-417589708B7D}"/>
              </a:ext>
            </a:extLst>
          </p:cNvPr>
          <p:cNvSpPr txBox="1"/>
          <p:nvPr/>
        </p:nvSpPr>
        <p:spPr>
          <a:xfrm>
            <a:off x="6812281" y="1516380"/>
            <a:ext cx="204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Componentes involucrados en los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340459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6. Requerimientos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0500BB3-C416-4749-AEF4-BA10FC913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120728"/>
              </p:ext>
            </p:extLst>
          </p:nvPr>
        </p:nvGraphicFramePr>
        <p:xfrm>
          <a:off x="175260" y="158750"/>
          <a:ext cx="8770620" cy="219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6A4E08A-CFC6-42D2-8EFF-A07EBAFF1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67" y="2112645"/>
            <a:ext cx="5838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7. Proceso de verificación y validación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8. Reporte gerencial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9B152E-E8FB-4EE7-8192-A2DC9F8FF638}"/>
              </a:ext>
            </a:extLst>
          </p:cNvPr>
          <p:cNvSpPr/>
          <p:nvPr/>
        </p:nvSpPr>
        <p:spPr>
          <a:xfrm>
            <a:off x="495300" y="381000"/>
            <a:ext cx="7978140" cy="249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120000"/>
              </a:lnSpc>
              <a:spcAft>
                <a:spcPts val="1600"/>
              </a:spcAft>
              <a:buSzPct val="125000"/>
            </a:pPr>
            <a:r>
              <a:rPr lang="es-CO" sz="1400" dirty="0"/>
              <a:t>Cambios: </a:t>
            </a:r>
          </a:p>
          <a:p>
            <a:pPr marL="171450" indent="-171450" defTabSz="685800" fontAlgn="base">
              <a:lnSpc>
                <a:spcPct val="120000"/>
              </a:lnSpc>
              <a:buSzPct val="125000"/>
            </a:pPr>
            <a:r>
              <a:rPr lang="es-CO" sz="1400" dirty="0"/>
              <a:t>3 </a:t>
            </a:r>
            <a:r>
              <a:rPr lang="es-CO" sz="1400" dirty="0" err="1"/>
              <a:t>sprints</a:t>
            </a:r>
            <a:r>
              <a:rPr lang="es-CO" sz="1400" dirty="0"/>
              <a:t> -&gt; 5 </a:t>
            </a:r>
            <a:r>
              <a:rPr lang="es-CO" sz="1400" dirty="0" err="1"/>
              <a:t>sprints</a:t>
            </a:r>
            <a:endParaRPr lang="es-CO" sz="1400" dirty="0"/>
          </a:p>
          <a:p>
            <a:pPr marL="171450" indent="-171450" defTabSz="685800" fontAlgn="base">
              <a:lnSpc>
                <a:spcPct val="120000"/>
              </a:lnSpc>
              <a:spcAft>
                <a:spcPts val="1600"/>
              </a:spcAft>
              <a:buSzPct val="125000"/>
            </a:pPr>
            <a:r>
              <a:rPr lang="es-CO" sz="1400" dirty="0"/>
              <a:t>Redistribución de los roles y tareas de los miembros del equipo</a:t>
            </a:r>
          </a:p>
          <a:p>
            <a:pPr marL="171450" indent="-171450" defTabSz="685800">
              <a:lnSpc>
                <a:spcPct val="120000"/>
              </a:lnSpc>
              <a:spcAft>
                <a:spcPts val="1600"/>
              </a:spcAft>
              <a:buSzPct val="125000"/>
            </a:pPr>
            <a:r>
              <a:rPr lang="es-CO" sz="1400" dirty="0"/>
              <a:t>Dificultades:</a:t>
            </a:r>
          </a:p>
          <a:p>
            <a:pPr marL="171450" indent="-171450" defTabSz="685800" fontAlgn="base">
              <a:lnSpc>
                <a:spcPct val="120000"/>
              </a:lnSpc>
              <a:buSzPct val="125000"/>
            </a:pPr>
            <a:r>
              <a:rPr lang="es-CO" sz="1400" dirty="0"/>
              <a:t>Planeación: demasiado tiempo para cada sprint. Solución: Se cambiaron las fechas de inicio y la duración de los </a:t>
            </a:r>
            <a:r>
              <a:rPr lang="es-CO" sz="1400" dirty="0" err="1"/>
              <a:t>sprints</a:t>
            </a:r>
            <a:r>
              <a:rPr lang="es-CO" sz="1400" dirty="0"/>
              <a:t>.</a:t>
            </a:r>
          </a:p>
          <a:p>
            <a:pPr marL="171450" indent="-171450" defTabSz="685800" fontAlgn="base">
              <a:lnSpc>
                <a:spcPct val="120000"/>
              </a:lnSpc>
              <a:spcAft>
                <a:spcPts val="1600"/>
              </a:spcAft>
              <a:buSzPct val="125000"/>
            </a:pPr>
            <a:r>
              <a:rPr lang="es-CO" sz="1400" dirty="0"/>
              <a:t>Pérdida de un Integrante: Un integrante decidió dejar el grupo. Solución: reasignación de tareas y roles.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851A44-66BD-4454-A1DA-761B540BD28F}"/>
              </a:ext>
            </a:extLst>
          </p:cNvPr>
          <p:cNvSpPr/>
          <p:nvPr/>
        </p:nvSpPr>
        <p:spPr>
          <a:xfrm>
            <a:off x="624840" y="3514914"/>
            <a:ext cx="7917180" cy="107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 fontAlgn="base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es-CO" sz="1400" dirty="0"/>
              <a:t>El grupo afrontó los problemas con actitud positiva y proactiva. </a:t>
            </a:r>
          </a:p>
          <a:p>
            <a:pPr marL="171450" indent="-171450" defTabSz="685800" fontAlgn="base">
              <a:lnSpc>
                <a:spcPct val="120000"/>
              </a:lnSpc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s-CO" sz="1400" dirty="0"/>
              <a:t>La moral se mantuvo alta en el grupo</a:t>
            </a:r>
          </a:p>
          <a:p>
            <a:pPr marL="171450" indent="-171450" defTabSz="685800" fontAlgn="base">
              <a:lnSpc>
                <a:spcPct val="120000"/>
              </a:lnSpc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s-CO" sz="1400" dirty="0"/>
              <a:t>El rendimiento de los integrantes mejoró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D881D6-07FC-4ED3-BD00-6B8568736413}"/>
              </a:ext>
            </a:extLst>
          </p:cNvPr>
          <p:cNvSpPr/>
          <p:nvPr/>
        </p:nvSpPr>
        <p:spPr>
          <a:xfrm>
            <a:off x="590198" y="3029944"/>
            <a:ext cx="1072281" cy="400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defTabSz="685800">
              <a:lnSpc>
                <a:spcPct val="120000"/>
              </a:lnSpc>
              <a:spcAft>
                <a:spcPts val="1600"/>
              </a:spcAft>
              <a:buSzPct val="125000"/>
            </a:pPr>
            <a:r>
              <a:rPr lang="es-CO" dirty="0"/>
              <a:t>Resumen: </a:t>
            </a:r>
          </a:p>
        </p:txBody>
      </p:sp>
    </p:spTree>
    <p:extLst>
      <p:ext uri="{BB962C8B-B14F-4D97-AF65-F5344CB8AC3E}">
        <p14:creationId xmlns:p14="http://schemas.microsoft.com/office/powerpoint/2010/main" val="277607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9. Prototipo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iESEduTSoNbux6LpJjNr7qEn5xQz0xPu3mFyITMaJVNvzHdsYo6uKE5G2qUVISc4kPwNzlY0QrcEhvWs5kmasjForgThc4dSrugMeff940qVK8dn-D4f47nfBBrIWmZUb30jA7b1S_w">
            <a:extLst>
              <a:ext uri="{FF2B5EF4-FFF2-40B4-BE49-F238E27FC236}">
                <a16:creationId xmlns:a16="http://schemas.microsoft.com/office/drawing/2014/main" id="{3D5A24DB-175B-442D-B545-7CC2174E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" y="173039"/>
            <a:ext cx="8668035" cy="46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6FA0CCC-4A7F-4390-A358-804A87B36543}"/>
              </a:ext>
            </a:extLst>
          </p:cNvPr>
          <p:cNvSpPr/>
          <p:nvPr/>
        </p:nvSpPr>
        <p:spPr>
          <a:xfrm>
            <a:off x="480060" y="3564167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5722"/>
                </a:solidFill>
                <a:latin typeface="Arial" panose="020B0604020202020204" pitchFamily="34" charset="0"/>
              </a:rPr>
              <a:t>Usuario:</a:t>
            </a:r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</a:rPr>
              <a:t>       </a:t>
            </a:r>
            <a:r>
              <a:rPr lang="es-CO" dirty="0" err="1">
                <a:solidFill>
                  <a:srgbClr val="000000"/>
                </a:solidFill>
                <a:latin typeface="Arial" panose="020B0604020202020204" pitchFamily="34" charset="0"/>
              </a:rPr>
              <a:t>testFinder</a:t>
            </a:r>
            <a:endParaRPr lang="es-CO" dirty="0"/>
          </a:p>
          <a:p>
            <a:r>
              <a:rPr lang="es-CO" b="1" dirty="0">
                <a:solidFill>
                  <a:srgbClr val="FF5722"/>
                </a:solidFill>
                <a:latin typeface="Arial" panose="020B0604020202020204" pitchFamily="34" charset="0"/>
              </a:rPr>
              <a:t>Contraseña:</a:t>
            </a:r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</a:rPr>
              <a:t> ingesoft2017</a:t>
            </a:r>
            <a:endParaRPr lang="es-CO" dirty="0"/>
          </a:p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11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eLvoDjORzVrJhmRNo-VUFxB_ak7nzZKFTNnZMGNqyXI85AfjwiLWSZV2VshM9wmMgnAgb0aVyqTMmsLi8xZxUhVk5MO1_LBDE1VCVetbhUsSQEPNVXSFFW3qHgtEgZsEm6lOQArlIzo">
            <a:extLst>
              <a:ext uri="{FF2B5EF4-FFF2-40B4-BE49-F238E27FC236}">
                <a16:creationId xmlns:a16="http://schemas.microsoft.com/office/drawing/2014/main" id="{270A7D06-8AB8-4196-8244-3EEB7467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" y="203518"/>
            <a:ext cx="8610845" cy="45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7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D229A5-EC07-472A-BC05-D55B2BD32489}"/>
              </a:ext>
            </a:extLst>
          </p:cNvPr>
          <p:cNvSpPr txBox="1"/>
          <p:nvPr/>
        </p:nvSpPr>
        <p:spPr>
          <a:xfrm>
            <a:off x="982980" y="1988820"/>
            <a:ext cx="7444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err="1"/>
              <a:t>CampusFinder</a:t>
            </a:r>
            <a:endParaRPr lang="es-CO" sz="9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10. Referencias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1303800" y="524325"/>
            <a:ext cx="7030500" cy="374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 dirty="0"/>
              <a:t>(n.d.). Retrieved from W3.CSS Home: https://www.w3schools.com/w3css/ 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Administracion  de  Requerimientos.  (n.d.).  Retrieved  8  25,  2017,  from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http://clases3gingsof.wikifoundry.com/page/Administraci%C3%B3n+de+Requerimientos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Agile Alliance. (n.d.). What is Extreme Programming (XP)? | Agile Alliance. Retrievedfrom  Agile  Alliance: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https://www.agilealliance.org/glossary/xp/#q=~(filters~(postType~(~'post~'aa_book~'aa_event_session~'aa_experience_report~'aa_glossary~'aa_research_paper~'aa_video)~tags~(~'xp))~searchTerm~'~sort~false~sortDirection~'asc~page~1)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Amazon Web Services. (n.d.). Retrieved from https://aws.amazon.com/es/nosql/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Bizmanualz. (n.d.). Document Manager Job Description. Retrieved 8 17, 2017, from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https://www.bizmanualz.com/job-descriptions/aerospace-job-descriptions/document-manager-job-description</a:t>
            </a:r>
          </a:p>
          <a:p>
            <a:pPr lvl="0">
              <a:spcBef>
                <a:spcPts val="0"/>
              </a:spcBef>
              <a:buNone/>
            </a:pPr>
            <a:r>
              <a:rPr lang="es" sz="1000" dirty="0"/>
              <a:t>Bustamante Barajas Juan Manuel, C. O. (2015, Junio 28). Gestión de Proyectos desoftware  SCG-1009  SC9A.  Retrieved  Agosto  21,  2017,  from https://docs.google.com/viewer?a=v&amp;pid=sites&amp;srcid=ZGVmYXVsdGRvbWFpbnwyMDE1MDZncHN1bGxvYXJvZG9sZm98Z3g6M2ViMGY2ZGJmNzY0MjljYQ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8900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000"/>
              <a:t>Gracias por su tiempo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11420" y="24043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 dirty="0"/>
              <a:t>Agenda</a:t>
            </a:r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9F32A40C-1576-4B98-8444-D9410EBF1A2F}"/>
              </a:ext>
            </a:extLst>
          </p:cNvPr>
          <p:cNvSpPr txBox="1">
            <a:spLocks/>
          </p:cNvSpPr>
          <p:nvPr/>
        </p:nvSpPr>
        <p:spPr>
          <a:xfrm>
            <a:off x="837480" y="992455"/>
            <a:ext cx="4039320" cy="34164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Alcance de la entrega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Perspectiva del producto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Restricciones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Modelo de dominio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Casos de uso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Requerimientos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Proceso de verificación y validación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Reporte gerencial</a:t>
            </a:r>
          </a:p>
          <a:p>
            <a:pPr marL="457200" indent="-228600">
              <a:buFont typeface="Arial" panose="020B0604020202020204" pitchFamily="34" charset="0"/>
              <a:buAutoNum type="arabicPeriod"/>
            </a:pPr>
            <a:r>
              <a:rPr lang="es" dirty="0"/>
              <a:t>Prototipo</a:t>
            </a:r>
          </a:p>
        </p:txBody>
      </p:sp>
      <p:pic>
        <p:nvPicPr>
          <p:cNvPr id="1026" name="Picture 2" descr="Resultado de imagen para agenda">
            <a:extLst>
              <a:ext uri="{FF2B5EF4-FFF2-40B4-BE49-F238E27FC236}">
                <a16:creationId xmlns:a16="http://schemas.microsoft.com/office/drawing/2014/main" id="{B6D5C8E1-5911-471A-B53F-BEEDCCD7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83439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1. </a:t>
            </a:r>
            <a:r>
              <a:rPr lang="es-CO" dirty="0"/>
              <a:t>Alcance</a:t>
            </a:r>
            <a:endParaRPr lang="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228600"/>
            <a:r>
              <a:rPr lang="es" dirty="0"/>
              <a:t>2. Perspectiva del producto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3. Restricciones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8D23DBD-F772-4995-9035-E67150108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24412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48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4. Modelo de dominio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5. Casos de uso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</TotalTime>
  <Words>491</Words>
  <Application>Microsoft Office PowerPoint</Application>
  <PresentationFormat>Presentación en pantalla (16:9)</PresentationFormat>
  <Paragraphs>76</Paragraphs>
  <Slides>22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Tw Cen MT</vt:lpstr>
      <vt:lpstr>Nunito</vt:lpstr>
      <vt:lpstr>Trebuchet MS</vt:lpstr>
      <vt:lpstr>Arial</vt:lpstr>
      <vt:lpstr>Circuito</vt:lpstr>
      <vt:lpstr>Presentación de PowerPoint</vt:lpstr>
      <vt:lpstr>Presentación de PowerPoint</vt:lpstr>
      <vt:lpstr>Agenda</vt:lpstr>
      <vt:lpstr>1. Alcance</vt:lpstr>
      <vt:lpstr>2. Perspectiva del producto</vt:lpstr>
      <vt:lpstr>3. Restricciones</vt:lpstr>
      <vt:lpstr>Presentación de PowerPoint</vt:lpstr>
      <vt:lpstr>4. Modelo de dominio</vt:lpstr>
      <vt:lpstr>5. Casos de uso</vt:lpstr>
      <vt:lpstr>Presentación de PowerPoint</vt:lpstr>
      <vt:lpstr>Presentación de PowerPoint</vt:lpstr>
      <vt:lpstr>6. Requerimientos</vt:lpstr>
      <vt:lpstr>Presentación de PowerPoint</vt:lpstr>
      <vt:lpstr>7. Proceso de verificación y validación</vt:lpstr>
      <vt:lpstr>8. Reporte gerencial</vt:lpstr>
      <vt:lpstr>Presentación de PowerPoint</vt:lpstr>
      <vt:lpstr>9. Prototipo</vt:lpstr>
      <vt:lpstr>Presentación de PowerPoint</vt:lpstr>
      <vt:lpstr>Presentación de PowerPoint</vt:lpstr>
      <vt:lpstr>10. Referencias</vt:lpstr>
      <vt:lpstr>Presentación de PowerPoint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</dc:creator>
  <cp:lastModifiedBy>Natalia Sofia Otero Ordoñez</cp:lastModifiedBy>
  <cp:revision>11</cp:revision>
  <dcterms:modified xsi:type="dcterms:W3CDTF">2017-10-17T20:13:22Z</dcterms:modified>
</cp:coreProperties>
</file>