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5" r:id="rId4"/>
    <p:sldId id="276" r:id="rId5"/>
    <p:sldId id="277" r:id="rId6"/>
    <p:sldId id="278" r:id="rId7"/>
    <p:sldId id="273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57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2FF32-1EA4-45E7-98A3-172E767AFB96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05534-788E-4505-977F-1351A975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1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FCA83DF-4F88-446F-94AB-2363A1698534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9D40-4CC7-4E24-8A50-6D6BA33F553C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F866-59C9-4552-9ED2-28D3592ED14D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14A7-1679-4A17-960C-46521C6C9EFF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27FB-982C-4779-B42C-051B6FB1B324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A245-74A3-49C0-B1F1-4AD780A3A80E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0BEE-156D-4986-90EE-FD25EEB9E656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ECFE-AE46-4E3B-9B36-FA0DC8D8F990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C7A2-B2DF-429D-A99A-BDDDCEA31A7B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F26D-2E81-4771-AD89-8044E99E642F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AA8D-80CC-4C82-A2F8-002D9B53ACC5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46BC-A012-4F7A-A7CA-EC278D9E541B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C7F6-249D-432C-9794-871C63693561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B89-1999-4D13-88E2-5486F8A3F556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A71C-73DF-424A-B545-013BCD0F4645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D8CF-BB60-40E8-82A9-0EFDA922AF87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21F1-9F11-495C-B007-3702B8F96A0C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7CA935-E895-47FD-B268-A44535C08CE4}" type="datetime1">
              <a:rPr lang="en-US" smtClean="0"/>
              <a:t>19-Sep-17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622" y="1867913"/>
            <a:ext cx="9650421" cy="1351805"/>
          </a:xfrm>
        </p:spPr>
        <p:txBody>
          <a:bodyPr/>
          <a:lstStyle/>
          <a:p>
            <a:r>
              <a:rPr lang="en-US" sz="6000" dirty="0" smtClean="0"/>
              <a:t>Special Parallel Devices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1013" y="3451043"/>
            <a:ext cx="3966030" cy="1718834"/>
          </a:xfrm>
        </p:spPr>
        <p:txBody>
          <a:bodyPr>
            <a:normAutofit fontScale="92500" lnSpcReduction="20000"/>
          </a:bodyPr>
          <a:lstStyle/>
          <a:p>
            <a:r>
              <a:rPr lang="en-US" sz="2800" u="sng" dirty="0" smtClean="0"/>
              <a:t>IDEA &amp; Presented By.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Jaggesher Mondal.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ID: 14025423.</a:t>
            </a:r>
          </a:p>
          <a:p>
            <a:r>
              <a:rPr lang="en-US" sz="2000" dirty="0" smtClean="0"/>
              <a:t>         </a:t>
            </a:r>
            <a:r>
              <a:rPr lang="en-US" sz="2000" i="1" dirty="0" smtClean="0"/>
              <a:t>CSE RU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Personal Gadgets.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64" y="3176692"/>
            <a:ext cx="3132858" cy="2850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73" y="3176691"/>
            <a:ext cx="3161028" cy="2850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010" y="3176691"/>
            <a:ext cx="3145380" cy="27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2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Devices Use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54955" y="2603500"/>
            <a:ext cx="9531242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i="1" dirty="0" smtClean="0"/>
              <a:t>If we study only most common use style, related with two devices Mobile And Computer. Then we see.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At a time only device is Up</a:t>
            </a:r>
            <a:r>
              <a:rPr lang="en-US" sz="2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At a time only one device is busy other is in almost identical mood.</a:t>
            </a:r>
          </a:p>
          <a:p>
            <a:pPr lvl="1"/>
            <a:r>
              <a:rPr lang="en-US" sz="2000" dirty="0" smtClean="0"/>
              <a:t>Gamming with mobile, and only playing music or doing very simple work with powerful computer. </a:t>
            </a:r>
          </a:p>
          <a:p>
            <a:pPr lvl="1"/>
            <a:r>
              <a:rPr lang="en-US" sz="2000" dirty="0" smtClean="0"/>
              <a:t>Performing very powerful work with computer and mobile is in just stand by mood. 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063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 Considerable Points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6" y="2725285"/>
            <a:ext cx="4476466" cy="3390050"/>
          </a:xfrm>
        </p:spPr>
      </p:pic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5718412" y="2603499"/>
            <a:ext cx="5609230" cy="3511835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Program size is growing too high day by day. Which slow  down our currently used devices in near future. And we are facing. </a:t>
            </a:r>
          </a:p>
          <a:p>
            <a:pPr lvl="1"/>
            <a:r>
              <a:rPr lang="en-US" sz="1800" dirty="0" smtClean="0"/>
              <a:t>Loading……..</a:t>
            </a:r>
          </a:p>
          <a:p>
            <a:pPr lvl="1"/>
            <a:r>
              <a:rPr lang="en-US" sz="1800" dirty="0" smtClean="0"/>
              <a:t>Hanging Device.</a:t>
            </a:r>
          </a:p>
          <a:p>
            <a:pPr lvl="1"/>
            <a:r>
              <a:rPr lang="en-US" sz="1800" dirty="0" smtClean="0"/>
              <a:t>Too slow.</a:t>
            </a:r>
          </a:p>
          <a:p>
            <a:pPr lvl="1"/>
            <a:r>
              <a:rPr lang="en-US" sz="1800" dirty="0" smtClean="0"/>
              <a:t>Aren’t capable of running  latest programs always.</a:t>
            </a:r>
          </a:p>
          <a:p>
            <a:r>
              <a:rPr lang="en-US" sz="2000" dirty="0" smtClean="0"/>
              <a:t>Can we reduce these pains, using currently used multiple devices?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48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High Speed Computing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when a process is too big for a </a:t>
            </a:r>
            <a:r>
              <a:rPr lang="en-US" dirty="0" smtClean="0"/>
              <a:t>device then, </a:t>
            </a:r>
            <a:r>
              <a:rPr lang="en-US" dirty="0" smtClean="0"/>
              <a:t>why not we distribute some task between other </a:t>
            </a:r>
            <a:r>
              <a:rPr lang="en-US" dirty="0" smtClean="0"/>
              <a:t>devices if possible.</a:t>
            </a:r>
            <a:endParaRPr lang="en-US" dirty="0" smtClean="0"/>
          </a:p>
          <a:p>
            <a:pPr lvl="1"/>
            <a:r>
              <a:rPr lang="en-US" dirty="0" smtClean="0"/>
              <a:t>For example when we gamming on mobile then we use our computer to do some </a:t>
            </a:r>
            <a:r>
              <a:rPr lang="en-US" dirty="0" smtClean="0"/>
              <a:t>jobs, </a:t>
            </a:r>
            <a:r>
              <a:rPr lang="en-US" dirty="0" smtClean="0"/>
              <a:t>so that mobile can easily handle the process.</a:t>
            </a:r>
            <a:endParaRPr lang="en-US" dirty="0"/>
          </a:p>
          <a:p>
            <a:r>
              <a:rPr lang="en-US" dirty="0" smtClean="0"/>
              <a:t>To do this we can use remote method execution technique. </a:t>
            </a:r>
          </a:p>
          <a:p>
            <a:pPr lvl="1"/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this technique?</a:t>
            </a:r>
          </a:p>
          <a:p>
            <a:pPr lvl="1"/>
            <a:r>
              <a:rPr lang="en-US" dirty="0" smtClean="0"/>
              <a:t>We just need parallel computing only for some special process which is too big for a device, not always.</a:t>
            </a:r>
          </a:p>
          <a:p>
            <a:pPr lvl="1"/>
            <a:r>
              <a:rPr lang="en-US" dirty="0" smtClean="0"/>
              <a:t>And we can do it by our existing hardware working principles. We just need to implement some identical methods of that big process in different platform.</a:t>
            </a:r>
          </a:p>
          <a:p>
            <a:pPr lvl="1"/>
            <a:r>
              <a:rPr lang="en-US" dirty="0" smtClean="0"/>
              <a:t>And when </a:t>
            </a:r>
            <a:r>
              <a:rPr lang="en-US" dirty="0" smtClean="0"/>
              <a:t>master </a:t>
            </a:r>
            <a:r>
              <a:rPr lang="en-US" dirty="0" smtClean="0"/>
              <a:t>device executing it, then it just communicate with </a:t>
            </a:r>
            <a:r>
              <a:rPr lang="en-US" smtClean="0"/>
              <a:t>other related devices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600500" y="3697565"/>
            <a:ext cx="2784145" cy="504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Process.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7739" y="3713645"/>
            <a:ext cx="1965279" cy="518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Part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63889" y="3730705"/>
            <a:ext cx="1782367" cy="5186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Identical Part2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77269" y="3730705"/>
            <a:ext cx="1902370" cy="51861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Identical Part1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824055" y="3823806"/>
            <a:ext cx="764274" cy="266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7114387" y="3840376"/>
            <a:ext cx="357603" cy="299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9592963" y="3808690"/>
            <a:ext cx="357603" cy="299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600501" y="2412241"/>
            <a:ext cx="10536072" cy="504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Process. (Too big For mobile)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7794" y="3178283"/>
            <a:ext cx="15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It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27740" y="4249320"/>
            <a:ext cx="196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 On Mobile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77269" y="4249320"/>
            <a:ext cx="190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 on Tablet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063889" y="4282956"/>
            <a:ext cx="178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 on Computer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00497" y="5493688"/>
            <a:ext cx="1547720" cy="85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39536" y="5647789"/>
            <a:ext cx="1965279" cy="518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Part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90401" y="4912711"/>
            <a:ext cx="1902370" cy="51861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Identical Part1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10469" y="5368959"/>
            <a:ext cx="1782367" cy="5186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Identical Part2</a:t>
            </a:r>
            <a:endParaRPr lang="en-US" dirty="0"/>
          </a:p>
        </p:txBody>
      </p:sp>
      <p:cxnSp>
        <p:nvCxnSpPr>
          <p:cNvPr id="37" name="Curved Connector 36"/>
          <p:cNvCxnSpPr>
            <a:stCxn id="33" idx="0"/>
            <a:endCxn id="34" idx="1"/>
          </p:cNvCxnSpPr>
          <p:nvPr/>
        </p:nvCxnSpPr>
        <p:spPr>
          <a:xfrm rot="5400000" flipH="1" flipV="1">
            <a:off x="4168403" y="4625792"/>
            <a:ext cx="475770" cy="156822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3" idx="2"/>
            <a:endCxn id="35" idx="2"/>
          </p:cNvCxnSpPr>
          <p:nvPr/>
        </p:nvCxnSpPr>
        <p:spPr>
          <a:xfrm rot="5400000" flipH="1" flipV="1">
            <a:off x="5872499" y="3637250"/>
            <a:ext cx="278830" cy="4779477"/>
          </a:xfrm>
          <a:prstGeom prst="curvedConnector3">
            <a:avLst>
              <a:gd name="adj1" fmla="val -81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2148217" y="5887573"/>
            <a:ext cx="491319" cy="139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771764" y="5242992"/>
            <a:ext cx="2018646" cy="142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Done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3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6" grpId="0" animBg="1"/>
      <p:bldP spid="27" grpId="0"/>
      <p:bldP spid="28" grpId="0"/>
      <p:bldP spid="29" grpId="0"/>
      <p:bldP spid="31" grpId="0"/>
      <p:bldP spid="32" grpId="0" animBg="1"/>
      <p:bldP spid="33" grpId="0" animBg="1"/>
      <p:bldP spid="34" grpId="0" animBg="1"/>
      <p:bldP spid="35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1" y="657059"/>
            <a:ext cx="6293731" cy="56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2083" y="4889401"/>
            <a:ext cx="7770103" cy="122806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Thanks To Everyone..</a:t>
            </a:r>
            <a:endParaRPr lang="en-US" sz="600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991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855</TotalTime>
  <Words>343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Special Parallel Devices.</vt:lpstr>
      <vt:lpstr>Common Personal Gadgets.</vt:lpstr>
      <vt:lpstr>Common Devices Use Style</vt:lpstr>
      <vt:lpstr>Some Considerable Points</vt:lpstr>
      <vt:lpstr>Proposed High Speed Computing</vt:lpstr>
      <vt:lpstr>Simulation For Mobile</vt:lpstr>
      <vt:lpstr>PowerPoint Presentation</vt:lpstr>
      <vt:lpstr>Thanks To Everyone..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Meal Manager.</dc:title>
  <dc:creator>Jaggesher Mondal</dc:creator>
  <cp:lastModifiedBy>Jaggesher Mondal</cp:lastModifiedBy>
  <cp:revision>214</cp:revision>
  <dcterms:created xsi:type="dcterms:W3CDTF">2016-08-06T14:54:26Z</dcterms:created>
  <dcterms:modified xsi:type="dcterms:W3CDTF">2017-09-18T20:12:51Z</dcterms:modified>
</cp:coreProperties>
</file>