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1F1F6"/>
    <a:srgbClr val="DF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 smtClean="0"/>
            <a:t>Asp.net core is very recent technology. So community help is limited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 smtClean="0"/>
            <a:t>Implementing secure transaction is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 smtClean="0"/>
            <a:t>Implementing </a:t>
          </a:r>
          <a:r>
            <a:rPr lang="en-US" dirty="0" err="1" smtClean="0"/>
            <a:t>WebRTC</a:t>
          </a:r>
          <a:r>
            <a:rPr lang="en-US" dirty="0" smtClean="0"/>
            <a:t> in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core is very recent technology. So community help is limited</a:t>
          </a:r>
          <a:endParaRPr lang="en-US" sz="1800" kern="1200" dirty="0"/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secure transaction is challenging</a:t>
          </a:r>
          <a:endParaRPr lang="en-US" sz="1800" kern="1200" dirty="0"/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</a:t>
          </a:r>
          <a:r>
            <a:rPr lang="en-US" sz="1800" kern="1200" dirty="0" err="1" smtClean="0"/>
            <a:t>WebRTC</a:t>
          </a:r>
          <a:r>
            <a:rPr lang="en-US" sz="1800" kern="1200" dirty="0" smtClean="0"/>
            <a:t> in challenging</a:t>
          </a:r>
          <a:endParaRPr lang="en-US" sz="1800" kern="1200" dirty="0"/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10-Feb-18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10-Feb-18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10-Feb-18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10-Feb-18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10-Feb-18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10-Feb-18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10-Feb-18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10-Feb-18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10-Feb-18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10-Feb-18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10-Feb-18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10-Feb-18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NilamHut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auction website in </a:t>
            </a:r>
            <a:r>
              <a:rPr lang="en-US" dirty="0" err="1" smtClean="0"/>
              <a:t>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50805" y="1470338"/>
            <a:ext cx="4799528" cy="2743200"/>
          </a:xfrm>
        </p:spPr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3200" i="1" dirty="0" smtClean="0"/>
              <a:t>(ER </a:t>
            </a:r>
            <a:r>
              <a:rPr lang="en-US" sz="3200" i="1" dirty="0"/>
              <a:t>Diagram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5" y="0"/>
            <a:ext cx="6298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Outcome</a:t>
            </a:r>
            <a:endParaRPr lang="en-US" sz="32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67" y="1572768"/>
            <a:ext cx="4491712" cy="3002355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Complete business platform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A trustworthy web platform for auctioning rare goods.</a:t>
            </a:r>
          </a:p>
          <a:p>
            <a:pPr lvl="0"/>
            <a:r>
              <a:rPr lang="en-US" dirty="0"/>
              <a:t>Government 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 easily.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Factor &amp; Management</a:t>
            </a:r>
            <a:endParaRPr lang="en-US" dirty="0"/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2547395"/>
              </p:ext>
            </p:extLst>
          </p:nvPr>
        </p:nvGraphicFramePr>
        <p:xfrm>
          <a:off x="1149972" y="1593887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0521" y="1593442"/>
            <a:ext cx="4572000" cy="4142232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smtClean="0"/>
              <a:t>Risk Management </a:t>
            </a:r>
            <a:endParaRPr lang="en-US" sz="2400" dirty="0"/>
          </a:p>
          <a:p>
            <a:pPr lvl="1" algn="just"/>
            <a:r>
              <a:rPr lang="en-US" sz="2000" dirty="0" smtClean="0"/>
              <a:t>Microsoft has very good support for developers. </a:t>
            </a:r>
          </a:p>
          <a:p>
            <a:pPr lvl="1" algn="just"/>
            <a:r>
              <a:rPr lang="en-US" sz="2000" dirty="0" err="1" smtClean="0"/>
              <a:t>WebRTC</a:t>
            </a:r>
            <a:r>
              <a:rPr lang="en-US" sz="2000" dirty="0" smtClean="0"/>
              <a:t> has ver</a:t>
            </a:r>
            <a:r>
              <a:rPr lang="en-US" sz="2000" dirty="0" smtClean="0"/>
              <a:t>y good community support. </a:t>
            </a:r>
          </a:p>
          <a:p>
            <a:pPr lvl="1" algn="just"/>
            <a:r>
              <a:rPr lang="en-US" sz="2000" dirty="0" smtClean="0"/>
              <a:t>Now a days we have mobile banking services like </a:t>
            </a:r>
            <a:r>
              <a:rPr lang="en-US" sz="2000" dirty="0" err="1" smtClean="0"/>
              <a:t>Bkash</a:t>
            </a:r>
            <a:r>
              <a:rPr lang="en-US" sz="2000" dirty="0" smtClean="0"/>
              <a:t>, </a:t>
            </a:r>
            <a:r>
              <a:rPr lang="en-US" sz="2000" dirty="0" err="1" smtClean="0"/>
              <a:t>Roket</a:t>
            </a:r>
            <a:r>
              <a:rPr lang="en-US" sz="2000" dirty="0" smtClean="0"/>
              <a:t>. These are practical and easy to implement for Bangladesh. </a:t>
            </a:r>
            <a:endParaRPr lang="en-US" sz="20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NilamHut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19" y="1572768"/>
            <a:ext cx="5072559" cy="369469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NilamHut</a:t>
            </a:r>
            <a:r>
              <a:rPr lang="en-US" dirty="0" smtClean="0"/>
              <a:t> is a place where products are sold through Auction. Auctions can be done on previously posted product and also live auction is a part where buyers can attend the auction online. </a:t>
            </a:r>
          </a:p>
          <a:p>
            <a:pPr lvl="0" algn="just"/>
            <a:r>
              <a:rPr lang="en-US" dirty="0" smtClean="0"/>
              <a:t>Government </a:t>
            </a:r>
            <a:r>
              <a:rPr lang="en-US" dirty="0"/>
              <a:t>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auction.</a:t>
            </a:r>
          </a:p>
          <a:p>
            <a:pPr lvl="0" algn="just"/>
            <a:r>
              <a:rPr lang="en-US" dirty="0"/>
              <a:t>General people can also sell their valuable and rare products.</a:t>
            </a:r>
          </a:p>
          <a:p>
            <a:pPr lvl="0" algn="just"/>
            <a:r>
              <a:rPr lang="en-US" dirty="0"/>
              <a:t>People can bid online regardless of the place.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71" y="1471948"/>
            <a:ext cx="4261609" cy="3349625"/>
          </a:xfrm>
        </p:spPr>
      </p:pic>
    </p:spTree>
    <p:extLst>
      <p:ext uri="{BB962C8B-B14F-4D97-AF65-F5344CB8AC3E}">
        <p14:creationId xmlns:p14="http://schemas.microsoft.com/office/powerpoint/2010/main" val="28817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1572768"/>
            <a:ext cx="4572000" cy="3349140"/>
          </a:xfrm>
        </p:spPr>
        <p:txBody>
          <a:bodyPr/>
          <a:lstStyle/>
          <a:p>
            <a:r>
              <a:rPr lang="en-US" dirty="0" smtClean="0"/>
              <a:t>The scope of the project is to build an online platform specifically for auction purpose in Bangladesh. </a:t>
            </a:r>
            <a:r>
              <a:rPr lang="en-US" dirty="0" err="1" smtClean="0"/>
              <a:t>NilamHut</a:t>
            </a:r>
            <a:r>
              <a:rPr lang="en-US" dirty="0" smtClean="0"/>
              <a:t> will be the first auction website in Bangladesh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also serves as an E-Commerce platform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263991"/>
            <a:ext cx="5993286" cy="3966693"/>
          </a:xfr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Auctions can be done on previously posted products.</a:t>
            </a:r>
          </a:p>
          <a:p>
            <a:pPr lvl="0"/>
            <a:r>
              <a:rPr lang="en-US" dirty="0"/>
              <a:t>Audio and video</a:t>
            </a:r>
            <a:r>
              <a:rPr lang="en-US" dirty="0" smtClean="0"/>
              <a:t> </a:t>
            </a:r>
            <a:r>
              <a:rPr lang="en-US" dirty="0"/>
              <a:t>broadcasting </a:t>
            </a:r>
            <a:r>
              <a:rPr lang="en-US" dirty="0" smtClean="0"/>
              <a:t>can </a:t>
            </a:r>
            <a:r>
              <a:rPr lang="en-US" dirty="0"/>
              <a:t>be performed.</a:t>
            </a:r>
          </a:p>
          <a:p>
            <a:pPr lvl="0"/>
            <a:r>
              <a:rPr lang="en-US" dirty="0" smtClean="0"/>
              <a:t>Real time communication </a:t>
            </a:r>
            <a:r>
              <a:rPr lang="en-US" dirty="0"/>
              <a:t>between buyer and seller. </a:t>
            </a:r>
          </a:p>
          <a:p>
            <a:pPr lvl="0"/>
            <a:r>
              <a:rPr lang="en-US" dirty="0"/>
              <a:t>The application will learn user actions based on the interest they have expressed in the past and judgment they have made by monitoring the choices user makes.</a:t>
            </a:r>
          </a:p>
          <a:p>
            <a:pPr lvl="0"/>
            <a:r>
              <a:rPr lang="en-US" dirty="0"/>
              <a:t>Secure transaction via </a:t>
            </a:r>
            <a:r>
              <a:rPr lang="en-US" dirty="0" err="1"/>
              <a:t>NilamHut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Local Market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There are no auction sites in Bangladesh.</a:t>
            </a:r>
          </a:p>
          <a:p>
            <a:pPr lvl="0"/>
            <a:r>
              <a:rPr lang="en-US" dirty="0"/>
              <a:t>Selling products on international auction sites is not practical.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is not available in Bangladesh.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International Market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does not support real time communication between buyer and seller.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</a:t>
            </a:r>
            <a:r>
              <a:rPr lang="en-US" dirty="0" smtClean="0"/>
              <a:t> have not implemented live auction broadcasting yet</a:t>
            </a:r>
            <a:r>
              <a:rPr lang="en-US" dirty="0" smtClean="0"/>
              <a:t>.</a:t>
            </a:r>
          </a:p>
          <a:p>
            <a:r>
              <a:rPr lang="en-US" dirty="0"/>
              <a:t>Most of them do not have preference tracking integrated in their platform.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Technical</a:t>
            </a:r>
            <a:endParaRPr lang="en-US" sz="1400" dirty="0"/>
          </a:p>
          <a:p>
            <a:pPr lvl="1"/>
            <a:r>
              <a:rPr lang="en-US" dirty="0"/>
              <a:t>We have experience in </a:t>
            </a:r>
            <a:r>
              <a:rPr lang="en-US" dirty="0" err="1"/>
              <a:t>ASP.Net</a:t>
            </a:r>
            <a:r>
              <a:rPr lang="en-US" dirty="0"/>
              <a:t> Core on backend and Angular on front end.</a:t>
            </a:r>
            <a:endParaRPr lang="en-US" sz="1200" dirty="0"/>
          </a:p>
          <a:p>
            <a:pPr lvl="1"/>
            <a:r>
              <a:rPr lang="en-US" dirty="0"/>
              <a:t>We have also experience on web RTC for real time communication.</a:t>
            </a:r>
            <a:endParaRPr lang="en-US" sz="1200" dirty="0"/>
          </a:p>
          <a:p>
            <a:pPr lvl="0"/>
            <a:r>
              <a:rPr lang="en-US" b="1" dirty="0"/>
              <a:t>Economical</a:t>
            </a:r>
            <a:endParaRPr lang="en-US" sz="1400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competitor site. So benefits are expected to come shortly.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charge 5% for each sale. So it is profitable.</a:t>
            </a:r>
            <a:endParaRPr lang="en-US" sz="1200" dirty="0"/>
          </a:p>
          <a:p>
            <a:pPr lvl="0"/>
            <a:r>
              <a:rPr lang="en-US" b="1" dirty="0"/>
              <a:t>Environmental 	</a:t>
            </a:r>
            <a:endParaRPr lang="en-US" sz="1400" dirty="0" smtClean="0"/>
          </a:p>
          <a:p>
            <a:pPr lvl="1"/>
            <a:r>
              <a:rPr lang="en-US" dirty="0" err="1" smtClean="0"/>
              <a:t>NilamHut</a:t>
            </a:r>
            <a:r>
              <a:rPr lang="en-US" dirty="0" smtClean="0"/>
              <a:t> </a:t>
            </a:r>
            <a:r>
              <a:rPr lang="en-US" dirty="0"/>
              <a:t>will provide secure transaction.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prevent frauds.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To Be 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1120" y="1448809"/>
            <a:ext cx="4572000" cy="43901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Server Side</a:t>
            </a:r>
            <a:endParaRPr lang="en-US" sz="1200" dirty="0"/>
          </a:p>
          <a:p>
            <a:pPr lvl="1"/>
            <a:r>
              <a:rPr lang="en-US" dirty="0"/>
              <a:t>Language</a:t>
            </a:r>
            <a:endParaRPr lang="en-US" sz="1100" dirty="0"/>
          </a:p>
          <a:p>
            <a:pPr lvl="2"/>
            <a:r>
              <a:rPr lang="en-US" dirty="0"/>
              <a:t>C#</a:t>
            </a:r>
            <a:endParaRPr lang="en-US" sz="1050" dirty="0"/>
          </a:p>
          <a:p>
            <a:pPr lvl="1"/>
            <a:r>
              <a:rPr lang="en-US" dirty="0"/>
              <a:t>Framework</a:t>
            </a:r>
            <a:endParaRPr lang="en-US" sz="1100" dirty="0"/>
          </a:p>
          <a:p>
            <a:pPr lvl="2"/>
            <a:r>
              <a:rPr lang="en-US" dirty="0" err="1"/>
              <a:t>ASP.Net</a:t>
            </a:r>
            <a:r>
              <a:rPr lang="en-US" dirty="0"/>
              <a:t> Core</a:t>
            </a:r>
            <a:endParaRPr lang="en-US" sz="1050" dirty="0"/>
          </a:p>
          <a:p>
            <a:pPr lvl="1"/>
            <a:r>
              <a:rPr lang="en-US" dirty="0"/>
              <a:t>Database</a:t>
            </a:r>
            <a:endParaRPr lang="en-US" sz="1100" dirty="0"/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  <a:endParaRPr lang="en-US" sz="1050" dirty="0"/>
          </a:p>
          <a:p>
            <a:pPr lvl="0"/>
            <a:r>
              <a:rPr lang="en-US" b="1" dirty="0"/>
              <a:t>Client Side</a:t>
            </a:r>
            <a:endParaRPr lang="en-US" sz="1200" dirty="0"/>
          </a:p>
          <a:p>
            <a:pPr lvl="1"/>
            <a:r>
              <a:rPr lang="en-US" dirty="0"/>
              <a:t>HTML</a:t>
            </a:r>
            <a:endParaRPr lang="en-US" sz="1100" dirty="0"/>
          </a:p>
          <a:p>
            <a:pPr lvl="1"/>
            <a:r>
              <a:rPr lang="en-US" dirty="0"/>
              <a:t>CSS</a:t>
            </a:r>
            <a:endParaRPr lang="en-US" sz="1100" dirty="0"/>
          </a:p>
          <a:p>
            <a:pPr lvl="1"/>
            <a:r>
              <a:rPr lang="en-US" dirty="0"/>
              <a:t>Bootstrap 4</a:t>
            </a:r>
            <a:endParaRPr lang="en-US" sz="1100" dirty="0"/>
          </a:p>
          <a:p>
            <a:pPr lvl="1"/>
            <a:r>
              <a:rPr lang="en-US" dirty="0"/>
              <a:t>Angular (Angular 4)</a:t>
            </a:r>
            <a:endParaRPr lang="en-US" sz="1100" dirty="0"/>
          </a:p>
          <a:p>
            <a:pPr lvl="0"/>
            <a:r>
              <a:rPr lang="en-US" b="1" dirty="0" err="1"/>
              <a:t>WebRTC</a:t>
            </a:r>
            <a:r>
              <a:rPr lang="en-US" b="1" dirty="0"/>
              <a:t> for real time communication.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4254"/>
            <a:ext cx="5144998" cy="3464417"/>
          </a:xfrm>
        </p:spPr>
      </p:pic>
    </p:spTree>
    <p:extLst>
      <p:ext uri="{BB962C8B-B14F-4D97-AF65-F5344CB8AC3E}">
        <p14:creationId xmlns:p14="http://schemas.microsoft.com/office/powerpoint/2010/main" val="36660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573213"/>
            <a:ext cx="9369809" cy="4338190"/>
          </a:xfrm>
        </p:spPr>
      </p:pic>
      <p:sp>
        <p:nvSpPr>
          <p:cNvPr id="15" name="Rectangle 14"/>
          <p:cNvSpPr/>
          <p:nvPr/>
        </p:nvSpPr>
        <p:spPr>
          <a:xfrm>
            <a:off x="5164429" y="5589431"/>
            <a:ext cx="206062" cy="270456"/>
          </a:xfrm>
          <a:prstGeom prst="rect">
            <a:avLst/>
          </a:prstGeom>
          <a:solidFill>
            <a:srgbClr val="E1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2760" y="1970467"/>
            <a:ext cx="1326524" cy="19318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And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" y="1573211"/>
            <a:ext cx="4750862" cy="42995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1573212"/>
            <a:ext cx="6181859" cy="4299554"/>
          </a:xfrm>
        </p:spPr>
      </p:pic>
    </p:spTree>
    <p:extLst>
      <p:ext uri="{BB962C8B-B14F-4D97-AF65-F5344CB8AC3E}">
        <p14:creationId xmlns:p14="http://schemas.microsoft.com/office/powerpoint/2010/main" val="35079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165</TotalTime>
  <Words>461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Ocean 16x9</vt:lpstr>
      <vt:lpstr>NilamHut</vt:lpstr>
      <vt:lpstr>What is NilamHut ?</vt:lpstr>
      <vt:lpstr>Scope of the project</vt:lpstr>
      <vt:lpstr>Core Objective</vt:lpstr>
      <vt:lpstr>Background Study</vt:lpstr>
      <vt:lpstr>Feasibility Study</vt:lpstr>
      <vt:lpstr>Technology To Be Used</vt:lpstr>
      <vt:lpstr>Implementation Plan</vt:lpstr>
      <vt:lpstr>Task List And Gantt Chart</vt:lpstr>
      <vt:lpstr>Relational Database (ER Diagram)</vt:lpstr>
      <vt:lpstr>Expected Outcome</vt:lpstr>
      <vt:lpstr>Risk Factor &amp;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NilamHut</dc:title>
  <dc:creator>Jaggesher Mondal</dc:creator>
  <cp:lastModifiedBy>Jaggesher Mondal</cp:lastModifiedBy>
  <cp:revision>35</cp:revision>
  <dcterms:created xsi:type="dcterms:W3CDTF">2018-02-06T14:13:43Z</dcterms:created>
  <dcterms:modified xsi:type="dcterms:W3CDTF">2018-02-10T15:26:45Z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