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core is very recent technology. So community help is limited</a:t>
          </a:r>
          <a:endParaRPr lang="en-US" sz="1800" kern="1200" dirty="0"/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</a:t>
          </a:r>
          <a:r>
            <a:rPr lang="en-US" sz="1800" kern="1200" dirty="0" err="1" smtClean="0"/>
            <a:t>WebRTC</a:t>
          </a:r>
          <a:r>
            <a:rPr lang="en-US" sz="1800" kern="1200" dirty="0" smtClean="0"/>
            <a:t> in challenging</a:t>
          </a:r>
          <a:endParaRPr lang="en-US" sz="1800" kern="1200" dirty="0"/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06-Feb-18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06-Feb-18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06-Feb-18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06-Feb-18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06-Feb-18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06-Feb-18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06-Feb-18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06-Feb-18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5" y="0"/>
            <a:ext cx="629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435331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Live auction can be performed.</a:t>
            </a:r>
          </a:p>
          <a:p>
            <a:pPr lvl="0"/>
            <a:r>
              <a:rPr lang="en-US" dirty="0"/>
              <a:t>Audio and video communication 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in </a:t>
            </a:r>
            <a:r>
              <a:rPr lang="en-US" dirty="0" err="1"/>
              <a:t>ASP.Net</a:t>
            </a:r>
            <a:r>
              <a:rPr lang="en-US" dirty="0"/>
              <a:t> 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communication.</a:t>
            </a:r>
            <a:endParaRPr lang="en-US" sz="1200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/>
              <a:t>Developing cost is 150000 for two developers.</a:t>
            </a:r>
            <a:endParaRPr lang="en-US" sz="1200" dirty="0"/>
          </a:p>
          <a:p>
            <a:pPr lvl="1"/>
            <a:r>
              <a:rPr lang="en-US" dirty="0"/>
              <a:t>There 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profitable.</a:t>
            </a:r>
            <a:endParaRPr lang="en-US" sz="1200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135</TotalTime>
  <Words>393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Jaggesher Mondal</cp:lastModifiedBy>
  <cp:revision>19</cp:revision>
  <dcterms:created xsi:type="dcterms:W3CDTF">2018-02-06T14:13:43Z</dcterms:created>
  <dcterms:modified xsi:type="dcterms:W3CDTF">2018-02-06T16:31:20Z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