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8833-277B-4EEE-9869-2558EF0B8BB7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47FB-219F-4266-83FD-CCFCD9CA9AA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6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8833-277B-4EEE-9869-2558EF0B8BB7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47FB-219F-4266-83FD-CCFCD9CA9AA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22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8833-277B-4EEE-9869-2558EF0B8BB7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47FB-219F-4266-83FD-CCFCD9CA9AA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0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8833-277B-4EEE-9869-2558EF0B8BB7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47FB-219F-4266-83FD-CCFCD9CA9AA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8833-277B-4EEE-9869-2558EF0B8BB7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47FB-219F-4266-83FD-CCFCD9CA9AA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3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8833-277B-4EEE-9869-2558EF0B8BB7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47FB-219F-4266-83FD-CCFCD9CA9AA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2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8833-277B-4EEE-9869-2558EF0B8BB7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47FB-219F-4266-83FD-CCFCD9CA9AA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2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8833-277B-4EEE-9869-2558EF0B8BB7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47FB-219F-4266-83FD-CCFCD9CA9AA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8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8833-277B-4EEE-9869-2558EF0B8BB7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47FB-219F-4266-83FD-CCFCD9CA9AA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8833-277B-4EEE-9869-2558EF0B8BB7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47FB-219F-4266-83FD-CCFCD9CA9AA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9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8833-277B-4EEE-9869-2558EF0B8BB7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47FB-219F-4266-83FD-CCFCD9CA9AA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3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B8833-277B-4EEE-9869-2558EF0B8BB7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B47FB-219F-4266-83FD-CCFCD9CA9AA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2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80578" y="394883"/>
            <a:ext cx="2434106" cy="256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380577" y="877841"/>
            <a:ext cx="2434107" cy="6954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Server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380576" y="1573300"/>
            <a:ext cx="2434107" cy="6954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Game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380576" y="2268759"/>
            <a:ext cx="2434107" cy="6954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Game</a:t>
            </a:r>
            <a:endParaRPr lang="en-US" dirty="0"/>
          </a:p>
        </p:txBody>
      </p:sp>
      <p:sp>
        <p:nvSpPr>
          <p:cNvPr id="2" name="Textfeld 1"/>
          <p:cNvSpPr txBox="1"/>
          <p:nvPr/>
        </p:nvSpPr>
        <p:spPr>
          <a:xfrm>
            <a:off x="380576" y="430094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Game Menu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643355" y="1275008"/>
            <a:ext cx="2434106" cy="3771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6643352" y="4350981"/>
            <a:ext cx="2434107" cy="6954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Server 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6643353" y="1310219"/>
            <a:ext cx="145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Create Server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6643352" y="3454719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Tracklength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6752823" y="3824051"/>
            <a:ext cx="221516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3444162" y="1268569"/>
            <a:ext cx="2434106" cy="4637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hteck 16"/>
          <p:cNvSpPr/>
          <p:nvPr/>
        </p:nvSpPr>
        <p:spPr>
          <a:xfrm>
            <a:off x="3444161" y="5210752"/>
            <a:ext cx="2434107" cy="6954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Game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3444161" y="136022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Join Game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445432" y="1778998"/>
            <a:ext cx="1215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Your 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444161" y="2667640"/>
            <a:ext cx="1402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Select Server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553631" y="2125586"/>
            <a:ext cx="221516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/>
          <p:cNvSpPr/>
          <p:nvPr/>
        </p:nvSpPr>
        <p:spPr>
          <a:xfrm>
            <a:off x="3590121" y="3023727"/>
            <a:ext cx="2178675" cy="11147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feld 22"/>
          <p:cNvSpPr txBox="1"/>
          <p:nvPr/>
        </p:nvSpPr>
        <p:spPr>
          <a:xfrm>
            <a:off x="3444160" y="4314862"/>
            <a:ext cx="105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Your Ship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3552359" y="4661450"/>
            <a:ext cx="221516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feld 24"/>
          <p:cNvSpPr txBox="1"/>
          <p:nvPr/>
        </p:nvSpPr>
        <p:spPr>
          <a:xfrm>
            <a:off x="6643352" y="2585457"/>
            <a:ext cx="108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Level Size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6751551" y="2932045"/>
            <a:ext cx="221516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6643352" y="1728158"/>
            <a:ext cx="139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Server 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6751551" y="2074746"/>
            <a:ext cx="221516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Gerader Verbinder 29"/>
          <p:cNvCxnSpPr/>
          <p:nvPr/>
        </p:nvCxnSpPr>
        <p:spPr>
          <a:xfrm flipV="1">
            <a:off x="2814683" y="355834"/>
            <a:ext cx="4345971" cy="174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endCxn id="16" idx="0"/>
          </p:cNvCxnSpPr>
          <p:nvPr/>
        </p:nvCxnSpPr>
        <p:spPr>
          <a:xfrm>
            <a:off x="4608262" y="501108"/>
            <a:ext cx="52953" cy="76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7160654" y="360608"/>
            <a:ext cx="115910" cy="89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3117817" y="153095"/>
            <a:ext cx="785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Opens</a:t>
            </a:r>
          </a:p>
          <a:p>
            <a:endParaRPr lang="en-US" dirty="0"/>
          </a:p>
        </p:txBody>
      </p:sp>
      <p:sp>
        <p:nvSpPr>
          <p:cNvPr id="41" name="Textfeld 40"/>
          <p:cNvSpPr txBox="1"/>
          <p:nvPr/>
        </p:nvSpPr>
        <p:spPr>
          <a:xfrm>
            <a:off x="9972746" y="3257938"/>
            <a:ext cx="2927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Regler</a:t>
            </a:r>
            <a:r>
              <a:rPr lang="en-US" dirty="0" smtClean="0"/>
              <a:t> (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dropdownmenu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45" name="Gerader Verbinder 44"/>
          <p:cNvCxnSpPr>
            <a:stCxn id="41" idx="1"/>
          </p:cNvCxnSpPr>
          <p:nvPr/>
        </p:nvCxnSpPr>
        <p:spPr>
          <a:xfrm flipH="1">
            <a:off x="8041363" y="3581104"/>
            <a:ext cx="1931383" cy="42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stCxn id="41" idx="1"/>
          </p:cNvCxnSpPr>
          <p:nvPr/>
        </p:nvCxnSpPr>
        <p:spPr>
          <a:xfrm flipH="1" flipV="1">
            <a:off x="7859133" y="3116711"/>
            <a:ext cx="2113613" cy="464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10088656" y="2125586"/>
            <a:ext cx="111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 input</a:t>
            </a:r>
            <a:endParaRPr lang="en-US" dirty="0"/>
          </a:p>
        </p:txBody>
      </p:sp>
      <p:cxnSp>
        <p:nvCxnSpPr>
          <p:cNvPr id="50" name="Gerader Verbinder 49"/>
          <p:cNvCxnSpPr>
            <a:endCxn id="48" idx="1"/>
          </p:cNvCxnSpPr>
          <p:nvPr/>
        </p:nvCxnSpPr>
        <p:spPr>
          <a:xfrm>
            <a:off x="7970895" y="2259412"/>
            <a:ext cx="2117761" cy="50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104912" y="3581103"/>
            <a:ext cx="2474014" cy="939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Scrollable list </a:t>
            </a:r>
            <a:r>
              <a:rPr lang="en-US" dirty="0" err="1" smtClean="0"/>
              <a:t>oder</a:t>
            </a:r>
            <a:r>
              <a:rPr lang="en-US" dirty="0" smtClean="0"/>
              <a:t> drop down. (</a:t>
            </a:r>
            <a:r>
              <a:rPr lang="en-US" dirty="0" err="1" smtClean="0"/>
              <a:t>oder</a:t>
            </a:r>
            <a:r>
              <a:rPr lang="en-US" dirty="0" smtClean="0"/>
              <a:t> IP </a:t>
            </a:r>
            <a:r>
              <a:rPr lang="en-US" dirty="0" err="1" smtClean="0"/>
              <a:t>eingeben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3" name="Gerader Verbinder 52"/>
          <p:cNvCxnSpPr>
            <a:endCxn id="51" idx="3"/>
          </p:cNvCxnSpPr>
          <p:nvPr/>
        </p:nvCxnSpPr>
        <p:spPr>
          <a:xfrm flipH="1">
            <a:off x="2578926" y="3447176"/>
            <a:ext cx="1812770" cy="60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1120461" y="4916509"/>
            <a:ext cx="1940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Regler</a:t>
            </a:r>
            <a:r>
              <a:rPr lang="en-US" dirty="0" smtClean="0"/>
              <a:t> (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dropdownmenu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6" name="Gerader Verbinder 55"/>
          <p:cNvCxnSpPr>
            <a:endCxn id="54" idx="3"/>
          </p:cNvCxnSpPr>
          <p:nvPr/>
        </p:nvCxnSpPr>
        <p:spPr>
          <a:xfrm flipH="1">
            <a:off x="3061424" y="4846116"/>
            <a:ext cx="1546840" cy="393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9550336" y="4756717"/>
            <a:ext cx="2434106" cy="187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hteck 58"/>
          <p:cNvSpPr/>
          <p:nvPr/>
        </p:nvSpPr>
        <p:spPr>
          <a:xfrm>
            <a:off x="9550335" y="5239675"/>
            <a:ext cx="2434107" cy="6954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Disconnect</a:t>
            </a:r>
            <a:endParaRPr lang="en-US" dirty="0"/>
          </a:p>
        </p:txBody>
      </p:sp>
      <p:sp>
        <p:nvSpPr>
          <p:cNvPr id="60" name="Textfeld 59"/>
          <p:cNvSpPr txBox="1"/>
          <p:nvPr/>
        </p:nvSpPr>
        <p:spPr>
          <a:xfrm>
            <a:off x="9550334" y="4791928"/>
            <a:ext cx="148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Ingame</a:t>
            </a:r>
            <a:r>
              <a:rPr lang="en-US" dirty="0" smtClean="0">
                <a:solidFill>
                  <a:schemeClr val="bg1"/>
                </a:solidFill>
              </a:rPr>
              <a:t> Menu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4" name="Gerader Verbinder 63"/>
          <p:cNvCxnSpPr>
            <a:stCxn id="8" idx="2"/>
          </p:cNvCxnSpPr>
          <p:nvPr/>
        </p:nvCxnSpPr>
        <p:spPr>
          <a:xfrm flipH="1">
            <a:off x="7859133" y="5046441"/>
            <a:ext cx="1275" cy="859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/>
          <p:cNvCxnSpPr>
            <a:stCxn id="16" idx="2"/>
          </p:cNvCxnSpPr>
          <p:nvPr/>
        </p:nvCxnSpPr>
        <p:spPr>
          <a:xfrm flipH="1">
            <a:off x="4661214" y="5906211"/>
            <a:ext cx="1" cy="378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endCxn id="58" idx="1"/>
          </p:cNvCxnSpPr>
          <p:nvPr/>
        </p:nvCxnSpPr>
        <p:spPr>
          <a:xfrm flipV="1">
            <a:off x="4661214" y="5692617"/>
            <a:ext cx="4889122" cy="59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1342453" y="6210942"/>
            <a:ext cx="82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</a:t>
            </a:r>
            <a:endParaRPr lang="en-US" dirty="0"/>
          </a:p>
        </p:txBody>
      </p:sp>
      <p:cxnSp>
        <p:nvCxnSpPr>
          <p:cNvPr id="73" name="Gerader Verbinder 72"/>
          <p:cNvCxnSpPr>
            <a:endCxn id="71" idx="3"/>
          </p:cNvCxnSpPr>
          <p:nvPr/>
        </p:nvCxnSpPr>
        <p:spPr>
          <a:xfrm flipH="1">
            <a:off x="2166012" y="5604311"/>
            <a:ext cx="2111190" cy="791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9550335" y="5944471"/>
            <a:ext cx="2434107" cy="6954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I’m 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77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152" y="1707523"/>
            <a:ext cx="2285714" cy="1625397"/>
          </a:xfrm>
        </p:spPr>
      </p:pic>
      <p:sp>
        <p:nvSpPr>
          <p:cNvPr id="5" name="Textfeld 4"/>
          <p:cNvSpPr txBox="1"/>
          <p:nvPr/>
        </p:nvSpPr>
        <p:spPr>
          <a:xfrm>
            <a:off x="5885645" y="1803042"/>
            <a:ext cx="2031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</a:t>
            </a:r>
            <a:r>
              <a:rPr lang="en-US" dirty="0" err="1" smtClean="0"/>
              <a:t>_expanded</a:t>
            </a:r>
            <a:r>
              <a:rPr lang="en-US" dirty="0" smtClean="0"/>
              <a:t>… .</a:t>
            </a:r>
            <a:r>
              <a:rPr lang="en-US" dirty="0" err="1" smtClean="0"/>
              <a:t>png</a:t>
            </a:r>
            <a:endParaRPr lang="en-US" dirty="0"/>
          </a:p>
        </p:txBody>
      </p:sp>
      <p:cxnSp>
        <p:nvCxnSpPr>
          <p:cNvPr id="7" name="Gerader Verbinder 6"/>
          <p:cNvCxnSpPr>
            <a:endCxn id="5" idx="1"/>
          </p:cNvCxnSpPr>
          <p:nvPr/>
        </p:nvCxnSpPr>
        <p:spPr>
          <a:xfrm>
            <a:off x="2987899" y="1987708"/>
            <a:ext cx="28977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5885645" y="2290982"/>
            <a:ext cx="77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r.png</a:t>
            </a:r>
            <a:endParaRPr lang="en-US" dirty="0"/>
          </a:p>
        </p:txBody>
      </p:sp>
      <p:cxnSp>
        <p:nvCxnSpPr>
          <p:cNvPr id="11" name="Gerader Verbinder 10"/>
          <p:cNvCxnSpPr>
            <a:endCxn id="10" idx="1"/>
          </p:cNvCxnSpPr>
          <p:nvPr/>
        </p:nvCxnSpPr>
        <p:spPr>
          <a:xfrm>
            <a:off x="3606085" y="2125014"/>
            <a:ext cx="2279560" cy="35063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5767589" y="2826282"/>
            <a:ext cx="14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textinput.png</a:t>
            </a:r>
            <a:endParaRPr lang="en-US" dirty="0"/>
          </a:p>
        </p:txBody>
      </p:sp>
      <p:cxnSp>
        <p:nvCxnSpPr>
          <p:cNvPr id="15" name="Gerader Verbinder 14"/>
          <p:cNvCxnSpPr>
            <a:endCxn id="14" idx="1"/>
          </p:cNvCxnSpPr>
          <p:nvPr/>
        </p:nvCxnSpPr>
        <p:spPr>
          <a:xfrm>
            <a:off x="3488029" y="2660314"/>
            <a:ext cx="2279560" cy="35063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607607" y="3349318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b_.... .</a:t>
            </a:r>
            <a:r>
              <a:rPr lang="en-US" dirty="0" err="1" smtClean="0"/>
              <a:t>png</a:t>
            </a:r>
            <a:endParaRPr lang="en-US" dirty="0"/>
          </a:p>
        </p:txBody>
      </p:sp>
      <p:cxnSp>
        <p:nvCxnSpPr>
          <p:cNvPr id="17" name="Gerader Verbinder 16"/>
          <p:cNvCxnSpPr>
            <a:endCxn id="16" idx="1"/>
          </p:cNvCxnSpPr>
          <p:nvPr/>
        </p:nvCxnSpPr>
        <p:spPr>
          <a:xfrm>
            <a:off x="3328047" y="3183350"/>
            <a:ext cx="2279560" cy="35063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824248" y="4765183"/>
            <a:ext cx="10185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Die </a:t>
            </a:r>
            <a:r>
              <a:rPr lang="en-US" dirty="0" err="1" smtClean="0"/>
              <a:t>Menüs</a:t>
            </a:r>
            <a:r>
              <a:rPr lang="en-US" dirty="0" smtClean="0"/>
              <a:t> (</a:t>
            </a:r>
            <a:r>
              <a:rPr lang="en-US" dirty="0" err="1" smtClean="0"/>
              <a:t>m_expanded</a:t>
            </a:r>
            <a:r>
              <a:rPr lang="en-US" dirty="0" smtClean="0"/>
              <a:t>/</a:t>
            </a:r>
            <a:r>
              <a:rPr lang="en-US" dirty="0" err="1" smtClean="0"/>
              <a:t>m_collapsed</a:t>
            </a:r>
            <a:r>
              <a:rPr lang="en-US" dirty="0" smtClean="0"/>
              <a:t>) </a:t>
            </a:r>
            <a:r>
              <a:rPr lang="en-US" dirty="0" err="1" smtClean="0"/>
              <a:t>sind</a:t>
            </a:r>
            <a:r>
              <a:rPr lang="en-US" dirty="0" smtClean="0"/>
              <a:t> 180px </a:t>
            </a:r>
            <a:r>
              <a:rPr lang="en-US" dirty="0" err="1" smtClean="0"/>
              <a:t>breit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Elemente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176px </a:t>
            </a:r>
            <a:r>
              <a:rPr lang="en-US" dirty="0" err="1" smtClean="0"/>
              <a:t>breit</a:t>
            </a:r>
            <a:r>
              <a:rPr lang="en-US" dirty="0" smtClean="0"/>
              <a:t> und </a:t>
            </a:r>
            <a:r>
              <a:rPr lang="en-US" dirty="0" err="1" smtClean="0"/>
              <a:t>sollen</a:t>
            </a:r>
            <a:r>
              <a:rPr lang="en-US" dirty="0" smtClean="0"/>
              <a:t>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Abstand</a:t>
            </a:r>
            <a:r>
              <a:rPr lang="en-US" dirty="0" smtClean="0"/>
              <a:t> von 2px </a:t>
            </a:r>
            <a:r>
              <a:rPr lang="en-US" dirty="0" err="1" smtClean="0"/>
              <a:t>zum</a:t>
            </a:r>
            <a:r>
              <a:rPr lang="en-US" dirty="0" smtClean="0"/>
              <a:t> rand links und </a:t>
            </a:r>
            <a:r>
              <a:rPr lang="en-US" dirty="0" err="1" smtClean="0"/>
              <a:t>rechts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5971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Breitbild</PresentationFormat>
  <Paragraphs>29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Larissa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</dc:creator>
  <cp:lastModifiedBy>Felix</cp:lastModifiedBy>
  <cp:revision>7</cp:revision>
  <dcterms:created xsi:type="dcterms:W3CDTF">2014-03-14T13:37:23Z</dcterms:created>
  <dcterms:modified xsi:type="dcterms:W3CDTF">2014-03-15T23:21:00Z</dcterms:modified>
</cp:coreProperties>
</file>