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1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3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8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0868-6B6E-4DDC-8E43-6322ECEAA746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4783-BD76-4953-8413-669AB213EA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tern mit 12 Zacken 36"/>
          <p:cNvSpPr/>
          <p:nvPr/>
        </p:nvSpPr>
        <p:spPr>
          <a:xfrm>
            <a:off x="7365227" y="551713"/>
            <a:ext cx="1074385" cy="521596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ern mit 12 Zacken 35"/>
          <p:cNvSpPr/>
          <p:nvPr/>
        </p:nvSpPr>
        <p:spPr>
          <a:xfrm>
            <a:off x="0" y="360608"/>
            <a:ext cx="6243434" cy="4533364"/>
          </a:xfrm>
          <a:prstGeom prst="star1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386366" y="182381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Distant space </a:t>
            </a:r>
            <a:r>
              <a:rPr lang="en-US" u="sng" dirty="0" smtClean="0"/>
              <a:t>rendering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Freihandform 6"/>
          <p:cNvSpPr/>
          <p:nvPr/>
        </p:nvSpPr>
        <p:spPr>
          <a:xfrm>
            <a:off x="3837904" y="1506828"/>
            <a:ext cx="824248" cy="2279561"/>
          </a:xfrm>
          <a:custGeom>
            <a:avLst/>
            <a:gdLst>
              <a:gd name="connsiteX0" fmla="*/ 0 w 824248"/>
              <a:gd name="connsiteY0" fmla="*/ 360609 h 2279561"/>
              <a:gd name="connsiteX1" fmla="*/ 12879 w 824248"/>
              <a:gd name="connsiteY1" fmla="*/ 1596980 h 2279561"/>
              <a:gd name="connsiteX2" fmla="*/ 824248 w 824248"/>
              <a:gd name="connsiteY2" fmla="*/ 2279561 h 2279561"/>
              <a:gd name="connsiteX3" fmla="*/ 811369 w 824248"/>
              <a:gd name="connsiteY3" fmla="*/ 0 h 2279561"/>
              <a:gd name="connsiteX4" fmla="*/ 0 w 824248"/>
              <a:gd name="connsiteY4" fmla="*/ 360609 h 227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48" h="2279561">
                <a:moveTo>
                  <a:pt x="0" y="360609"/>
                </a:moveTo>
                <a:lnTo>
                  <a:pt x="12879" y="1596980"/>
                </a:lnTo>
                <a:lnTo>
                  <a:pt x="824248" y="2279561"/>
                </a:lnTo>
                <a:lnTo>
                  <a:pt x="811369" y="0"/>
                </a:lnTo>
                <a:lnTo>
                  <a:pt x="0" y="36060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r Verbinder 8"/>
          <p:cNvCxnSpPr>
            <a:endCxn id="7" idx="0"/>
          </p:cNvCxnSpPr>
          <p:nvPr/>
        </p:nvCxnSpPr>
        <p:spPr>
          <a:xfrm flipV="1">
            <a:off x="1249251" y="1867437"/>
            <a:ext cx="2588653" cy="77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3"/>
          </p:cNvCxnSpPr>
          <p:nvPr/>
        </p:nvCxnSpPr>
        <p:spPr>
          <a:xfrm flipH="1">
            <a:off x="1249251" y="1506828"/>
            <a:ext cx="3400022" cy="113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7" idx="1"/>
          </p:cNvCxnSpPr>
          <p:nvPr/>
        </p:nvCxnSpPr>
        <p:spPr>
          <a:xfrm flipH="1" flipV="1">
            <a:off x="1249251" y="2646608"/>
            <a:ext cx="260153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7" idx="2"/>
          </p:cNvCxnSpPr>
          <p:nvPr/>
        </p:nvCxnSpPr>
        <p:spPr>
          <a:xfrm flipH="1" flipV="1">
            <a:off x="1249251" y="2646608"/>
            <a:ext cx="3412901" cy="113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6862951" y="1073309"/>
            <a:ext cx="2343954" cy="2073499"/>
          </a:xfrm>
          <a:custGeom>
            <a:avLst/>
            <a:gdLst>
              <a:gd name="connsiteX0" fmla="*/ 0 w 2343954"/>
              <a:gd name="connsiteY0" fmla="*/ 373487 h 2073499"/>
              <a:gd name="connsiteX1" fmla="*/ 38636 w 2343954"/>
              <a:gd name="connsiteY1" fmla="*/ 2073499 h 2073499"/>
              <a:gd name="connsiteX2" fmla="*/ 1803042 w 2343954"/>
              <a:gd name="connsiteY2" fmla="*/ 2047741 h 2073499"/>
              <a:gd name="connsiteX3" fmla="*/ 1725769 w 2343954"/>
              <a:gd name="connsiteY3" fmla="*/ 347730 h 2073499"/>
              <a:gd name="connsiteX4" fmla="*/ 2343954 w 2343954"/>
              <a:gd name="connsiteY4" fmla="*/ 0 h 2073499"/>
              <a:gd name="connsiteX5" fmla="*/ 2343954 w 2343954"/>
              <a:gd name="connsiteY5" fmla="*/ 1635617 h 2073499"/>
              <a:gd name="connsiteX6" fmla="*/ 553791 w 2343954"/>
              <a:gd name="connsiteY6" fmla="*/ 1661375 h 2073499"/>
              <a:gd name="connsiteX7" fmla="*/ 502276 w 2343954"/>
              <a:gd name="connsiteY7" fmla="*/ 128789 h 2073499"/>
              <a:gd name="connsiteX8" fmla="*/ 0 w 2343954"/>
              <a:gd name="connsiteY8" fmla="*/ 373487 h 207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954" h="2073499">
                <a:moveTo>
                  <a:pt x="0" y="373487"/>
                </a:moveTo>
                <a:lnTo>
                  <a:pt x="38636" y="2073499"/>
                </a:lnTo>
                <a:lnTo>
                  <a:pt x="1803042" y="2047741"/>
                </a:lnTo>
                <a:lnTo>
                  <a:pt x="1725769" y="347730"/>
                </a:lnTo>
                <a:lnTo>
                  <a:pt x="2343954" y="0"/>
                </a:lnTo>
                <a:lnTo>
                  <a:pt x="2343954" y="1635617"/>
                </a:lnTo>
                <a:lnTo>
                  <a:pt x="553791" y="1661375"/>
                </a:lnTo>
                <a:lnTo>
                  <a:pt x="502276" y="128789"/>
                </a:lnTo>
                <a:lnTo>
                  <a:pt x="0" y="37348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r Verbinder 18"/>
          <p:cNvCxnSpPr>
            <a:stCxn id="17" idx="7"/>
            <a:endCxn id="17" idx="4"/>
          </p:cNvCxnSpPr>
          <p:nvPr/>
        </p:nvCxnSpPr>
        <p:spPr>
          <a:xfrm flipV="1">
            <a:off x="7365227" y="1073309"/>
            <a:ext cx="1841678" cy="128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17" idx="0"/>
            <a:endCxn id="17" idx="3"/>
          </p:cNvCxnSpPr>
          <p:nvPr/>
        </p:nvCxnSpPr>
        <p:spPr>
          <a:xfrm flipV="1">
            <a:off x="6862951" y="1421039"/>
            <a:ext cx="1725769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7" idx="1"/>
            <a:endCxn id="17" idx="6"/>
          </p:cNvCxnSpPr>
          <p:nvPr/>
        </p:nvCxnSpPr>
        <p:spPr>
          <a:xfrm flipV="1">
            <a:off x="6901587" y="2734684"/>
            <a:ext cx="515155" cy="41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7" idx="2"/>
            <a:endCxn id="17" idx="5"/>
          </p:cNvCxnSpPr>
          <p:nvPr/>
        </p:nvCxnSpPr>
        <p:spPr>
          <a:xfrm flipV="1">
            <a:off x="8665993" y="2708926"/>
            <a:ext cx="540912" cy="412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856993" y="1506828"/>
            <a:ext cx="249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Render distant space</a:t>
            </a:r>
          </a:p>
          <a:p>
            <a:r>
              <a:rPr lang="en-US" dirty="0" smtClean="0"/>
              <a:t>normally to screen </a:t>
            </a:r>
            <a:endParaRPr lang="en-US" dirty="0"/>
          </a:p>
        </p:txBody>
      </p:sp>
      <p:sp>
        <p:nvSpPr>
          <p:cNvPr id="31" name="Textfeld 30"/>
          <p:cNvSpPr txBox="1"/>
          <p:nvPr/>
        </p:nvSpPr>
        <p:spPr>
          <a:xfrm>
            <a:off x="6243434" y="618186"/>
            <a:ext cx="439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Render to 256x256 </a:t>
            </a:r>
            <a:r>
              <a:rPr lang="en-US" dirty="0" err="1" smtClean="0"/>
              <a:t>cubemap</a:t>
            </a:r>
            <a:r>
              <a:rPr lang="en-US" dirty="0" smtClean="0"/>
              <a:t> for </a:t>
            </a:r>
            <a:r>
              <a:rPr lang="en-US" b="1" dirty="0" smtClean="0"/>
              <a:t>reflection</a:t>
            </a:r>
            <a:endParaRPr lang="en-US" b="1" dirty="0"/>
          </a:p>
        </p:txBody>
      </p:sp>
      <p:sp>
        <p:nvSpPr>
          <p:cNvPr id="32" name="Pfeil nach unten 31"/>
          <p:cNvSpPr/>
          <p:nvPr/>
        </p:nvSpPr>
        <p:spPr>
          <a:xfrm>
            <a:off x="7754812" y="3494538"/>
            <a:ext cx="560231" cy="72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feld 32"/>
          <p:cNvSpPr txBox="1"/>
          <p:nvPr/>
        </p:nvSpPr>
        <p:spPr>
          <a:xfrm>
            <a:off x="6243434" y="4434696"/>
            <a:ext cx="470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Blur to obtain </a:t>
            </a:r>
            <a:r>
              <a:rPr lang="en-US" dirty="0" err="1" smtClean="0"/>
              <a:t>lightmap</a:t>
            </a:r>
            <a:r>
              <a:rPr lang="en-US" dirty="0" smtClean="0"/>
              <a:t> (very low res). For </a:t>
            </a:r>
            <a:r>
              <a:rPr lang="en-US" b="1" dirty="0" smtClean="0"/>
              <a:t>diffuse</a:t>
            </a:r>
            <a:r>
              <a:rPr lang="en-US" dirty="0" smtClean="0"/>
              <a:t> and </a:t>
            </a:r>
            <a:r>
              <a:rPr lang="en-US" b="1" dirty="0" smtClean="0"/>
              <a:t>specular </a:t>
            </a:r>
            <a:endParaRPr lang="en-US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3850782" y="5643335"/>
            <a:ext cx="6684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Vorteile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Scharfer</a:t>
            </a:r>
            <a:r>
              <a:rPr lang="en-US" dirty="0" smtClean="0"/>
              <a:t> </a:t>
            </a:r>
            <a:r>
              <a:rPr lang="en-US" dirty="0" err="1" smtClean="0"/>
              <a:t>Hintergrund</a:t>
            </a:r>
            <a:endParaRPr lang="en-US" dirty="0" smtClean="0"/>
          </a:p>
          <a:p>
            <a:r>
              <a:rPr lang="en-US" dirty="0" err="1" smtClean="0"/>
              <a:t>Weniger</a:t>
            </a:r>
            <a:r>
              <a:rPr lang="en-US" dirty="0" smtClean="0"/>
              <a:t> rendering </a:t>
            </a:r>
            <a:r>
              <a:rPr lang="en-US" dirty="0" err="1" smtClean="0"/>
              <a:t>Aufwand</a:t>
            </a:r>
            <a:r>
              <a:rPr lang="en-US" dirty="0" smtClean="0"/>
              <a:t> (</a:t>
            </a:r>
            <a:r>
              <a:rPr lang="en-US" dirty="0" err="1" smtClean="0"/>
              <a:t>weil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256x256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cubemap</a:t>
            </a:r>
            <a:r>
              <a:rPr lang="en-US" dirty="0" smtClean="0"/>
              <a:t> </a:t>
            </a:r>
            <a:r>
              <a:rPr lang="en-US" dirty="0" err="1" smtClean="0"/>
              <a:t>reicht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Geschweifte Klammer rechts 37"/>
          <p:cNvSpPr/>
          <p:nvPr/>
        </p:nvSpPr>
        <p:spPr>
          <a:xfrm rot="5400000">
            <a:off x="5506896" y="82534"/>
            <a:ext cx="321972" cy="10563035"/>
          </a:xfrm>
          <a:prstGeom prst="rightBrace">
            <a:avLst>
              <a:gd name="adj1" fmla="val 8333"/>
              <a:gd name="adj2" fmla="val 6512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024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</dc:creator>
  <cp:lastModifiedBy>Felix</cp:lastModifiedBy>
  <cp:revision>3</cp:revision>
  <dcterms:created xsi:type="dcterms:W3CDTF">2014-03-15T16:34:54Z</dcterms:created>
  <dcterms:modified xsi:type="dcterms:W3CDTF">2014-03-15T16:50:12Z</dcterms:modified>
</cp:coreProperties>
</file>