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ulish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sh-bold.fntdata"/><Relationship Id="rId16" Type="http://schemas.openxmlformats.org/officeDocument/2006/relationships/font" Target="fonts/Mulish-regular.fntdata"/><Relationship Id="rId19" Type="http://schemas.openxmlformats.org/officeDocument/2006/relationships/font" Target="fonts/Mulish-boldItalic.fntdata"/><Relationship Id="rId18" Type="http://schemas.openxmlformats.org/officeDocument/2006/relationships/font" Target="fonts/Mulish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 my name is Jagvir and this is my NLP project presentation on building a classifier model on duplicate Quora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96fd078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96fd078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challenges, i found it hard to vectorize the questions and combine them into my dataframe as I had to compress the data since my computer could not store it within my RAM capacity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for the future I would like to test out more models and create some more unique features within the dataset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start with the project flow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ee194b270_1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3ee194b270_1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Firstly, I loaded in the data set and performed EDA by looking at the shape of the dataset, checking the column data types, and checking for missing values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was able to find 3 missing values which were insignificant to the total pool of data, so I decided to drop them.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then made features such as vectorizing the questions, finding the number of unique words with word2vec, and also the word counts for each of the questions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the model I created a simple logistic regression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then finally evaluated the results of the model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384190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2384190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Here we can see that there are less </a:t>
            </a:r>
            <a:r>
              <a:rPr lang="en">
                <a:solidFill>
                  <a:schemeClr val="dk1"/>
                </a:solidFill>
              </a:rPr>
              <a:t>duplicate</a:t>
            </a:r>
            <a:r>
              <a:rPr lang="en">
                <a:solidFill>
                  <a:schemeClr val="dk1"/>
                </a:solidFill>
              </a:rPr>
              <a:t> questions then non-duplicates.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 are about 255,000 non duplicate questions and 150,000 duplicate question which translates to 63%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37% respectively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0a0730b0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0a0730b0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make the cleaning process easier  I decided to create a function which takes both of the questions as inputs to apply the various preprocessing steps to them.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function starts with iterating through each question and tokenizing the question into individual words.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function then converts all the words into lowercase,  removes punctuation, removes non-alphabetical characters and also uses stemming to get the base root of each of the words.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263e8dd3c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263e8dd3c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ere we can see how questions 1 and 2 have been altered after going through the cleaning proces</a:t>
            </a:r>
            <a:r>
              <a:rPr lang="en">
                <a:solidFill>
                  <a:schemeClr val="dk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Off the bat </a:t>
            </a:r>
            <a:r>
              <a:rPr lang="en">
                <a:solidFill>
                  <a:schemeClr val="dk1"/>
                </a:solidFill>
              </a:rPr>
              <a:t>it's</a:t>
            </a:r>
            <a:r>
              <a:rPr lang="en">
                <a:solidFill>
                  <a:schemeClr val="dk1"/>
                </a:solidFill>
              </a:rPr>
              <a:t> quick to see that </a:t>
            </a:r>
            <a:r>
              <a:rPr lang="en">
                <a:solidFill>
                  <a:schemeClr val="dk1"/>
                </a:solidFill>
              </a:rPr>
              <a:t>everything</a:t>
            </a:r>
            <a:r>
              <a:rPr lang="en">
                <a:solidFill>
                  <a:schemeClr val="dk1"/>
                </a:solidFill>
              </a:rPr>
              <a:t> is lowercase and that all the stopwards are gone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ec310839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ec310839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will now talk about my model results and evaluations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1e304d7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1e304d7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model I had time to include was the </a:t>
            </a:r>
            <a:r>
              <a:rPr lang="en"/>
              <a:t>logistics</a:t>
            </a:r>
            <a:r>
              <a:rPr lang="en"/>
              <a:t> </a:t>
            </a:r>
            <a:r>
              <a:rPr lang="en"/>
              <a:t>regression</a:t>
            </a:r>
            <a:r>
              <a:rPr lang="en"/>
              <a:t> model. This </a:t>
            </a:r>
            <a:r>
              <a:rPr lang="en"/>
              <a:t>model</a:t>
            </a:r>
            <a:r>
              <a:rPr lang="en"/>
              <a:t> type best fits sentiment analysis tasks that </a:t>
            </a:r>
            <a:r>
              <a:rPr lang="en"/>
              <a:t>involve</a:t>
            </a:r>
            <a:r>
              <a:rPr lang="en"/>
              <a:t> </a:t>
            </a:r>
            <a:r>
              <a:rPr lang="en"/>
              <a:t>binary</a:t>
            </a:r>
            <a:r>
              <a:rPr lang="en"/>
              <a:t> </a:t>
            </a:r>
            <a:r>
              <a:rPr lang="en"/>
              <a:t>classification</a:t>
            </a:r>
            <a:r>
              <a:rPr lang="en"/>
              <a:t> just like ours. As we are trying to </a:t>
            </a:r>
            <a:r>
              <a:rPr lang="en"/>
              <a:t>predict</a:t>
            </a:r>
            <a:r>
              <a:rPr lang="en"/>
              <a:t> the binary </a:t>
            </a:r>
            <a:r>
              <a:rPr lang="en"/>
              <a:t>outcome</a:t>
            </a:r>
            <a:r>
              <a:rPr lang="en"/>
              <a:t> of either </a:t>
            </a:r>
            <a:r>
              <a:rPr lang="en"/>
              <a:t>duplicate</a:t>
            </a:r>
            <a:r>
              <a:rPr lang="en"/>
              <a:t> or non duplicate.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the confusion matrix we can see </a:t>
            </a:r>
            <a:r>
              <a:rPr lang="en"/>
              <a:t>a lot</a:t>
            </a:r>
            <a:r>
              <a:rPr lang="en"/>
              <a:t> of the questions were classified as true positives or </a:t>
            </a:r>
            <a:r>
              <a:rPr lang="en"/>
              <a:t>duplicates</a:t>
            </a:r>
            <a:r>
              <a:rPr lang="en"/>
              <a:t> and the other majority were true negatives or non-duplicates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Looking into more detail the </a:t>
            </a:r>
            <a:r>
              <a:rPr lang="en"/>
              <a:t>evaluation</a:t>
            </a:r>
            <a:r>
              <a:rPr lang="en"/>
              <a:t> </a:t>
            </a:r>
            <a:r>
              <a:rPr lang="en"/>
              <a:t>metrics tell us much more about this model: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For example the accuracy score of 0.80 means the model was able to predict 80% of the questions with a precision score of 74%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recall score shows us the percentage the model correctly identified as positives which is around 72%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0a0730b0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0a0730b0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here we can see the precision-recall curve which is decent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curve shows us the probability at which the model predicts the positive class depending on the tradeoff between recall and precision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164150" y="1756850"/>
            <a:ext cx="6815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165800" y="3026250"/>
            <a:ext cx="6812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ctrTitle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ctrTitle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6" type="title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7" type="ctrTitle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3" type="ctrTitle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5" type="title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06375" y="2730400"/>
            <a:ext cx="5010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106525" y="1651000"/>
            <a:ext cx="5010600" cy="10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 rot="10800000">
            <a:off x="6973088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7701925" y="5395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8430763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rot="-5400000">
            <a:off x="-1882975" y="22401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15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hasCustomPrompt="1" idx="2" type="title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" name="Google Shape;97;p16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18"/>
          <p:cNvGrpSpPr/>
          <p:nvPr/>
        </p:nvGrpSpPr>
        <p:grpSpPr>
          <a:xfrm>
            <a:off x="5928563" y="116900"/>
            <a:ext cx="5553475" cy="1457675"/>
            <a:chOff x="5928563" y="269300"/>
            <a:chExt cx="5553475" cy="1457675"/>
          </a:xfrm>
        </p:grpSpPr>
        <p:cxnSp>
          <p:nvCxnSpPr>
            <p:cNvPr id="109" name="Google Shape;109;p18"/>
            <p:cNvCxnSpPr/>
            <p:nvPr/>
          </p:nvCxnSpPr>
          <p:spPr>
            <a:xfrm>
              <a:off x="9225288" y="-52977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8"/>
            <p:cNvCxnSpPr/>
            <p:nvPr/>
          </p:nvCxnSpPr>
          <p:spPr>
            <a:xfrm>
              <a:off x="8185313" y="-1258612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8"/>
            <p:cNvCxnSpPr/>
            <p:nvPr/>
          </p:nvCxnSpPr>
          <p:spPr>
            <a:xfrm>
              <a:off x="9225288" y="-19874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8"/>
          <p:cNvCxnSpPr/>
          <p:nvPr/>
        </p:nvCxnSpPr>
        <p:spPr>
          <a:xfrm rot="5400000">
            <a:off x="-1896950" y="62465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713225" y="1024475"/>
            <a:ext cx="38517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13225" y="1781100"/>
            <a:ext cx="38517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9"/>
          <p:cNvCxnSpPr/>
          <p:nvPr/>
        </p:nvCxnSpPr>
        <p:spPr>
          <a:xfrm rot="10800000">
            <a:off x="-1470800" y="539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688700" y="49240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367363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2096200" y="34040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2825038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13250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016025" y="3937000"/>
            <a:ext cx="72108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2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1507738" y="2282675"/>
            <a:ext cx="36120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21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814700" y="2278925"/>
            <a:ext cx="3612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" name="Google Shape;134;p2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593575" y="953925"/>
            <a:ext cx="48372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590875" y="1617475"/>
            <a:ext cx="48399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0" name="Google Shape;140;p23"/>
          <p:cNvCxnSpPr/>
          <p:nvPr/>
        </p:nvCxnSpPr>
        <p:spPr>
          <a:xfrm rot="10800000">
            <a:off x="1221988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1950825" y="5394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 rot="10800000">
            <a:off x="2679663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2376" y="448056"/>
            <a:ext cx="7708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2375" y="1435100"/>
            <a:ext cx="3384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2" type="title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5"/>
          <p:cNvSpPr txBox="1"/>
          <p:nvPr>
            <p:ph idx="3" type="title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20000" y="445025"/>
            <a:ext cx="770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4262100" y="1227675"/>
            <a:ext cx="4161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subTitle"/>
          </p:nvPr>
        </p:nvSpPr>
        <p:spPr>
          <a:xfrm>
            <a:off x="720000" y="1227675"/>
            <a:ext cx="35421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cxnSp>
        <p:nvCxnSpPr>
          <p:cNvPr id="160" name="Google Shape;160;p2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2" type="title"/>
          </p:nvPr>
        </p:nvSpPr>
        <p:spPr>
          <a:xfrm>
            <a:off x="719876" y="3344825"/>
            <a:ext cx="2596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719876" y="3799395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3" type="title"/>
          </p:nvPr>
        </p:nvSpPr>
        <p:spPr>
          <a:xfrm>
            <a:off x="3274350" y="2244158"/>
            <a:ext cx="2595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3273537" y="2698728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5" type="title"/>
          </p:nvPr>
        </p:nvSpPr>
        <p:spPr>
          <a:xfrm>
            <a:off x="5827198" y="3344825"/>
            <a:ext cx="2596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7"/>
          <p:cNvSpPr txBox="1"/>
          <p:nvPr>
            <p:ph idx="6" type="subTitle"/>
          </p:nvPr>
        </p:nvSpPr>
        <p:spPr>
          <a:xfrm>
            <a:off x="5827198" y="3799395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2" type="title"/>
          </p:nvPr>
        </p:nvSpPr>
        <p:spPr>
          <a:xfrm>
            <a:off x="2719562" y="1306775"/>
            <a:ext cx="4727400" cy="48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2719562" y="1788875"/>
            <a:ext cx="4727400" cy="35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2719562" y="3740153"/>
            <a:ext cx="47274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8"/>
          <p:cNvSpPr txBox="1"/>
          <p:nvPr>
            <p:ph idx="4" type="subTitle"/>
          </p:nvPr>
        </p:nvSpPr>
        <p:spPr>
          <a:xfrm>
            <a:off x="2719562" y="4224650"/>
            <a:ext cx="4727400" cy="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5" type="title"/>
          </p:nvPr>
        </p:nvSpPr>
        <p:spPr>
          <a:xfrm>
            <a:off x="2719562" y="2523236"/>
            <a:ext cx="472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8"/>
          <p:cNvSpPr txBox="1"/>
          <p:nvPr>
            <p:ph idx="6" type="subTitle"/>
          </p:nvPr>
        </p:nvSpPr>
        <p:spPr>
          <a:xfrm>
            <a:off x="2719562" y="3007736"/>
            <a:ext cx="47256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0" name="Google Shape;180;p28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2406894" y="2543450"/>
            <a:ext cx="209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2406894" y="2883606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3" type="title"/>
          </p:nvPr>
        </p:nvSpPr>
        <p:spPr>
          <a:xfrm>
            <a:off x="4643106" y="2543700"/>
            <a:ext cx="2094000" cy="4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29"/>
          <p:cNvSpPr txBox="1"/>
          <p:nvPr>
            <p:ph idx="4" type="subTitle"/>
          </p:nvPr>
        </p:nvSpPr>
        <p:spPr>
          <a:xfrm>
            <a:off x="4643106" y="2882906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5" type="title"/>
          </p:nvPr>
        </p:nvSpPr>
        <p:spPr>
          <a:xfrm>
            <a:off x="713225" y="3630625"/>
            <a:ext cx="2094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9"/>
          <p:cNvSpPr txBox="1"/>
          <p:nvPr>
            <p:ph idx="6" type="subTitle"/>
          </p:nvPr>
        </p:nvSpPr>
        <p:spPr>
          <a:xfrm>
            <a:off x="713675" y="3966038"/>
            <a:ext cx="20940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7" type="title"/>
          </p:nvPr>
        </p:nvSpPr>
        <p:spPr>
          <a:xfrm>
            <a:off x="6331189" y="3644700"/>
            <a:ext cx="209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29"/>
          <p:cNvSpPr txBox="1"/>
          <p:nvPr>
            <p:ph idx="8" type="subTitle"/>
          </p:nvPr>
        </p:nvSpPr>
        <p:spPr>
          <a:xfrm>
            <a:off x="6331189" y="3980000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29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4" name="Google Shape;194;p29"/>
          <p:cNvGrpSpPr/>
          <p:nvPr/>
        </p:nvGrpSpPr>
        <p:grpSpPr>
          <a:xfrm>
            <a:off x="3839763" y="3769250"/>
            <a:ext cx="1457675" cy="4943875"/>
            <a:chOff x="3839763" y="3769250"/>
            <a:chExt cx="1457675" cy="4943875"/>
          </a:xfrm>
        </p:grpSpPr>
        <p:cxnSp>
          <p:nvCxnSpPr>
            <p:cNvPr id="195" name="Google Shape;195;p29"/>
            <p:cNvCxnSpPr/>
            <p:nvPr/>
          </p:nvCxnSpPr>
          <p:spPr>
            <a:xfrm rot="10800000">
              <a:off x="3839763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9"/>
            <p:cNvCxnSpPr/>
            <p:nvPr/>
          </p:nvCxnSpPr>
          <p:spPr>
            <a:xfrm rot="10800000">
              <a:off x="4568600" y="37692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9"/>
            <p:cNvCxnSpPr/>
            <p:nvPr/>
          </p:nvCxnSpPr>
          <p:spPr>
            <a:xfrm rot="10800000">
              <a:off x="5297438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712938" y="1685550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12938" y="2120384"/>
            <a:ext cx="2569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3287250" y="1685550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3287250" y="2116975"/>
            <a:ext cx="2569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712938" y="3337560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712950" y="3773723"/>
            <a:ext cx="2569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3287250" y="3337560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3287255" y="3770327"/>
            <a:ext cx="2569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9" type="title"/>
          </p:nvPr>
        </p:nvSpPr>
        <p:spPr>
          <a:xfrm>
            <a:off x="5858558" y="1685544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30"/>
          <p:cNvSpPr txBox="1"/>
          <p:nvPr>
            <p:ph idx="13" type="subTitle"/>
          </p:nvPr>
        </p:nvSpPr>
        <p:spPr>
          <a:xfrm>
            <a:off x="5858558" y="2116975"/>
            <a:ext cx="2569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4" type="title"/>
          </p:nvPr>
        </p:nvSpPr>
        <p:spPr>
          <a:xfrm>
            <a:off x="5858558" y="3337612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0"/>
          <p:cNvSpPr txBox="1"/>
          <p:nvPr>
            <p:ph idx="15" type="subTitle"/>
          </p:nvPr>
        </p:nvSpPr>
        <p:spPr>
          <a:xfrm>
            <a:off x="5858557" y="3770327"/>
            <a:ext cx="2569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hasCustomPrompt="1" type="title"/>
          </p:nvPr>
        </p:nvSpPr>
        <p:spPr>
          <a:xfrm>
            <a:off x="4279425" y="1320725"/>
            <a:ext cx="4151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4279425" y="2016638"/>
            <a:ext cx="4151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hasCustomPrompt="1" idx="2" type="title"/>
          </p:nvPr>
        </p:nvSpPr>
        <p:spPr>
          <a:xfrm>
            <a:off x="4279425" y="3214411"/>
            <a:ext cx="4151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4282725" y="3913150"/>
            <a:ext cx="41481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hasCustomPrompt="1" idx="4" type="title"/>
          </p:nvPr>
        </p:nvSpPr>
        <p:spPr>
          <a:xfrm>
            <a:off x="723600" y="785325"/>
            <a:ext cx="267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1"/>
          <p:cNvSpPr txBox="1"/>
          <p:nvPr>
            <p:ph idx="5" type="subTitle"/>
          </p:nvPr>
        </p:nvSpPr>
        <p:spPr>
          <a:xfrm>
            <a:off x="723600" y="1483728"/>
            <a:ext cx="2679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4694775" y="5368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hasCustomPrompt="1" type="title"/>
          </p:nvPr>
        </p:nvSpPr>
        <p:spPr>
          <a:xfrm>
            <a:off x="13393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9385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938500" y="29257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hasCustomPrompt="1" idx="3" type="title"/>
          </p:nvPr>
        </p:nvSpPr>
        <p:spPr>
          <a:xfrm>
            <a:off x="38862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/>
          <p:nvPr>
            <p:ph idx="4" type="subTitle"/>
          </p:nvPr>
        </p:nvSpPr>
        <p:spPr>
          <a:xfrm>
            <a:off x="34854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5" type="subTitle"/>
          </p:nvPr>
        </p:nvSpPr>
        <p:spPr>
          <a:xfrm>
            <a:off x="3485400" y="29256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hasCustomPrompt="1" idx="6" type="title"/>
          </p:nvPr>
        </p:nvSpPr>
        <p:spPr>
          <a:xfrm>
            <a:off x="64331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2"/>
          <p:cNvSpPr txBox="1"/>
          <p:nvPr>
            <p:ph idx="7" type="subTitle"/>
          </p:nvPr>
        </p:nvSpPr>
        <p:spPr>
          <a:xfrm>
            <a:off x="60323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8" type="subTitle"/>
          </p:nvPr>
        </p:nvSpPr>
        <p:spPr>
          <a:xfrm>
            <a:off x="6032300" y="29256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9"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233" name="Google Shape;233;p3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8" name="Google Shape;238;p33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0" name="Google Shape;240;p33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0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2448659" y="352378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192521" y="195568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448650" y="3121172"/>
            <a:ext cx="25056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192521" y="1553072"/>
            <a:ext cx="25056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 rot="10800000">
            <a:off x="5871613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" name="Google Shape;32;p5"/>
          <p:cNvCxnSpPr/>
          <p:nvPr/>
        </p:nvCxnSpPr>
        <p:spPr>
          <a:xfrm rot="10800000">
            <a:off x="6600450" y="35776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" name="Google Shape;33;p5"/>
          <p:cNvCxnSpPr/>
          <p:nvPr/>
        </p:nvCxnSpPr>
        <p:spPr>
          <a:xfrm rot="10800000">
            <a:off x="7329288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" name="Google Shape;34;p5"/>
          <p:cNvCxnSpPr/>
          <p:nvPr/>
        </p:nvCxnSpPr>
        <p:spPr>
          <a:xfrm>
            <a:off x="815263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" name="Google Shape;35;p5"/>
          <p:cNvCxnSpPr/>
          <p:nvPr/>
        </p:nvCxnSpPr>
        <p:spPr>
          <a:xfrm>
            <a:off x="1544100" y="-29436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" name="Google Shape;36;p5"/>
          <p:cNvCxnSpPr/>
          <p:nvPr/>
        </p:nvCxnSpPr>
        <p:spPr>
          <a:xfrm>
            <a:off x="2272938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Google Shape;40;p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" name="Google Shape;49;p8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50" y="539875"/>
            <a:ext cx="7717500" cy="726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09BCE">
                  <a:alpha val="26666"/>
                </a:srgbClr>
              </a:gs>
              <a:gs pos="100000">
                <a:srgbClr val="A8BCE0">
                  <a:alpha val="27058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2344375" y="263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" name="Google Shape;59;p10"/>
          <p:cNvCxnSpPr/>
          <p:nvPr/>
        </p:nvCxnSpPr>
        <p:spPr>
          <a:xfrm>
            <a:off x="2344375" y="4879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ctrTitle"/>
          </p:nvPr>
        </p:nvSpPr>
        <p:spPr>
          <a:xfrm>
            <a:off x="595325" y="1428213"/>
            <a:ext cx="48921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NLP 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Project</a:t>
            </a:r>
            <a:endParaRPr sz="5200"/>
          </a:p>
        </p:txBody>
      </p:sp>
      <p:sp>
        <p:nvSpPr>
          <p:cNvPr id="252" name="Google Shape;252;p36"/>
          <p:cNvSpPr txBox="1"/>
          <p:nvPr>
            <p:ph idx="1" type="subTitle"/>
          </p:nvPr>
        </p:nvSpPr>
        <p:spPr>
          <a:xfrm>
            <a:off x="595325" y="3568500"/>
            <a:ext cx="2461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Jagvir</a:t>
            </a:r>
            <a:endParaRPr/>
          </a:p>
        </p:txBody>
      </p:sp>
      <p:cxnSp>
        <p:nvCxnSpPr>
          <p:cNvPr id="253" name="Google Shape;253;p36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6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55" name="Google Shape;255;p36"/>
          <p:cNvGrpSpPr/>
          <p:nvPr/>
        </p:nvGrpSpPr>
        <p:grpSpPr>
          <a:xfrm>
            <a:off x="4574843" y="1377864"/>
            <a:ext cx="3937605" cy="3228503"/>
            <a:chOff x="3870725" y="238100"/>
            <a:chExt cx="2277125" cy="1867050"/>
          </a:xfrm>
        </p:grpSpPr>
        <p:sp>
          <p:nvSpPr>
            <p:cNvPr id="256" name="Google Shape;256;p36"/>
            <p:cNvSpPr/>
            <p:nvPr/>
          </p:nvSpPr>
          <p:spPr>
            <a:xfrm>
              <a:off x="3882025" y="2100250"/>
              <a:ext cx="2265825" cy="4900"/>
            </a:xfrm>
            <a:custGeom>
              <a:rect b="b" l="l" r="r" t="t"/>
              <a:pathLst>
                <a:path extrusionOk="0" h="196" w="90633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870725" y="808800"/>
              <a:ext cx="2267325" cy="1291475"/>
            </a:xfrm>
            <a:custGeom>
              <a:rect b="b" l="l" r="r" t="t"/>
              <a:pathLst>
                <a:path extrusionOk="0" h="51659" w="90693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4893375" y="1577100"/>
              <a:ext cx="196600" cy="349050"/>
            </a:xfrm>
            <a:custGeom>
              <a:rect b="b" l="l" r="r" t="t"/>
              <a:pathLst>
                <a:path extrusionOk="0" h="13962" w="7864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851825" y="1673300"/>
              <a:ext cx="124800" cy="108050"/>
            </a:xfrm>
            <a:custGeom>
              <a:rect b="b" l="l" r="r" t="t"/>
              <a:pathLst>
                <a:path extrusionOk="0" h="4322" w="4992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089800" y="1577100"/>
              <a:ext cx="41725" cy="397800"/>
            </a:xfrm>
            <a:custGeom>
              <a:rect b="b" l="l" r="r" t="t"/>
              <a:pathLst>
                <a:path extrusionOk="0" h="15912" w="1669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048250" y="1956600"/>
              <a:ext cx="124825" cy="108075"/>
            </a:xfrm>
            <a:custGeom>
              <a:rect b="b" l="l" r="r" t="t"/>
              <a:pathLst>
                <a:path extrusionOk="0" h="4323" w="4993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131500" y="1577100"/>
              <a:ext cx="196600" cy="304850"/>
            </a:xfrm>
            <a:custGeom>
              <a:rect b="b" l="l" r="r" t="t"/>
              <a:pathLst>
                <a:path extrusionOk="0" h="12194" w="7864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5244825" y="1629025"/>
              <a:ext cx="124825" cy="108100"/>
            </a:xfrm>
            <a:custGeom>
              <a:rect b="b" l="l" r="r" t="t"/>
              <a:pathLst>
                <a:path extrusionOk="0" h="4324" w="4993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3941325" y="1152300"/>
              <a:ext cx="411925" cy="411850"/>
            </a:xfrm>
            <a:custGeom>
              <a:rect b="b" l="l" r="r" t="t"/>
              <a:pathLst>
                <a:path extrusionOk="0" h="16474" w="16477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5655725" y="713050"/>
              <a:ext cx="415750" cy="412375"/>
            </a:xfrm>
            <a:custGeom>
              <a:rect b="b" l="l" r="r" t="t"/>
              <a:pathLst>
                <a:path extrusionOk="0" h="16495" w="1663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824275" y="1201575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960625" y="1683150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3961650" y="1536925"/>
              <a:ext cx="18375" cy="19150"/>
            </a:xfrm>
            <a:custGeom>
              <a:rect b="b" l="l" r="r" t="t"/>
              <a:pathLst>
                <a:path extrusionOk="0" h="766" w="735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3908025" y="1440875"/>
              <a:ext cx="11900" cy="22950"/>
            </a:xfrm>
            <a:custGeom>
              <a:rect b="b" l="l" r="r" t="t"/>
              <a:pathLst>
                <a:path extrusionOk="0" h="918" w="476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3899175" y="1405075"/>
              <a:ext cx="9750" cy="23600"/>
            </a:xfrm>
            <a:custGeom>
              <a:rect b="b" l="l" r="r" t="t"/>
              <a:pathLst>
                <a:path extrusionOk="0" h="944" w="39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3939475" y="1507425"/>
              <a:ext cx="16550" cy="20650"/>
            </a:xfrm>
            <a:custGeom>
              <a:rect b="b" l="l" r="r" t="t"/>
              <a:pathLst>
                <a:path extrusionOk="0" h="826" w="662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898250" y="1295075"/>
              <a:ext cx="9575" cy="23675"/>
            </a:xfrm>
            <a:custGeom>
              <a:rect b="b" l="l" r="r" t="t"/>
              <a:pathLst>
                <a:path extrusionOk="0" h="947" w="383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921200" y="1475200"/>
              <a:ext cx="14775" cy="21975"/>
            </a:xfrm>
            <a:custGeom>
              <a:rect b="b" l="l" r="r" t="t"/>
              <a:pathLst>
                <a:path extrusionOk="0" h="879" w="591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3895175" y="1368425"/>
              <a:ext cx="7150" cy="23925"/>
            </a:xfrm>
            <a:custGeom>
              <a:rect b="b" l="l" r="r" t="t"/>
              <a:pathLst>
                <a:path extrusionOk="0" h="957" w="286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3895050" y="1331500"/>
              <a:ext cx="6675" cy="24050"/>
            </a:xfrm>
            <a:custGeom>
              <a:rect b="b" l="l" r="r" t="t"/>
              <a:pathLst>
                <a:path extrusionOk="0" h="962" w="267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3957900" y="1166525"/>
              <a:ext cx="19000" cy="19350"/>
            </a:xfrm>
            <a:custGeom>
              <a:rect b="b" l="l" r="r" t="t"/>
              <a:pathLst>
                <a:path extrusionOk="0" h="774" w="76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3906625" y="1259725"/>
              <a:ext cx="11950" cy="23050"/>
            </a:xfrm>
            <a:custGeom>
              <a:rect b="b" l="l" r="r" t="t"/>
              <a:pathLst>
                <a:path extrusionOk="0" h="922" w="478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4016375" y="1585825"/>
              <a:ext cx="22300" cy="15350"/>
            </a:xfrm>
            <a:custGeom>
              <a:rect b="b" l="l" r="r" t="t"/>
              <a:pathLst>
                <a:path extrusionOk="0" h="614" w="892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987500" y="1563200"/>
              <a:ext cx="20525" cy="17375"/>
            </a:xfrm>
            <a:custGeom>
              <a:rect b="b" l="l" r="r" t="t"/>
              <a:pathLst>
                <a:path extrusionOk="0" h="695" w="821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919375" y="1226150"/>
              <a:ext cx="14525" cy="22075"/>
            </a:xfrm>
            <a:custGeom>
              <a:rect b="b" l="l" r="r" t="t"/>
              <a:pathLst>
                <a:path extrusionOk="0" h="883" w="581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3937150" y="1194900"/>
              <a:ext cx="16025" cy="20850"/>
            </a:xfrm>
            <a:custGeom>
              <a:rect b="b" l="l" r="r" t="t"/>
              <a:pathLst>
                <a:path extrusionOk="0" h="834" w="641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4048225" y="1604350"/>
              <a:ext cx="23425" cy="13200"/>
            </a:xfrm>
            <a:custGeom>
              <a:rect b="b" l="l" r="r" t="t"/>
              <a:pathLst>
                <a:path extrusionOk="0" h="528" w="937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4118250" y="1628000"/>
              <a:ext cx="14650" cy="7150"/>
            </a:xfrm>
            <a:custGeom>
              <a:rect b="b" l="l" r="r" t="t"/>
              <a:pathLst>
                <a:path extrusionOk="0" h="286" w="586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3983900" y="1141575"/>
              <a:ext cx="20200" cy="17575"/>
            </a:xfrm>
            <a:custGeom>
              <a:rect b="b" l="l" r="r" t="t"/>
              <a:pathLst>
                <a:path extrusionOk="0" h="703" w="808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4082300" y="1618500"/>
              <a:ext cx="23700" cy="10900"/>
            </a:xfrm>
            <a:custGeom>
              <a:rect b="b" l="l" r="r" t="t"/>
              <a:pathLst>
                <a:path extrusionOk="0" h="436" w="948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150325" y="1080725"/>
              <a:ext cx="24050" cy="6325"/>
            </a:xfrm>
            <a:custGeom>
              <a:rect b="b" l="l" r="r" t="t"/>
              <a:pathLst>
                <a:path extrusionOk="0" h="253" w="962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113600" y="1083525"/>
              <a:ext cx="24150" cy="8800"/>
            </a:xfrm>
            <a:custGeom>
              <a:rect b="b" l="l" r="r" t="t"/>
              <a:pathLst>
                <a:path extrusionOk="0" h="352" w="966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044400" y="1103550"/>
              <a:ext cx="22725" cy="13475"/>
            </a:xfrm>
            <a:custGeom>
              <a:rect b="b" l="l" r="r" t="t"/>
              <a:pathLst>
                <a:path extrusionOk="0" h="539" w="909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4012850" y="1120450"/>
              <a:ext cx="21475" cy="15600"/>
            </a:xfrm>
            <a:custGeom>
              <a:rect b="b" l="l" r="r" t="t"/>
              <a:pathLst>
                <a:path extrusionOk="0" h="624" w="859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4078275" y="1091225"/>
              <a:ext cx="23275" cy="11175"/>
            </a:xfrm>
            <a:custGeom>
              <a:rect b="b" l="l" r="r" t="t"/>
              <a:pathLst>
                <a:path extrusionOk="0" h="447" w="931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4187200" y="1081175"/>
              <a:ext cx="24175" cy="7250"/>
            </a:xfrm>
            <a:custGeom>
              <a:rect b="b" l="l" r="r" t="t"/>
              <a:pathLst>
                <a:path extrusionOk="0" h="290" w="967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223350" y="1085850"/>
              <a:ext cx="15475" cy="7425"/>
            </a:xfrm>
            <a:custGeom>
              <a:rect b="b" l="l" r="r" t="t"/>
              <a:pathLst>
                <a:path extrusionOk="0" h="297" w="619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4756425" y="1130550"/>
              <a:ext cx="371575" cy="371600"/>
            </a:xfrm>
            <a:custGeom>
              <a:rect b="b" l="l" r="r" t="t"/>
              <a:pathLst>
                <a:path extrusionOk="0" h="14864" w="14863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818550" y="1205600"/>
              <a:ext cx="232725" cy="226225"/>
            </a:xfrm>
            <a:custGeom>
              <a:rect b="b" l="l" r="r" t="t"/>
              <a:pathLst>
                <a:path extrusionOk="0" h="9049" w="9309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145475" y="288150"/>
              <a:ext cx="135700" cy="88325"/>
            </a:xfrm>
            <a:custGeom>
              <a:rect b="b" l="l" r="r" t="t"/>
              <a:pathLst>
                <a:path extrusionOk="0" h="3533" w="5428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4990950" y="246200"/>
              <a:ext cx="291125" cy="264750"/>
            </a:xfrm>
            <a:custGeom>
              <a:rect b="b" l="l" r="r" t="t"/>
              <a:pathLst>
                <a:path extrusionOk="0" h="10590" w="11645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098600" y="238100"/>
              <a:ext cx="151750" cy="138375"/>
            </a:xfrm>
            <a:custGeom>
              <a:rect b="b" l="l" r="r" t="t"/>
              <a:pathLst>
                <a:path extrusionOk="0" h="5535" w="607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015350" y="270125"/>
              <a:ext cx="58375" cy="178875"/>
            </a:xfrm>
            <a:custGeom>
              <a:rect b="b" l="l" r="r" t="t"/>
              <a:pathLst>
                <a:path extrusionOk="0" h="7155" w="2335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4756250" y="436325"/>
              <a:ext cx="351075" cy="253225"/>
            </a:xfrm>
            <a:custGeom>
              <a:rect b="b" l="l" r="r" t="t"/>
              <a:pathLst>
                <a:path extrusionOk="0" h="10129" w="14043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809050" y="478400"/>
              <a:ext cx="262625" cy="41025"/>
            </a:xfrm>
            <a:custGeom>
              <a:rect b="b" l="l" r="r" t="t"/>
              <a:pathLst>
                <a:path extrusionOk="0" h="1641" w="10505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4804425" y="516075"/>
              <a:ext cx="262600" cy="41050"/>
            </a:xfrm>
            <a:custGeom>
              <a:rect b="b" l="l" r="r" t="t"/>
              <a:pathLst>
                <a:path extrusionOk="0" h="1642" w="10504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4799125" y="559100"/>
              <a:ext cx="162775" cy="28725"/>
            </a:xfrm>
            <a:custGeom>
              <a:rect b="b" l="l" r="r" t="t"/>
              <a:pathLst>
                <a:path extrusionOk="0" h="1149" w="6511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4780750" y="442800"/>
              <a:ext cx="38125" cy="28850"/>
            </a:xfrm>
            <a:custGeom>
              <a:rect b="b" l="l" r="r" t="t"/>
              <a:pathLst>
                <a:path extrusionOk="0" h="1154" w="1525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4766400" y="542625"/>
              <a:ext cx="6575" cy="37175"/>
            </a:xfrm>
            <a:custGeom>
              <a:rect b="b" l="l" r="r" t="t"/>
              <a:pathLst>
                <a:path extrusionOk="0" h="1487" w="263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706625" y="853700"/>
              <a:ext cx="810325" cy="55325"/>
            </a:xfrm>
            <a:custGeom>
              <a:rect b="b" l="l" r="r" t="t"/>
              <a:pathLst>
                <a:path extrusionOk="0" h="2213" w="32413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4760600" y="647775"/>
              <a:ext cx="420600" cy="377700"/>
            </a:xfrm>
            <a:custGeom>
              <a:rect b="b" l="l" r="r" t="t"/>
              <a:pathLst>
                <a:path extrusionOk="0" h="15108" w="16824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4713375" y="529075"/>
              <a:ext cx="188850" cy="213200"/>
            </a:xfrm>
            <a:custGeom>
              <a:rect b="b" l="l" r="r" t="t"/>
              <a:pathLst>
                <a:path extrusionOk="0" h="8528" w="7554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4739800" y="550075"/>
              <a:ext cx="144325" cy="90025"/>
            </a:xfrm>
            <a:custGeom>
              <a:rect b="b" l="l" r="r" t="t"/>
              <a:pathLst>
                <a:path extrusionOk="0" h="3601" w="5773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839200" y="688325"/>
              <a:ext cx="72050" cy="137150"/>
            </a:xfrm>
            <a:custGeom>
              <a:rect b="b" l="l" r="r" t="t"/>
              <a:pathLst>
                <a:path extrusionOk="0" h="5486" w="2882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4706650" y="853700"/>
              <a:ext cx="810275" cy="817200"/>
            </a:xfrm>
            <a:custGeom>
              <a:rect b="b" l="l" r="r" t="t"/>
              <a:pathLst>
                <a:path extrusionOk="0" h="32688" w="32411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182975" y="922950"/>
              <a:ext cx="272750" cy="416900"/>
            </a:xfrm>
            <a:custGeom>
              <a:rect b="b" l="l" r="r" t="t"/>
              <a:pathLst>
                <a:path extrusionOk="0" h="16676" w="1091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039775" y="1357925"/>
              <a:ext cx="85700" cy="55325"/>
            </a:xfrm>
            <a:custGeom>
              <a:rect b="b" l="l" r="r" t="t"/>
              <a:pathLst>
                <a:path extrusionOk="0" h="2213" w="3428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490875" y="1898625"/>
              <a:ext cx="153000" cy="114375"/>
            </a:xfrm>
            <a:custGeom>
              <a:rect b="b" l="l" r="r" t="t"/>
              <a:pathLst>
                <a:path extrusionOk="0" h="4575" w="612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4490875" y="2012650"/>
              <a:ext cx="298400" cy="91225"/>
            </a:xfrm>
            <a:custGeom>
              <a:rect b="b" l="l" r="r" t="t"/>
              <a:pathLst>
                <a:path extrusionOk="0" h="3649" w="11936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4488700" y="2010850"/>
              <a:ext cx="190725" cy="4250"/>
            </a:xfrm>
            <a:custGeom>
              <a:rect b="b" l="l" r="r" t="t"/>
              <a:pathLst>
                <a:path extrusionOk="0" h="170" w="7629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497500" y="2091100"/>
              <a:ext cx="281400" cy="3350"/>
            </a:xfrm>
            <a:custGeom>
              <a:rect b="b" l="l" r="r" t="t"/>
              <a:pathLst>
                <a:path extrusionOk="0" h="134" w="11256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152125" y="1898625"/>
              <a:ext cx="167225" cy="111600"/>
            </a:xfrm>
            <a:custGeom>
              <a:rect b="b" l="l" r="r" t="t"/>
              <a:pathLst>
                <a:path extrusionOk="0" h="4464" w="6689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136275" y="1062975"/>
              <a:ext cx="352475" cy="871825"/>
            </a:xfrm>
            <a:custGeom>
              <a:rect b="b" l="l" r="r" t="t"/>
              <a:pathLst>
                <a:path extrusionOk="0" h="34873" w="14099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05000" y="1054275"/>
              <a:ext cx="269475" cy="892875"/>
            </a:xfrm>
            <a:custGeom>
              <a:rect b="b" l="l" r="r" t="t"/>
              <a:pathLst>
                <a:path extrusionOk="0" h="35715" w="10779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425900" y="1192425"/>
              <a:ext cx="125800" cy="249675"/>
            </a:xfrm>
            <a:custGeom>
              <a:rect b="b" l="l" r="r" t="t"/>
              <a:pathLst>
                <a:path extrusionOk="0" h="9987" w="5032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4130850" y="2009900"/>
              <a:ext cx="319675" cy="91225"/>
            </a:xfrm>
            <a:custGeom>
              <a:rect b="b" l="l" r="r" t="t"/>
              <a:pathLst>
                <a:path extrusionOk="0" h="3649" w="12787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4150025" y="2008100"/>
              <a:ext cx="190725" cy="4225"/>
            </a:xfrm>
            <a:custGeom>
              <a:rect b="b" l="l" r="r" t="t"/>
              <a:pathLst>
                <a:path extrusionOk="0" h="169" w="7629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4135275" y="2088325"/>
              <a:ext cx="304875" cy="3350"/>
            </a:xfrm>
            <a:custGeom>
              <a:rect b="b" l="l" r="r" t="t"/>
              <a:pathLst>
                <a:path extrusionOk="0" h="134" w="12195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4306675" y="429475"/>
              <a:ext cx="296325" cy="161200"/>
            </a:xfrm>
            <a:custGeom>
              <a:rect b="b" l="l" r="r" t="t"/>
              <a:pathLst>
                <a:path extrusionOk="0" h="6448" w="11853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4403175" y="497325"/>
              <a:ext cx="156650" cy="179850"/>
            </a:xfrm>
            <a:custGeom>
              <a:rect b="b" l="l" r="r" t="t"/>
              <a:pathLst>
                <a:path extrusionOk="0" h="7194" w="6266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4403125" y="625350"/>
              <a:ext cx="122000" cy="83500"/>
            </a:xfrm>
            <a:custGeom>
              <a:rect b="b" l="l" r="r" t="t"/>
              <a:pathLst>
                <a:path extrusionOk="0" h="3340" w="488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361300" y="543375"/>
              <a:ext cx="46950" cy="82325"/>
            </a:xfrm>
            <a:custGeom>
              <a:rect b="b" l="l" r="r" t="t"/>
              <a:pathLst>
                <a:path extrusionOk="0" h="3293" w="1878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523525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523775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460700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4460950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4417150" y="576700"/>
              <a:ext cx="39675" cy="39700"/>
            </a:xfrm>
            <a:custGeom>
              <a:rect b="b" l="l" r="r" t="t"/>
              <a:pathLst>
                <a:path extrusionOk="0" h="1588" w="1587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4426550" y="654150"/>
              <a:ext cx="98550" cy="44700"/>
            </a:xfrm>
            <a:custGeom>
              <a:rect b="b" l="l" r="r" t="t"/>
              <a:pathLst>
                <a:path extrusionOk="0" h="1788" w="3942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503900" y="5578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372675" y="5567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497900" y="554475"/>
              <a:ext cx="31250" cy="54425"/>
            </a:xfrm>
            <a:custGeom>
              <a:rect b="b" l="l" r="r" t="t"/>
              <a:pathLst>
                <a:path extrusionOk="0" h="2177" w="125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4470250" y="608850"/>
              <a:ext cx="17750" cy="18675"/>
            </a:xfrm>
            <a:custGeom>
              <a:rect b="b" l="l" r="r" t="t"/>
              <a:pathLst>
                <a:path extrusionOk="0" h="747" w="71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058650" y="446375"/>
              <a:ext cx="332350" cy="291000"/>
            </a:xfrm>
            <a:custGeom>
              <a:rect b="b" l="l" r="r" t="t"/>
              <a:pathLst>
                <a:path extrusionOk="0" h="11640" w="13294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4265450" y="708850"/>
              <a:ext cx="409750" cy="425625"/>
            </a:xfrm>
            <a:custGeom>
              <a:rect b="b" l="l" r="r" t="t"/>
              <a:pathLst>
                <a:path extrusionOk="0" h="17025" w="1639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593925" y="9589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587075" y="10024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608225" y="101487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611925" y="9832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608825" y="7265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575900" y="715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582125" y="73335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567325" y="777150"/>
              <a:ext cx="69075" cy="200500"/>
            </a:xfrm>
            <a:custGeom>
              <a:rect b="b" l="l" r="r" t="t"/>
              <a:pathLst>
                <a:path extrusionOk="0" h="8020" w="2763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345450" y="754675"/>
              <a:ext cx="452075" cy="606250"/>
            </a:xfrm>
            <a:custGeom>
              <a:rect b="b" l="l" r="r" t="t"/>
              <a:pathLst>
                <a:path extrusionOk="0" h="24250" w="18083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363425" y="793125"/>
              <a:ext cx="460675" cy="600350"/>
            </a:xfrm>
            <a:custGeom>
              <a:rect b="b" l="l" r="r" t="t"/>
              <a:pathLst>
                <a:path extrusionOk="0" h="24014" w="18427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656450" y="904250"/>
              <a:ext cx="143175" cy="470625"/>
            </a:xfrm>
            <a:custGeom>
              <a:rect b="b" l="l" r="r" t="t"/>
              <a:pathLst>
                <a:path extrusionOk="0" h="18825" w="5727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428450" y="947700"/>
              <a:ext cx="35900" cy="32550"/>
            </a:xfrm>
            <a:custGeom>
              <a:rect b="b" l="l" r="r" t="t"/>
              <a:pathLst>
                <a:path extrusionOk="0" h="1302" w="1436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479650" y="1002450"/>
              <a:ext cx="281350" cy="221475"/>
            </a:xfrm>
            <a:custGeom>
              <a:rect b="b" l="l" r="r" t="t"/>
              <a:pathLst>
                <a:path extrusionOk="0" h="8859" w="11254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657375" y="1107675"/>
              <a:ext cx="80200" cy="31650"/>
            </a:xfrm>
            <a:custGeom>
              <a:rect b="b" l="l" r="r" t="t"/>
              <a:pathLst>
                <a:path extrusionOk="0" h="1266" w="3208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644925" y="1139675"/>
              <a:ext cx="78750" cy="31775"/>
            </a:xfrm>
            <a:custGeom>
              <a:rect b="b" l="l" r="r" t="t"/>
              <a:pathLst>
                <a:path extrusionOk="0" h="1271" w="315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4627625" y="1167100"/>
              <a:ext cx="66825" cy="29575"/>
            </a:xfrm>
            <a:custGeom>
              <a:rect b="b" l="l" r="r" t="t"/>
              <a:pathLst>
                <a:path extrusionOk="0" h="1183" w="2673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4194050" y="763450"/>
              <a:ext cx="352350" cy="387775"/>
            </a:xfrm>
            <a:custGeom>
              <a:rect b="b" l="l" r="r" t="t"/>
              <a:pathLst>
                <a:path extrusionOk="0" h="15511" w="14094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356875" y="802800"/>
              <a:ext cx="192450" cy="226150"/>
            </a:xfrm>
            <a:custGeom>
              <a:rect b="b" l="l" r="r" t="t"/>
              <a:pathLst>
                <a:path extrusionOk="0" h="9046" w="7698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263150" y="1042875"/>
              <a:ext cx="225575" cy="110425"/>
            </a:xfrm>
            <a:custGeom>
              <a:rect b="b" l="l" r="r" t="t"/>
              <a:pathLst>
                <a:path extrusionOk="0" h="4417" w="9023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289350" y="936000"/>
              <a:ext cx="63025" cy="18100"/>
            </a:xfrm>
            <a:custGeom>
              <a:rect b="b" l="l" r="r" t="t"/>
              <a:pathLst>
                <a:path extrusionOk="0" h="724" w="2521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320575" y="945600"/>
              <a:ext cx="29025" cy="18975"/>
            </a:xfrm>
            <a:custGeom>
              <a:rect b="b" l="l" r="r" t="t"/>
              <a:pathLst>
                <a:path extrusionOk="0" h="759" w="1161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216850" y="9603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227775" y="9346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246900" y="971925"/>
              <a:ext cx="9350" cy="6725"/>
            </a:xfrm>
            <a:custGeom>
              <a:rect b="b" l="l" r="r" t="t"/>
              <a:pathLst>
                <a:path extrusionOk="0" h="269" w="374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4237100" y="9980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274125" y="995250"/>
              <a:ext cx="7275" cy="6950"/>
            </a:xfrm>
            <a:custGeom>
              <a:rect b="b" l="l" r="r" t="t"/>
              <a:pathLst>
                <a:path extrusionOk="0" h="278" w="291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4248050" y="9405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5025575" y="410200"/>
              <a:ext cx="414025" cy="412300"/>
            </a:xfrm>
            <a:custGeom>
              <a:rect b="b" l="l" r="r" t="t"/>
              <a:pathLst>
                <a:path extrusionOk="0" h="16492" w="16561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089125" y="471675"/>
              <a:ext cx="288600" cy="288575"/>
            </a:xfrm>
            <a:custGeom>
              <a:rect b="b" l="l" r="r" t="t"/>
              <a:pathLst>
                <a:path extrusionOk="0" h="11543" w="11544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549575" y="459525"/>
              <a:ext cx="156600" cy="179825"/>
            </a:xfrm>
            <a:custGeom>
              <a:rect b="b" l="l" r="r" t="t"/>
              <a:pathLst>
                <a:path extrusionOk="0" h="7193" w="6264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584250" y="587575"/>
              <a:ext cx="122000" cy="83475"/>
            </a:xfrm>
            <a:custGeom>
              <a:rect b="b" l="l" r="r" t="t"/>
              <a:pathLst>
                <a:path extrusionOk="0" h="3339" w="488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701125" y="505550"/>
              <a:ext cx="46950" cy="82350"/>
            </a:xfrm>
            <a:custGeom>
              <a:rect b="b" l="l" r="r" t="t"/>
              <a:pathLst>
                <a:path extrusionOk="0" h="3294" w="1878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562975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5563225" y="497375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625800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5626050" y="497375"/>
              <a:ext cx="22400" cy="10100"/>
            </a:xfrm>
            <a:custGeom>
              <a:rect b="b" l="l" r="r" t="t"/>
              <a:pathLst>
                <a:path extrusionOk="0" h="404" w="896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5652525" y="538900"/>
              <a:ext cx="39700" cy="39700"/>
            </a:xfrm>
            <a:custGeom>
              <a:rect b="b" l="l" r="r" t="t"/>
              <a:pathLst>
                <a:path extrusionOk="0" h="1588" w="1588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5584275" y="616325"/>
              <a:ext cx="98575" cy="44700"/>
            </a:xfrm>
            <a:custGeom>
              <a:rect b="b" l="l" r="r" t="t"/>
              <a:pathLst>
                <a:path extrusionOk="0" h="1788" w="3943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583525" y="5200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477525" y="381300"/>
              <a:ext cx="251750" cy="136025"/>
            </a:xfrm>
            <a:custGeom>
              <a:rect b="b" l="l" r="r" t="t"/>
              <a:pathLst>
                <a:path extrusionOk="0" h="5441" w="1007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711475" y="5189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580225" y="516675"/>
              <a:ext cx="31250" cy="54400"/>
            </a:xfrm>
            <a:custGeom>
              <a:rect b="b" l="l" r="r" t="t"/>
              <a:pathLst>
                <a:path extrusionOk="0" h="2176" w="125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621400" y="571050"/>
              <a:ext cx="17725" cy="18650"/>
            </a:xfrm>
            <a:custGeom>
              <a:rect b="b" l="l" r="r" t="t"/>
              <a:pathLst>
                <a:path extrusionOk="0" h="746" w="709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165475" y="536525"/>
              <a:ext cx="256850" cy="231525"/>
            </a:xfrm>
            <a:custGeom>
              <a:rect b="b" l="l" r="r" t="t"/>
              <a:pathLst>
                <a:path extrusionOk="0" h="9261" w="10274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207850" y="571200"/>
              <a:ext cx="72650" cy="47575"/>
            </a:xfrm>
            <a:custGeom>
              <a:rect b="b" l="l" r="r" t="t"/>
              <a:pathLst>
                <a:path extrusionOk="0" h="1903" w="2906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190150" y="601450"/>
              <a:ext cx="71950" cy="46300"/>
            </a:xfrm>
            <a:custGeom>
              <a:rect b="b" l="l" r="r" t="t"/>
              <a:pathLst>
                <a:path extrusionOk="0" h="1852" w="2878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5187550" y="640100"/>
              <a:ext cx="62325" cy="37625"/>
            </a:xfrm>
            <a:custGeom>
              <a:rect b="b" l="l" r="r" t="t"/>
              <a:pathLst>
                <a:path extrusionOk="0" h="1505" w="2493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429975" y="1016475"/>
              <a:ext cx="274425" cy="992850"/>
            </a:xfrm>
            <a:custGeom>
              <a:rect b="b" l="l" r="r" t="t"/>
              <a:pathLst>
                <a:path extrusionOk="0" h="39714" w="10977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611950" y="1016475"/>
              <a:ext cx="445150" cy="936250"/>
            </a:xfrm>
            <a:custGeom>
              <a:rect b="b" l="l" r="r" t="t"/>
              <a:pathLst>
                <a:path extrusionOk="0" h="37450" w="17806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318125" y="2008975"/>
              <a:ext cx="331900" cy="91225"/>
            </a:xfrm>
            <a:custGeom>
              <a:rect b="b" l="l" r="r" t="t"/>
              <a:pathLst>
                <a:path extrusionOk="0" h="3649" w="13276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70325" y="1846850"/>
              <a:ext cx="335075" cy="253350"/>
            </a:xfrm>
            <a:custGeom>
              <a:rect b="b" l="l" r="r" t="t"/>
              <a:pathLst>
                <a:path extrusionOk="0" h="10134" w="13403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5557750" y="1191525"/>
              <a:ext cx="125750" cy="249675"/>
            </a:xfrm>
            <a:custGeom>
              <a:rect b="b" l="l" r="r" t="t"/>
              <a:pathLst>
                <a:path extrusionOk="0" h="9987" w="503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5885375" y="1844775"/>
              <a:ext cx="174150" cy="110050"/>
            </a:xfrm>
            <a:custGeom>
              <a:rect b="b" l="l" r="r" t="t"/>
              <a:pathLst>
                <a:path extrusionOk="0" h="4402" w="6966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5427975" y="2007175"/>
              <a:ext cx="224250" cy="4225"/>
            </a:xfrm>
            <a:custGeom>
              <a:rect b="b" l="l" r="r" t="t"/>
              <a:pathLst>
                <a:path extrusionOk="0" h="169" w="897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793250" y="1865225"/>
              <a:ext cx="118450" cy="108650"/>
            </a:xfrm>
            <a:custGeom>
              <a:rect b="b" l="l" r="r" t="t"/>
              <a:pathLst>
                <a:path extrusionOk="0" h="4346" w="4738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370225" y="1951300"/>
              <a:ext cx="112225" cy="77325"/>
            </a:xfrm>
            <a:custGeom>
              <a:rect b="b" l="l" r="r" t="t"/>
              <a:pathLst>
                <a:path extrusionOk="0" h="3093" w="4489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471000" y="671050"/>
              <a:ext cx="372900" cy="406750"/>
            </a:xfrm>
            <a:custGeom>
              <a:rect b="b" l="l" r="r" t="t"/>
              <a:pathLst>
                <a:path extrusionOk="0" h="16270" w="14916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341400" y="655675"/>
              <a:ext cx="248050" cy="228900"/>
            </a:xfrm>
            <a:custGeom>
              <a:rect b="b" l="l" r="r" t="t"/>
              <a:pathLst>
                <a:path extrusionOk="0" h="9156" w="9922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338925" y="767275"/>
              <a:ext cx="487250" cy="172700"/>
            </a:xfrm>
            <a:custGeom>
              <a:rect b="b" l="l" r="r" t="t"/>
              <a:pathLst>
                <a:path extrusionOk="0" h="6908" w="1949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5468700" y="689025"/>
              <a:ext cx="246075" cy="97450"/>
            </a:xfrm>
            <a:custGeom>
              <a:rect b="b" l="l" r="r" t="t"/>
              <a:pathLst>
                <a:path extrusionOk="0" h="3898" w="9843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5806900" y="1021825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5816225" y="1001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790125" y="100380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506100" y="9211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512925" y="9646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491800" y="977075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488075" y="9454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491175" y="6887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524125" y="67812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5517900" y="6955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5"/>
          <p:cNvSpPr/>
          <p:nvPr/>
        </p:nvSpPr>
        <p:spPr>
          <a:xfrm>
            <a:off x="1789770" y="554563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5"/>
          <p:cNvSpPr txBox="1"/>
          <p:nvPr>
            <p:ph idx="2" type="title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4" name="Google Shape;724;p45"/>
          <p:cNvSpPr txBox="1"/>
          <p:nvPr>
            <p:ph type="title"/>
          </p:nvPr>
        </p:nvSpPr>
        <p:spPr>
          <a:xfrm>
            <a:off x="2876987" y="1303050"/>
            <a:ext cx="471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Challenges &amp; Future</a:t>
            </a:r>
            <a:endParaRPr i="1" sz="5800"/>
          </a:p>
        </p:txBody>
      </p:sp>
      <p:cxnSp>
        <p:nvCxnSpPr>
          <p:cNvPr id="725" name="Google Shape;725;p45"/>
          <p:cNvCxnSpPr/>
          <p:nvPr/>
        </p:nvCxnSpPr>
        <p:spPr>
          <a:xfrm rot="-5400000">
            <a:off x="5553775" y="-274503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6" name="Google Shape;726;p45"/>
          <p:cNvCxnSpPr/>
          <p:nvPr/>
        </p:nvCxnSpPr>
        <p:spPr>
          <a:xfrm rot="-5400000">
            <a:off x="-865075" y="-242053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727" name="Google Shape;727;p45"/>
          <p:cNvGrpSpPr/>
          <p:nvPr/>
        </p:nvGrpSpPr>
        <p:grpSpPr>
          <a:xfrm>
            <a:off x="2246053" y="2928071"/>
            <a:ext cx="4651886" cy="3031973"/>
            <a:chOff x="4632250" y="2817800"/>
            <a:chExt cx="1709875" cy="1114450"/>
          </a:xfrm>
        </p:grpSpPr>
        <p:sp>
          <p:nvSpPr>
            <p:cNvPr id="728" name="Google Shape;728;p45"/>
            <p:cNvSpPr/>
            <p:nvPr/>
          </p:nvSpPr>
          <p:spPr>
            <a:xfrm>
              <a:off x="4710700" y="3929225"/>
              <a:ext cx="1452100" cy="3025"/>
            </a:xfrm>
            <a:custGeom>
              <a:rect b="b" l="l" r="r" t="t"/>
              <a:pathLst>
                <a:path extrusionOk="0" h="121" w="58084">
                  <a:moveTo>
                    <a:pt x="0" y="0"/>
                  </a:moveTo>
                  <a:lnTo>
                    <a:pt x="0" y="121"/>
                  </a:lnTo>
                  <a:lnTo>
                    <a:pt x="58083" y="121"/>
                  </a:lnTo>
                  <a:lnTo>
                    <a:pt x="580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4632250" y="2850381"/>
              <a:ext cx="1709875" cy="947554"/>
            </a:xfrm>
            <a:custGeom>
              <a:rect b="b" l="l" r="r" t="t"/>
              <a:pathLst>
                <a:path extrusionOk="0" h="41198" w="68395">
                  <a:moveTo>
                    <a:pt x="33795" y="0"/>
                  </a:moveTo>
                  <a:cubicBezTo>
                    <a:pt x="30323" y="0"/>
                    <a:pt x="26838" y="298"/>
                    <a:pt x="23410" y="690"/>
                  </a:cubicBezTo>
                  <a:cubicBezTo>
                    <a:pt x="13587" y="1148"/>
                    <a:pt x="1" y="6144"/>
                    <a:pt x="2393" y="18302"/>
                  </a:cubicBezTo>
                  <a:cubicBezTo>
                    <a:pt x="2920" y="22110"/>
                    <a:pt x="5388" y="25801"/>
                    <a:pt x="9126" y="27047"/>
                  </a:cubicBezTo>
                  <a:cubicBezTo>
                    <a:pt x="12445" y="28156"/>
                    <a:pt x="16033" y="27603"/>
                    <a:pt x="19402" y="28467"/>
                  </a:cubicBezTo>
                  <a:cubicBezTo>
                    <a:pt x="26511" y="30267"/>
                    <a:pt x="31811" y="35755"/>
                    <a:pt x="38237" y="38980"/>
                  </a:cubicBezTo>
                  <a:cubicBezTo>
                    <a:pt x="40805" y="40487"/>
                    <a:pt x="43674" y="41198"/>
                    <a:pt x="46530" y="41198"/>
                  </a:cubicBezTo>
                  <a:cubicBezTo>
                    <a:pt x="52690" y="41198"/>
                    <a:pt x="58787" y="37888"/>
                    <a:pt x="61669" y="32120"/>
                  </a:cubicBezTo>
                  <a:cubicBezTo>
                    <a:pt x="68394" y="19639"/>
                    <a:pt x="59045" y="4858"/>
                    <a:pt x="46139" y="1643"/>
                  </a:cubicBezTo>
                  <a:cubicBezTo>
                    <a:pt x="42121" y="430"/>
                    <a:pt x="37967" y="0"/>
                    <a:pt x="3379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4972300" y="3044325"/>
              <a:ext cx="135425" cy="331050"/>
            </a:xfrm>
            <a:custGeom>
              <a:rect b="b" l="l" r="r" t="t"/>
              <a:pathLst>
                <a:path extrusionOk="0" h="13242" w="5417">
                  <a:moveTo>
                    <a:pt x="1854" y="0"/>
                  </a:moveTo>
                  <a:cubicBezTo>
                    <a:pt x="1757" y="0"/>
                    <a:pt x="1658" y="9"/>
                    <a:pt x="1559" y="26"/>
                  </a:cubicBezTo>
                  <a:cubicBezTo>
                    <a:pt x="627" y="186"/>
                    <a:pt x="0" y="1069"/>
                    <a:pt x="156" y="2001"/>
                  </a:cubicBezTo>
                  <a:lnTo>
                    <a:pt x="2092" y="13242"/>
                  </a:lnTo>
                  <a:cubicBezTo>
                    <a:pt x="2682" y="13075"/>
                    <a:pt x="3269" y="12906"/>
                    <a:pt x="3858" y="12739"/>
                  </a:cubicBezTo>
                  <a:cubicBezTo>
                    <a:pt x="4325" y="12606"/>
                    <a:pt x="4792" y="12471"/>
                    <a:pt x="5258" y="12336"/>
                  </a:cubicBezTo>
                  <a:cubicBezTo>
                    <a:pt x="5311" y="12321"/>
                    <a:pt x="5363" y="12305"/>
                    <a:pt x="5416" y="12289"/>
                  </a:cubicBezTo>
                  <a:lnTo>
                    <a:pt x="3542" y="1417"/>
                  </a:lnTo>
                  <a:cubicBezTo>
                    <a:pt x="3394" y="585"/>
                    <a:pt x="2671" y="0"/>
                    <a:pt x="185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5055350" y="3358500"/>
              <a:ext cx="34850" cy="113100"/>
            </a:xfrm>
            <a:custGeom>
              <a:rect b="b" l="l" r="r" t="t"/>
              <a:pathLst>
                <a:path extrusionOk="0" h="4524" w="1394">
                  <a:moveTo>
                    <a:pt x="1134" y="0"/>
                  </a:moveTo>
                  <a:lnTo>
                    <a:pt x="0" y="325"/>
                  </a:lnTo>
                  <a:lnTo>
                    <a:pt x="224" y="4524"/>
                  </a:lnTo>
                  <a:lnTo>
                    <a:pt x="922" y="3717"/>
                  </a:lnTo>
                  <a:cubicBezTo>
                    <a:pt x="1239" y="3349"/>
                    <a:pt x="1393" y="2869"/>
                    <a:pt x="1350" y="238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5021925" y="3312625"/>
              <a:ext cx="78125" cy="42000"/>
            </a:xfrm>
            <a:custGeom>
              <a:rect b="b" l="l" r="r" t="t"/>
              <a:pathLst>
                <a:path extrusionOk="0" h="1680" w="3125">
                  <a:moveTo>
                    <a:pt x="3049" y="0"/>
                  </a:moveTo>
                  <a:cubicBezTo>
                    <a:pt x="3040" y="0"/>
                    <a:pt x="3031" y="3"/>
                    <a:pt x="3021" y="9"/>
                  </a:cubicBezTo>
                  <a:lnTo>
                    <a:pt x="49" y="1582"/>
                  </a:lnTo>
                  <a:cubicBezTo>
                    <a:pt x="0" y="1607"/>
                    <a:pt x="19" y="1679"/>
                    <a:pt x="73" y="1679"/>
                  </a:cubicBezTo>
                  <a:cubicBezTo>
                    <a:pt x="81" y="1679"/>
                    <a:pt x="89" y="1677"/>
                    <a:pt x="97" y="1673"/>
                  </a:cubicBezTo>
                  <a:lnTo>
                    <a:pt x="3070" y="100"/>
                  </a:lnTo>
                  <a:cubicBezTo>
                    <a:pt x="3125" y="74"/>
                    <a:pt x="3097" y="0"/>
                    <a:pt x="30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4727200" y="3265475"/>
              <a:ext cx="241700" cy="607500"/>
            </a:xfrm>
            <a:custGeom>
              <a:rect b="b" l="l" r="r" t="t"/>
              <a:pathLst>
                <a:path extrusionOk="0" h="24300" w="9668">
                  <a:moveTo>
                    <a:pt x="4216" y="0"/>
                  </a:moveTo>
                  <a:lnTo>
                    <a:pt x="0" y="24299"/>
                  </a:lnTo>
                  <a:lnTo>
                    <a:pt x="5451" y="24299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4885225" y="2870025"/>
              <a:ext cx="115850" cy="96250"/>
            </a:xfrm>
            <a:custGeom>
              <a:rect b="b" l="l" r="r" t="t"/>
              <a:pathLst>
                <a:path extrusionOk="0" h="3850" w="4634">
                  <a:moveTo>
                    <a:pt x="2317" y="1"/>
                  </a:moveTo>
                  <a:cubicBezTo>
                    <a:pt x="1038" y="1"/>
                    <a:pt x="0" y="772"/>
                    <a:pt x="0" y="1722"/>
                  </a:cubicBezTo>
                  <a:lnTo>
                    <a:pt x="0" y="3850"/>
                  </a:lnTo>
                  <a:lnTo>
                    <a:pt x="4633" y="3850"/>
                  </a:lnTo>
                  <a:lnTo>
                    <a:pt x="4633" y="1722"/>
                  </a:lnTo>
                  <a:cubicBezTo>
                    <a:pt x="4633" y="772"/>
                    <a:pt x="3596" y="1"/>
                    <a:pt x="23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4904025" y="2913050"/>
              <a:ext cx="97050" cy="111425"/>
            </a:xfrm>
            <a:custGeom>
              <a:rect b="b" l="l" r="r" t="t"/>
              <a:pathLst>
                <a:path extrusionOk="0" h="4457" w="3882">
                  <a:moveTo>
                    <a:pt x="1036" y="1"/>
                  </a:moveTo>
                  <a:cubicBezTo>
                    <a:pt x="1000" y="577"/>
                    <a:pt x="688" y="1113"/>
                    <a:pt x="203" y="1433"/>
                  </a:cubicBezTo>
                  <a:cubicBezTo>
                    <a:pt x="157" y="1346"/>
                    <a:pt x="86" y="1274"/>
                    <a:pt x="1" y="1225"/>
                  </a:cubicBezTo>
                  <a:lnTo>
                    <a:pt x="1" y="2481"/>
                  </a:lnTo>
                  <a:cubicBezTo>
                    <a:pt x="1" y="2510"/>
                    <a:pt x="2" y="2540"/>
                    <a:pt x="2" y="2570"/>
                  </a:cubicBezTo>
                  <a:cubicBezTo>
                    <a:pt x="4" y="2599"/>
                    <a:pt x="6" y="2629"/>
                    <a:pt x="9" y="2658"/>
                  </a:cubicBezTo>
                  <a:cubicBezTo>
                    <a:pt x="12" y="2689"/>
                    <a:pt x="15" y="2719"/>
                    <a:pt x="20" y="2751"/>
                  </a:cubicBezTo>
                  <a:cubicBezTo>
                    <a:pt x="25" y="2782"/>
                    <a:pt x="28" y="2812"/>
                    <a:pt x="34" y="2843"/>
                  </a:cubicBezTo>
                  <a:cubicBezTo>
                    <a:pt x="49" y="2924"/>
                    <a:pt x="68" y="3004"/>
                    <a:pt x="93" y="3082"/>
                  </a:cubicBezTo>
                  <a:cubicBezTo>
                    <a:pt x="101" y="3102"/>
                    <a:pt x="107" y="3121"/>
                    <a:pt x="113" y="3141"/>
                  </a:cubicBezTo>
                  <a:cubicBezTo>
                    <a:pt x="117" y="3151"/>
                    <a:pt x="121" y="3163"/>
                    <a:pt x="125" y="3174"/>
                  </a:cubicBezTo>
                  <a:lnTo>
                    <a:pt x="125" y="3175"/>
                  </a:lnTo>
                  <a:cubicBezTo>
                    <a:pt x="130" y="3185"/>
                    <a:pt x="134" y="3196"/>
                    <a:pt x="138" y="3207"/>
                  </a:cubicBezTo>
                  <a:cubicBezTo>
                    <a:pt x="405" y="3891"/>
                    <a:pt x="1037" y="4399"/>
                    <a:pt x="1806" y="4451"/>
                  </a:cubicBezTo>
                  <a:cubicBezTo>
                    <a:pt x="1852" y="4455"/>
                    <a:pt x="1897" y="4456"/>
                    <a:pt x="1942" y="4456"/>
                  </a:cubicBezTo>
                  <a:cubicBezTo>
                    <a:pt x="2325" y="4456"/>
                    <a:pt x="2702" y="4342"/>
                    <a:pt x="3021" y="4127"/>
                  </a:cubicBezTo>
                  <a:cubicBezTo>
                    <a:pt x="3538" y="3776"/>
                    <a:pt x="3881" y="3185"/>
                    <a:pt x="3881" y="2518"/>
                  </a:cubicBezTo>
                  <a:lnTo>
                    <a:pt x="388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4904000" y="2992350"/>
              <a:ext cx="75550" cy="51750"/>
            </a:xfrm>
            <a:custGeom>
              <a:rect b="b" l="l" r="r" t="t"/>
              <a:pathLst>
                <a:path extrusionOk="0" h="2070" w="3022">
                  <a:moveTo>
                    <a:pt x="127" y="1"/>
                  </a:moveTo>
                  <a:lnTo>
                    <a:pt x="1" y="9"/>
                  </a:lnTo>
                  <a:lnTo>
                    <a:pt x="1" y="2069"/>
                  </a:lnTo>
                  <a:lnTo>
                    <a:pt x="3022" y="2069"/>
                  </a:lnTo>
                  <a:lnTo>
                    <a:pt x="3022" y="954"/>
                  </a:lnTo>
                  <a:cubicBezTo>
                    <a:pt x="2702" y="1170"/>
                    <a:pt x="2327" y="1284"/>
                    <a:pt x="1943" y="1284"/>
                  </a:cubicBezTo>
                  <a:cubicBezTo>
                    <a:pt x="1898" y="1284"/>
                    <a:pt x="1853" y="1283"/>
                    <a:pt x="1807" y="1279"/>
                  </a:cubicBezTo>
                  <a:cubicBezTo>
                    <a:pt x="1038" y="1226"/>
                    <a:pt x="406" y="718"/>
                    <a:pt x="139" y="34"/>
                  </a:cubicBezTo>
                  <a:cubicBezTo>
                    <a:pt x="135" y="23"/>
                    <a:pt x="131" y="12"/>
                    <a:pt x="127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4878100" y="2941550"/>
              <a:ext cx="29050" cy="51050"/>
            </a:xfrm>
            <a:custGeom>
              <a:rect b="b" l="l" r="r" t="t"/>
              <a:pathLst>
                <a:path extrusionOk="0" h="2042" w="1162">
                  <a:moveTo>
                    <a:pt x="733" y="1"/>
                  </a:moveTo>
                  <a:cubicBezTo>
                    <a:pt x="670" y="1"/>
                    <a:pt x="606" y="11"/>
                    <a:pt x="544" y="32"/>
                  </a:cubicBezTo>
                  <a:cubicBezTo>
                    <a:pt x="517" y="40"/>
                    <a:pt x="492" y="51"/>
                    <a:pt x="466" y="63"/>
                  </a:cubicBezTo>
                  <a:cubicBezTo>
                    <a:pt x="428" y="81"/>
                    <a:pt x="392" y="102"/>
                    <a:pt x="358" y="127"/>
                  </a:cubicBezTo>
                  <a:cubicBezTo>
                    <a:pt x="355" y="128"/>
                    <a:pt x="352" y="130"/>
                    <a:pt x="350" y="132"/>
                  </a:cubicBezTo>
                  <a:lnTo>
                    <a:pt x="347" y="134"/>
                  </a:lnTo>
                  <a:cubicBezTo>
                    <a:pt x="235" y="220"/>
                    <a:pt x="147" y="333"/>
                    <a:pt x="94" y="462"/>
                  </a:cubicBezTo>
                  <a:cubicBezTo>
                    <a:pt x="1" y="687"/>
                    <a:pt x="7" y="944"/>
                    <a:pt x="81" y="1174"/>
                  </a:cubicBezTo>
                  <a:cubicBezTo>
                    <a:pt x="219" y="1603"/>
                    <a:pt x="596" y="1945"/>
                    <a:pt x="1036" y="2042"/>
                  </a:cubicBezTo>
                  <a:lnTo>
                    <a:pt x="1162" y="2033"/>
                  </a:lnTo>
                  <a:cubicBezTo>
                    <a:pt x="1158" y="2022"/>
                    <a:pt x="1154" y="2011"/>
                    <a:pt x="1150" y="2000"/>
                  </a:cubicBezTo>
                  <a:cubicBezTo>
                    <a:pt x="1144" y="1981"/>
                    <a:pt x="1136" y="1961"/>
                    <a:pt x="1130" y="1941"/>
                  </a:cubicBezTo>
                  <a:cubicBezTo>
                    <a:pt x="1105" y="1864"/>
                    <a:pt x="1086" y="1784"/>
                    <a:pt x="1071" y="1703"/>
                  </a:cubicBezTo>
                  <a:cubicBezTo>
                    <a:pt x="1065" y="1672"/>
                    <a:pt x="1061" y="1642"/>
                    <a:pt x="1057" y="1611"/>
                  </a:cubicBezTo>
                  <a:cubicBezTo>
                    <a:pt x="1053" y="1579"/>
                    <a:pt x="1049" y="1549"/>
                    <a:pt x="1046" y="1518"/>
                  </a:cubicBezTo>
                  <a:cubicBezTo>
                    <a:pt x="1043" y="1489"/>
                    <a:pt x="1041" y="1459"/>
                    <a:pt x="1039" y="1429"/>
                  </a:cubicBezTo>
                  <a:cubicBezTo>
                    <a:pt x="1039" y="1399"/>
                    <a:pt x="1038" y="1369"/>
                    <a:pt x="1038" y="1340"/>
                  </a:cubicBezTo>
                  <a:lnTo>
                    <a:pt x="1038" y="85"/>
                  </a:lnTo>
                  <a:cubicBezTo>
                    <a:pt x="945" y="29"/>
                    <a:pt x="839" y="1"/>
                    <a:pt x="733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4978550" y="2946600"/>
              <a:ext cx="14200" cy="14225"/>
            </a:xfrm>
            <a:custGeom>
              <a:rect b="b" l="l" r="r" t="t"/>
              <a:pathLst>
                <a:path extrusionOk="0" h="569" w="568">
                  <a:moveTo>
                    <a:pt x="284" y="1"/>
                  </a:moveTo>
                  <a:cubicBezTo>
                    <a:pt x="127" y="1"/>
                    <a:pt x="0" y="128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4978725" y="2936500"/>
              <a:ext cx="13850" cy="6275"/>
            </a:xfrm>
            <a:custGeom>
              <a:rect b="b" l="l" r="r" t="t"/>
              <a:pathLst>
                <a:path extrusionOk="0" h="251" w="554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8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4939650" y="2946600"/>
              <a:ext cx="14175" cy="14225"/>
            </a:xfrm>
            <a:custGeom>
              <a:rect b="b" l="l" r="r" t="t"/>
              <a:pathLst>
                <a:path extrusionOk="0" h="569" w="567">
                  <a:moveTo>
                    <a:pt x="284" y="1"/>
                  </a:moveTo>
                  <a:cubicBezTo>
                    <a:pt x="126" y="1"/>
                    <a:pt x="1" y="128"/>
                    <a:pt x="1" y="284"/>
                  </a:cubicBezTo>
                  <a:cubicBezTo>
                    <a:pt x="1" y="441"/>
                    <a:pt x="126" y="568"/>
                    <a:pt x="284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4939800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6"/>
                  </a:lnTo>
                  <a:cubicBezTo>
                    <a:pt x="1" y="245"/>
                    <a:pt x="8" y="251"/>
                    <a:pt x="16" y="251"/>
                  </a:cubicBezTo>
                  <a:lnTo>
                    <a:pt x="540" y="251"/>
                  </a:lnTo>
                  <a:cubicBezTo>
                    <a:pt x="548" y="251"/>
                    <a:pt x="555" y="245"/>
                    <a:pt x="555" y="236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4912675" y="2962225"/>
              <a:ext cx="24600" cy="24625"/>
            </a:xfrm>
            <a:custGeom>
              <a:rect b="b" l="l" r="r" t="t"/>
              <a:pathLst>
                <a:path extrusionOk="0" h="985" w="984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4" y="763"/>
                    <a:pt x="984" y="492"/>
                  </a:cubicBezTo>
                  <a:cubicBezTo>
                    <a:pt x="984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4918500" y="3010200"/>
              <a:ext cx="61050" cy="27700"/>
            </a:xfrm>
            <a:custGeom>
              <a:rect b="b" l="l" r="r" t="t"/>
              <a:pathLst>
                <a:path extrusionOk="0" h="1108" w="2442">
                  <a:moveTo>
                    <a:pt x="0" y="0"/>
                  </a:moveTo>
                  <a:cubicBezTo>
                    <a:pt x="651" y="934"/>
                    <a:pt x="1450" y="1107"/>
                    <a:pt x="1952" y="1107"/>
                  </a:cubicBezTo>
                  <a:cubicBezTo>
                    <a:pt x="2248" y="1107"/>
                    <a:pt x="2442" y="1047"/>
                    <a:pt x="2442" y="1047"/>
                  </a:cubicBezTo>
                  <a:lnTo>
                    <a:pt x="2442" y="240"/>
                  </a:lnTo>
                  <a:cubicBezTo>
                    <a:pt x="2442" y="240"/>
                    <a:pt x="2026" y="563"/>
                    <a:pt x="1272" y="568"/>
                  </a:cubicBezTo>
                  <a:cubicBezTo>
                    <a:pt x="1269" y="568"/>
                    <a:pt x="1266" y="568"/>
                    <a:pt x="1264" y="568"/>
                  </a:cubicBezTo>
                  <a:cubicBezTo>
                    <a:pt x="514" y="5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4966400" y="2950575"/>
              <a:ext cx="13600" cy="30000"/>
            </a:xfrm>
            <a:custGeom>
              <a:rect b="b" l="l" r="r" t="t"/>
              <a:pathLst>
                <a:path extrusionOk="0" h="1200" w="544">
                  <a:moveTo>
                    <a:pt x="197" y="0"/>
                  </a:moveTo>
                  <a:lnTo>
                    <a:pt x="1" y="1199"/>
                  </a:lnTo>
                  <a:lnTo>
                    <a:pt x="544" y="11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4885100" y="29498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290" y="0"/>
                  </a:moveTo>
                  <a:cubicBezTo>
                    <a:pt x="146" y="0"/>
                    <a:pt x="28" y="135"/>
                    <a:pt x="5" y="285"/>
                  </a:cubicBezTo>
                  <a:cubicBezTo>
                    <a:pt x="1" y="314"/>
                    <a:pt x="23" y="329"/>
                    <a:pt x="46" y="329"/>
                  </a:cubicBezTo>
                  <a:cubicBezTo>
                    <a:pt x="65" y="329"/>
                    <a:pt x="84" y="318"/>
                    <a:pt x="88" y="294"/>
                  </a:cubicBezTo>
                  <a:cubicBezTo>
                    <a:pt x="105" y="181"/>
                    <a:pt x="190" y="85"/>
                    <a:pt x="292" y="85"/>
                  </a:cubicBezTo>
                  <a:cubicBezTo>
                    <a:pt x="327" y="85"/>
                    <a:pt x="364" y="97"/>
                    <a:pt x="401" y="123"/>
                  </a:cubicBezTo>
                  <a:cubicBezTo>
                    <a:pt x="539" y="221"/>
                    <a:pt x="541" y="403"/>
                    <a:pt x="535" y="557"/>
                  </a:cubicBezTo>
                  <a:cubicBezTo>
                    <a:pt x="366" y="594"/>
                    <a:pt x="226" y="749"/>
                    <a:pt x="225" y="926"/>
                  </a:cubicBezTo>
                  <a:cubicBezTo>
                    <a:pt x="223" y="1114"/>
                    <a:pt x="369" y="1280"/>
                    <a:pt x="553" y="1312"/>
                  </a:cubicBezTo>
                  <a:cubicBezTo>
                    <a:pt x="556" y="1312"/>
                    <a:pt x="559" y="1313"/>
                    <a:pt x="561" y="1313"/>
                  </a:cubicBezTo>
                  <a:cubicBezTo>
                    <a:pt x="606" y="1313"/>
                    <a:pt x="612" y="1238"/>
                    <a:pt x="562" y="1229"/>
                  </a:cubicBezTo>
                  <a:cubicBezTo>
                    <a:pt x="419" y="1204"/>
                    <a:pt x="301" y="1068"/>
                    <a:pt x="307" y="920"/>
                  </a:cubicBezTo>
                  <a:cubicBezTo>
                    <a:pt x="314" y="773"/>
                    <a:pt x="437" y="650"/>
                    <a:pt x="581" y="632"/>
                  </a:cubicBezTo>
                  <a:cubicBezTo>
                    <a:pt x="601" y="630"/>
                    <a:pt x="615" y="615"/>
                    <a:pt x="617" y="595"/>
                  </a:cubicBezTo>
                  <a:cubicBezTo>
                    <a:pt x="626" y="388"/>
                    <a:pt x="619" y="131"/>
                    <a:pt x="402" y="27"/>
                  </a:cubicBezTo>
                  <a:cubicBezTo>
                    <a:pt x="364" y="9"/>
                    <a:pt x="326" y="0"/>
                    <a:pt x="29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4962675" y="2948475"/>
              <a:ext cx="19400" cy="33700"/>
            </a:xfrm>
            <a:custGeom>
              <a:rect b="b" l="l" r="r" t="t"/>
              <a:pathLst>
                <a:path extrusionOk="0" h="1348" w="776">
                  <a:moveTo>
                    <a:pt x="349" y="0"/>
                  </a:moveTo>
                  <a:cubicBezTo>
                    <a:pt x="325" y="0"/>
                    <a:pt x="303" y="17"/>
                    <a:pt x="312" y="45"/>
                  </a:cubicBezTo>
                  <a:lnTo>
                    <a:pt x="671" y="1251"/>
                  </a:lnTo>
                  <a:lnTo>
                    <a:pt x="64" y="1265"/>
                  </a:lnTo>
                  <a:cubicBezTo>
                    <a:pt x="11" y="1266"/>
                    <a:pt x="1" y="1348"/>
                    <a:pt x="54" y="1348"/>
                  </a:cubicBezTo>
                  <a:cubicBezTo>
                    <a:pt x="54" y="1348"/>
                    <a:pt x="55" y="1348"/>
                    <a:pt x="55" y="1348"/>
                  </a:cubicBezTo>
                  <a:lnTo>
                    <a:pt x="721" y="1333"/>
                  </a:lnTo>
                  <a:cubicBezTo>
                    <a:pt x="744" y="1333"/>
                    <a:pt x="775" y="1313"/>
                    <a:pt x="766" y="1285"/>
                  </a:cubicBezTo>
                  <a:lnTo>
                    <a:pt x="393" y="33"/>
                  </a:lnTo>
                  <a:cubicBezTo>
                    <a:pt x="387" y="11"/>
                    <a:pt x="367" y="0"/>
                    <a:pt x="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4945875" y="2984525"/>
              <a:ext cx="30600" cy="18350"/>
            </a:xfrm>
            <a:custGeom>
              <a:rect b="b" l="l" r="r" t="t"/>
              <a:pathLst>
                <a:path extrusionOk="0" h="734" w="1224">
                  <a:moveTo>
                    <a:pt x="174" y="0"/>
                  </a:moveTo>
                  <a:lnTo>
                    <a:pt x="174" y="0"/>
                  </a:lnTo>
                  <a:cubicBezTo>
                    <a:pt x="174" y="0"/>
                    <a:pt x="0" y="594"/>
                    <a:pt x="554" y="717"/>
                  </a:cubicBezTo>
                  <a:cubicBezTo>
                    <a:pt x="606" y="728"/>
                    <a:pt x="654" y="734"/>
                    <a:pt x="698" y="734"/>
                  </a:cubicBezTo>
                  <a:cubicBezTo>
                    <a:pt x="1128" y="734"/>
                    <a:pt x="1224" y="246"/>
                    <a:pt x="1224" y="246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4912975" y="3258025"/>
              <a:ext cx="169950" cy="614950"/>
            </a:xfrm>
            <a:custGeom>
              <a:rect b="b" l="l" r="r" t="t"/>
              <a:pathLst>
                <a:path extrusionOk="0" h="24598" w="6798">
                  <a:moveTo>
                    <a:pt x="0" y="0"/>
                  </a:moveTo>
                  <a:lnTo>
                    <a:pt x="1347" y="24597"/>
                  </a:lnTo>
                  <a:lnTo>
                    <a:pt x="6798" y="24597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4946625" y="3872750"/>
              <a:ext cx="205575" cy="56500"/>
            </a:xfrm>
            <a:custGeom>
              <a:rect b="b" l="l" r="r" t="t"/>
              <a:pathLst>
                <a:path extrusionOk="0" h="2260" w="8223">
                  <a:moveTo>
                    <a:pt x="5668" y="0"/>
                  </a:moveTo>
                  <a:cubicBezTo>
                    <a:pt x="5533" y="0"/>
                    <a:pt x="5452" y="8"/>
                    <a:pt x="5452" y="8"/>
                  </a:cubicBezTo>
                  <a:lnTo>
                    <a:pt x="1" y="8"/>
                  </a:lnTo>
                  <a:lnTo>
                    <a:pt x="1" y="2259"/>
                  </a:lnTo>
                  <a:lnTo>
                    <a:pt x="8223" y="2259"/>
                  </a:lnTo>
                  <a:cubicBezTo>
                    <a:pt x="8223" y="179"/>
                    <a:pt x="6321" y="0"/>
                    <a:pt x="566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4925900" y="3366375"/>
              <a:ext cx="78000" cy="154700"/>
            </a:xfrm>
            <a:custGeom>
              <a:rect b="b" l="l" r="r" t="t"/>
              <a:pathLst>
                <a:path extrusionOk="0" h="6188" w="3120">
                  <a:moveTo>
                    <a:pt x="3061" y="1"/>
                  </a:moveTo>
                  <a:cubicBezTo>
                    <a:pt x="3055" y="1"/>
                    <a:pt x="3049" y="2"/>
                    <a:pt x="3043" y="4"/>
                  </a:cubicBezTo>
                  <a:lnTo>
                    <a:pt x="930" y="661"/>
                  </a:lnTo>
                  <a:cubicBezTo>
                    <a:pt x="911" y="667"/>
                    <a:pt x="897" y="682"/>
                    <a:pt x="894" y="702"/>
                  </a:cubicBezTo>
                  <a:lnTo>
                    <a:pt x="4" y="6127"/>
                  </a:lnTo>
                  <a:cubicBezTo>
                    <a:pt x="0" y="6155"/>
                    <a:pt x="20" y="6183"/>
                    <a:pt x="48" y="6187"/>
                  </a:cubicBezTo>
                  <a:cubicBezTo>
                    <a:pt x="51" y="6188"/>
                    <a:pt x="54" y="6188"/>
                    <a:pt x="56" y="6188"/>
                  </a:cubicBezTo>
                  <a:cubicBezTo>
                    <a:pt x="82" y="6188"/>
                    <a:pt x="103" y="6170"/>
                    <a:pt x="107" y="6144"/>
                  </a:cubicBezTo>
                  <a:lnTo>
                    <a:pt x="992" y="751"/>
                  </a:lnTo>
                  <a:lnTo>
                    <a:pt x="3074" y="104"/>
                  </a:lnTo>
                  <a:cubicBezTo>
                    <a:pt x="3103" y="97"/>
                    <a:pt x="3120" y="66"/>
                    <a:pt x="3111" y="38"/>
                  </a:cubicBezTo>
                  <a:cubicBezTo>
                    <a:pt x="3104" y="16"/>
                    <a:pt x="3083" y="1"/>
                    <a:pt x="3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4828225" y="3044075"/>
              <a:ext cx="227150" cy="295275"/>
            </a:xfrm>
            <a:custGeom>
              <a:rect b="b" l="l" r="r" t="t"/>
              <a:pathLst>
                <a:path extrusionOk="0" h="11811" w="9086">
                  <a:moveTo>
                    <a:pt x="2078" y="0"/>
                  </a:moveTo>
                  <a:cubicBezTo>
                    <a:pt x="1834" y="0"/>
                    <a:pt x="1592" y="43"/>
                    <a:pt x="1362" y="127"/>
                  </a:cubicBezTo>
                  <a:cubicBezTo>
                    <a:pt x="1216" y="180"/>
                    <a:pt x="1077" y="249"/>
                    <a:pt x="947" y="335"/>
                  </a:cubicBezTo>
                  <a:cubicBezTo>
                    <a:pt x="946" y="336"/>
                    <a:pt x="945" y="337"/>
                    <a:pt x="944" y="337"/>
                  </a:cubicBezTo>
                  <a:cubicBezTo>
                    <a:pt x="356" y="721"/>
                    <a:pt x="2" y="1375"/>
                    <a:pt x="1" y="2077"/>
                  </a:cubicBezTo>
                  <a:lnTo>
                    <a:pt x="1" y="9066"/>
                  </a:lnTo>
                  <a:lnTo>
                    <a:pt x="4" y="9068"/>
                  </a:lnTo>
                  <a:lnTo>
                    <a:pt x="3611" y="11733"/>
                  </a:lnTo>
                  <a:lnTo>
                    <a:pt x="5771" y="10077"/>
                  </a:lnTo>
                  <a:lnTo>
                    <a:pt x="7783" y="11811"/>
                  </a:lnTo>
                  <a:lnTo>
                    <a:pt x="9085" y="9066"/>
                  </a:lnTo>
                  <a:lnTo>
                    <a:pt x="9085" y="2077"/>
                  </a:lnTo>
                  <a:cubicBezTo>
                    <a:pt x="9085" y="1375"/>
                    <a:pt x="8731" y="720"/>
                    <a:pt x="8142" y="337"/>
                  </a:cubicBezTo>
                  <a:cubicBezTo>
                    <a:pt x="8141" y="337"/>
                    <a:pt x="8140" y="336"/>
                    <a:pt x="8139" y="335"/>
                  </a:cubicBezTo>
                  <a:cubicBezTo>
                    <a:pt x="7952" y="211"/>
                    <a:pt x="7756" y="100"/>
                    <a:pt x="755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4727200" y="3872750"/>
              <a:ext cx="205600" cy="56500"/>
            </a:xfrm>
            <a:custGeom>
              <a:rect b="b" l="l" r="r" t="t"/>
              <a:pathLst>
                <a:path extrusionOk="0" h="2260" w="8224">
                  <a:moveTo>
                    <a:pt x="5669" y="0"/>
                  </a:moveTo>
                  <a:cubicBezTo>
                    <a:pt x="5534" y="0"/>
                    <a:pt x="5452" y="8"/>
                    <a:pt x="5452" y="8"/>
                  </a:cubicBezTo>
                  <a:lnTo>
                    <a:pt x="0" y="8"/>
                  </a:lnTo>
                  <a:lnTo>
                    <a:pt x="0" y="2259"/>
                  </a:lnTo>
                  <a:lnTo>
                    <a:pt x="8223" y="2259"/>
                  </a:lnTo>
                  <a:cubicBezTo>
                    <a:pt x="8223" y="179"/>
                    <a:pt x="6322" y="0"/>
                    <a:pt x="566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5033425" y="3077150"/>
              <a:ext cx="22025" cy="202325"/>
            </a:xfrm>
            <a:custGeom>
              <a:rect b="b" l="l" r="r" t="t"/>
              <a:pathLst>
                <a:path extrusionOk="0" h="8093" w="881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2" y="3"/>
                    <a:pt x="1" y="29"/>
                    <a:pt x="4" y="57"/>
                  </a:cubicBezTo>
                  <a:lnTo>
                    <a:pt x="774" y="8045"/>
                  </a:lnTo>
                  <a:cubicBezTo>
                    <a:pt x="777" y="8071"/>
                    <a:pt x="799" y="8092"/>
                    <a:pt x="826" y="8093"/>
                  </a:cubicBezTo>
                  <a:lnTo>
                    <a:pt x="831" y="8092"/>
                  </a:lnTo>
                  <a:cubicBezTo>
                    <a:pt x="859" y="8089"/>
                    <a:pt x="881" y="8063"/>
                    <a:pt x="877" y="8035"/>
                  </a:cubicBezTo>
                  <a:lnTo>
                    <a:pt x="108" y="47"/>
                  </a:lnTo>
                  <a:cubicBezTo>
                    <a:pt x="105" y="20"/>
                    <a:pt x="83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4947050" y="3210050"/>
              <a:ext cx="139725" cy="96100"/>
            </a:xfrm>
            <a:custGeom>
              <a:rect b="b" l="l" r="r" t="t"/>
              <a:pathLst>
                <a:path extrusionOk="0" h="3844" w="5589">
                  <a:moveTo>
                    <a:pt x="129" y="1"/>
                  </a:moveTo>
                  <a:lnTo>
                    <a:pt x="1" y="2412"/>
                  </a:lnTo>
                  <a:lnTo>
                    <a:pt x="3257" y="3774"/>
                  </a:lnTo>
                  <a:cubicBezTo>
                    <a:pt x="3323" y="3821"/>
                    <a:pt x="3399" y="3843"/>
                    <a:pt x="3475" y="3843"/>
                  </a:cubicBezTo>
                  <a:cubicBezTo>
                    <a:pt x="3581" y="3843"/>
                    <a:pt x="3686" y="3799"/>
                    <a:pt x="3760" y="3713"/>
                  </a:cubicBezTo>
                  <a:cubicBezTo>
                    <a:pt x="3887" y="3566"/>
                    <a:pt x="3881" y="3346"/>
                    <a:pt x="3746" y="3207"/>
                  </a:cubicBezTo>
                  <a:lnTo>
                    <a:pt x="3746" y="3207"/>
                  </a:lnTo>
                  <a:lnTo>
                    <a:pt x="4106" y="3461"/>
                  </a:lnTo>
                  <a:cubicBezTo>
                    <a:pt x="4171" y="3508"/>
                    <a:pt x="4248" y="3531"/>
                    <a:pt x="4324" y="3531"/>
                  </a:cubicBezTo>
                  <a:cubicBezTo>
                    <a:pt x="4416" y="3531"/>
                    <a:pt x="4507" y="3497"/>
                    <a:pt x="4578" y="3431"/>
                  </a:cubicBezTo>
                  <a:cubicBezTo>
                    <a:pt x="4709" y="3310"/>
                    <a:pt x="4738" y="3114"/>
                    <a:pt x="4646" y="2962"/>
                  </a:cubicBezTo>
                  <a:lnTo>
                    <a:pt x="4646" y="2962"/>
                  </a:lnTo>
                  <a:cubicBezTo>
                    <a:pt x="4692" y="2983"/>
                    <a:pt x="4743" y="2993"/>
                    <a:pt x="4794" y="2993"/>
                  </a:cubicBezTo>
                  <a:cubicBezTo>
                    <a:pt x="4795" y="2993"/>
                    <a:pt x="4796" y="2993"/>
                    <a:pt x="4796" y="2993"/>
                  </a:cubicBezTo>
                  <a:cubicBezTo>
                    <a:pt x="4955" y="2993"/>
                    <a:pt x="5097" y="2894"/>
                    <a:pt x="5150" y="2744"/>
                  </a:cubicBezTo>
                  <a:cubicBezTo>
                    <a:pt x="5204" y="2594"/>
                    <a:pt x="5157" y="2427"/>
                    <a:pt x="5033" y="2326"/>
                  </a:cubicBezTo>
                  <a:lnTo>
                    <a:pt x="5033" y="2326"/>
                  </a:lnTo>
                  <a:cubicBezTo>
                    <a:pt x="5074" y="2342"/>
                    <a:pt x="5117" y="2350"/>
                    <a:pt x="5161" y="2350"/>
                  </a:cubicBezTo>
                  <a:cubicBezTo>
                    <a:pt x="5284" y="2350"/>
                    <a:pt x="5399" y="2292"/>
                    <a:pt x="5469" y="2192"/>
                  </a:cubicBezTo>
                  <a:cubicBezTo>
                    <a:pt x="5589" y="2022"/>
                    <a:pt x="5550" y="1787"/>
                    <a:pt x="5380" y="1666"/>
                  </a:cubicBezTo>
                  <a:lnTo>
                    <a:pt x="4957" y="1366"/>
                  </a:lnTo>
                  <a:lnTo>
                    <a:pt x="4985" y="1327"/>
                  </a:lnTo>
                  <a:cubicBezTo>
                    <a:pt x="5096" y="1107"/>
                    <a:pt x="5022" y="838"/>
                    <a:pt x="4813" y="707"/>
                  </a:cubicBezTo>
                  <a:lnTo>
                    <a:pt x="4243" y="351"/>
                  </a:lnTo>
                  <a:cubicBezTo>
                    <a:pt x="3997" y="198"/>
                    <a:pt x="3715" y="112"/>
                    <a:pt x="3426" y="10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5060675" y="3259575"/>
              <a:ext cx="14000" cy="9950"/>
            </a:xfrm>
            <a:custGeom>
              <a:rect b="b" l="l" r="r" t="t"/>
              <a:pathLst>
                <a:path extrusionOk="0" h="398" w="560">
                  <a:moveTo>
                    <a:pt x="77" y="0"/>
                  </a:moveTo>
                  <a:cubicBezTo>
                    <a:pt x="32" y="0"/>
                    <a:pt x="1" y="62"/>
                    <a:pt x="47" y="95"/>
                  </a:cubicBezTo>
                  <a:lnTo>
                    <a:pt x="459" y="388"/>
                  </a:lnTo>
                  <a:cubicBezTo>
                    <a:pt x="467" y="394"/>
                    <a:pt x="478" y="398"/>
                    <a:pt x="488" y="398"/>
                  </a:cubicBezTo>
                  <a:cubicBezTo>
                    <a:pt x="539" y="398"/>
                    <a:pt x="559" y="332"/>
                    <a:pt x="518" y="303"/>
                  </a:cubicBezTo>
                  <a:lnTo>
                    <a:pt x="108" y="11"/>
                  </a:lnTo>
                  <a:cubicBezTo>
                    <a:pt x="97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5051375" y="3274950"/>
              <a:ext cx="13600" cy="10475"/>
            </a:xfrm>
            <a:custGeom>
              <a:rect b="b" l="l" r="r" t="t"/>
              <a:pathLst>
                <a:path extrusionOk="0" h="419" w="544">
                  <a:moveTo>
                    <a:pt x="77" y="0"/>
                  </a:moveTo>
                  <a:cubicBezTo>
                    <a:pt x="34" y="0"/>
                    <a:pt x="1" y="62"/>
                    <a:pt x="48" y="96"/>
                  </a:cubicBezTo>
                  <a:lnTo>
                    <a:pt x="441" y="407"/>
                  </a:lnTo>
                  <a:cubicBezTo>
                    <a:pt x="450" y="414"/>
                    <a:pt x="461" y="418"/>
                    <a:pt x="473" y="418"/>
                  </a:cubicBezTo>
                  <a:cubicBezTo>
                    <a:pt x="522" y="418"/>
                    <a:pt x="543" y="356"/>
                    <a:pt x="505" y="326"/>
                  </a:cubicBezTo>
                  <a:lnTo>
                    <a:pt x="112" y="14"/>
                  </a:ln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5035625" y="3285975"/>
              <a:ext cx="6850" cy="5550"/>
            </a:xfrm>
            <a:custGeom>
              <a:rect b="b" l="l" r="r" t="t"/>
              <a:pathLst>
                <a:path extrusionOk="0" h="222" w="274">
                  <a:moveTo>
                    <a:pt x="76" y="0"/>
                  </a:moveTo>
                  <a:cubicBezTo>
                    <a:pt x="34" y="0"/>
                    <a:pt x="1" y="55"/>
                    <a:pt x="41" y="92"/>
                  </a:cubicBezTo>
                  <a:lnTo>
                    <a:pt x="168" y="208"/>
                  </a:lnTo>
                  <a:cubicBezTo>
                    <a:pt x="178" y="217"/>
                    <a:pt x="190" y="221"/>
                    <a:pt x="203" y="221"/>
                  </a:cubicBezTo>
                  <a:cubicBezTo>
                    <a:pt x="250" y="221"/>
                    <a:pt x="274" y="163"/>
                    <a:pt x="238" y="131"/>
                  </a:cubicBezTo>
                  <a:lnTo>
                    <a:pt x="110" y="15"/>
                  </a:lnTo>
                  <a:cubicBezTo>
                    <a:pt x="99" y="5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5043950" y="3234050"/>
              <a:ext cx="28800" cy="11475"/>
            </a:xfrm>
            <a:custGeom>
              <a:rect b="b" l="l" r="r" t="t"/>
              <a:pathLst>
                <a:path extrusionOk="0" h="459" w="1152">
                  <a:moveTo>
                    <a:pt x="75" y="0"/>
                  </a:moveTo>
                  <a:cubicBezTo>
                    <a:pt x="23" y="0"/>
                    <a:pt x="1" y="82"/>
                    <a:pt x="59" y="103"/>
                  </a:cubicBezTo>
                  <a:lnTo>
                    <a:pt x="1064" y="455"/>
                  </a:lnTo>
                  <a:cubicBezTo>
                    <a:pt x="1069" y="457"/>
                    <a:pt x="1075" y="458"/>
                    <a:pt x="1081" y="458"/>
                  </a:cubicBezTo>
                  <a:lnTo>
                    <a:pt x="1081" y="457"/>
                  </a:lnTo>
                  <a:cubicBezTo>
                    <a:pt x="1138" y="455"/>
                    <a:pt x="1152" y="377"/>
                    <a:pt x="1098" y="357"/>
                  </a:cubicBezTo>
                  <a:lnTo>
                    <a:pt x="95" y="4"/>
                  </a:lnTo>
                  <a:cubicBezTo>
                    <a:pt x="88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793625" y="3044075"/>
              <a:ext cx="192875" cy="240850"/>
            </a:xfrm>
            <a:custGeom>
              <a:rect b="b" l="l" r="r" t="t"/>
              <a:pathLst>
                <a:path extrusionOk="0" h="9634" w="7715">
                  <a:moveTo>
                    <a:pt x="2855" y="0"/>
                  </a:moveTo>
                  <a:cubicBezTo>
                    <a:pt x="1278" y="0"/>
                    <a:pt x="0" y="1279"/>
                    <a:pt x="0" y="2856"/>
                  </a:cubicBezTo>
                  <a:lnTo>
                    <a:pt x="0" y="5715"/>
                  </a:lnTo>
                  <a:cubicBezTo>
                    <a:pt x="0" y="7248"/>
                    <a:pt x="1095" y="8562"/>
                    <a:pt x="2602" y="8841"/>
                  </a:cubicBezTo>
                  <a:lnTo>
                    <a:pt x="6884" y="9633"/>
                  </a:lnTo>
                  <a:cubicBezTo>
                    <a:pt x="7141" y="8514"/>
                    <a:pt x="7417" y="7400"/>
                    <a:pt x="7715" y="6291"/>
                  </a:cubicBezTo>
                  <a:lnTo>
                    <a:pt x="3437" y="550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798800" y="3094425"/>
              <a:ext cx="189150" cy="191775"/>
            </a:xfrm>
            <a:custGeom>
              <a:rect b="b" l="l" r="r" t="t"/>
              <a:pathLst>
                <a:path extrusionOk="0" h="7671" w="7566">
                  <a:moveTo>
                    <a:pt x="3245" y="1"/>
                  </a:moveTo>
                  <a:cubicBezTo>
                    <a:pt x="3217" y="1"/>
                    <a:pt x="3194" y="24"/>
                    <a:pt x="3194" y="52"/>
                  </a:cubicBezTo>
                  <a:lnTo>
                    <a:pt x="3178" y="3485"/>
                  </a:lnTo>
                  <a:cubicBezTo>
                    <a:pt x="3178" y="3510"/>
                    <a:pt x="3196" y="3532"/>
                    <a:pt x="3220" y="3536"/>
                  </a:cubicBezTo>
                  <a:lnTo>
                    <a:pt x="7443" y="4317"/>
                  </a:lnTo>
                  <a:lnTo>
                    <a:pt x="6639" y="7558"/>
                  </a:lnTo>
                  <a:lnTo>
                    <a:pt x="2403" y="6776"/>
                  </a:lnTo>
                  <a:cubicBezTo>
                    <a:pt x="2387" y="6773"/>
                    <a:pt x="733" y="6487"/>
                    <a:pt x="113" y="4966"/>
                  </a:cubicBezTo>
                  <a:cubicBezTo>
                    <a:pt x="103" y="4943"/>
                    <a:pt x="85" y="4933"/>
                    <a:pt x="66" y="4933"/>
                  </a:cubicBezTo>
                  <a:cubicBezTo>
                    <a:pt x="34" y="4933"/>
                    <a:pt x="0" y="4964"/>
                    <a:pt x="17" y="5005"/>
                  </a:cubicBezTo>
                  <a:cubicBezTo>
                    <a:pt x="659" y="6580"/>
                    <a:pt x="2369" y="6876"/>
                    <a:pt x="2385" y="6878"/>
                  </a:cubicBezTo>
                  <a:lnTo>
                    <a:pt x="6667" y="7670"/>
                  </a:lnTo>
                  <a:cubicBezTo>
                    <a:pt x="6670" y="7670"/>
                    <a:pt x="6674" y="7671"/>
                    <a:pt x="6677" y="7671"/>
                  </a:cubicBezTo>
                  <a:cubicBezTo>
                    <a:pt x="6702" y="7670"/>
                    <a:pt x="6722" y="7653"/>
                    <a:pt x="6728" y="7630"/>
                  </a:cubicBezTo>
                  <a:lnTo>
                    <a:pt x="7558" y="4289"/>
                  </a:lnTo>
                  <a:cubicBezTo>
                    <a:pt x="7565" y="4260"/>
                    <a:pt x="7546" y="4231"/>
                    <a:pt x="7517" y="4225"/>
                  </a:cubicBezTo>
                  <a:lnTo>
                    <a:pt x="3282" y="3443"/>
                  </a:lnTo>
                  <a:lnTo>
                    <a:pt x="3298" y="53"/>
                  </a:lnTo>
                  <a:cubicBezTo>
                    <a:pt x="3298" y="24"/>
                    <a:pt x="3275" y="1"/>
                    <a:pt x="32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4948125" y="3198300"/>
              <a:ext cx="3600" cy="76000"/>
            </a:xfrm>
            <a:custGeom>
              <a:rect b="b" l="l" r="r" t="t"/>
              <a:pathLst>
                <a:path extrusionOk="0" h="3040" w="144">
                  <a:moveTo>
                    <a:pt x="85" y="0"/>
                  </a:moveTo>
                  <a:cubicBezTo>
                    <a:pt x="58" y="0"/>
                    <a:pt x="38" y="26"/>
                    <a:pt x="38" y="52"/>
                  </a:cubicBezTo>
                  <a:lnTo>
                    <a:pt x="0" y="2987"/>
                  </a:lnTo>
                  <a:cubicBezTo>
                    <a:pt x="0" y="3015"/>
                    <a:pt x="22" y="3038"/>
                    <a:pt x="51" y="3039"/>
                  </a:cubicBezTo>
                  <a:lnTo>
                    <a:pt x="52" y="3039"/>
                  </a:lnTo>
                  <a:cubicBezTo>
                    <a:pt x="81" y="3039"/>
                    <a:pt x="104" y="3017"/>
                    <a:pt x="104" y="2989"/>
                  </a:cubicBezTo>
                  <a:lnTo>
                    <a:pt x="143" y="53"/>
                  </a:lnTo>
                  <a:cubicBezTo>
                    <a:pt x="143" y="24"/>
                    <a:pt x="120" y="1"/>
                    <a:pt x="92" y="1"/>
                  </a:cubicBezTo>
                  <a:cubicBezTo>
                    <a:pt x="89" y="1"/>
                    <a:pt x="87" y="0"/>
                    <a:pt x="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4895875" y="3044775"/>
              <a:ext cx="101750" cy="29975"/>
            </a:xfrm>
            <a:custGeom>
              <a:rect b="b" l="l" r="r" t="t"/>
              <a:pathLst>
                <a:path extrusionOk="0" h="1199" w="4070">
                  <a:moveTo>
                    <a:pt x="3994" y="0"/>
                  </a:moveTo>
                  <a:cubicBezTo>
                    <a:pt x="3980" y="0"/>
                    <a:pt x="3966" y="7"/>
                    <a:pt x="3954" y="22"/>
                  </a:cubicBezTo>
                  <a:lnTo>
                    <a:pt x="3091" y="1066"/>
                  </a:lnTo>
                  <a:lnTo>
                    <a:pt x="2305" y="175"/>
                  </a:lnTo>
                  <a:cubicBezTo>
                    <a:pt x="2294" y="164"/>
                    <a:pt x="2280" y="158"/>
                    <a:pt x="2266" y="158"/>
                  </a:cubicBezTo>
                  <a:cubicBezTo>
                    <a:pt x="2253" y="158"/>
                    <a:pt x="2239" y="163"/>
                    <a:pt x="2229" y="174"/>
                  </a:cubicBezTo>
                  <a:lnTo>
                    <a:pt x="1347" y="1075"/>
                  </a:lnTo>
                  <a:lnTo>
                    <a:pt x="110" y="16"/>
                  </a:lnTo>
                  <a:cubicBezTo>
                    <a:pt x="99" y="6"/>
                    <a:pt x="87" y="2"/>
                    <a:pt x="76" y="2"/>
                  </a:cubicBezTo>
                  <a:cubicBezTo>
                    <a:pt x="34" y="2"/>
                    <a:pt x="0" y="60"/>
                    <a:pt x="43" y="95"/>
                  </a:cubicBezTo>
                  <a:lnTo>
                    <a:pt x="1316" y="1186"/>
                  </a:lnTo>
                  <a:cubicBezTo>
                    <a:pt x="1325" y="1194"/>
                    <a:pt x="1337" y="1199"/>
                    <a:pt x="1350" y="1199"/>
                  </a:cubicBezTo>
                  <a:cubicBezTo>
                    <a:pt x="1364" y="1198"/>
                    <a:pt x="1378" y="1193"/>
                    <a:pt x="1387" y="1183"/>
                  </a:cubicBezTo>
                  <a:lnTo>
                    <a:pt x="2264" y="286"/>
                  </a:lnTo>
                  <a:lnTo>
                    <a:pt x="3053" y="1181"/>
                  </a:lnTo>
                  <a:cubicBezTo>
                    <a:pt x="3064" y="1192"/>
                    <a:pt x="3078" y="1198"/>
                    <a:pt x="3092" y="1198"/>
                  </a:cubicBezTo>
                  <a:cubicBezTo>
                    <a:pt x="3107" y="1198"/>
                    <a:pt x="3122" y="1192"/>
                    <a:pt x="3132" y="1180"/>
                  </a:cubicBezTo>
                  <a:lnTo>
                    <a:pt x="4035" y="88"/>
                  </a:lnTo>
                  <a:cubicBezTo>
                    <a:pt x="4070" y="49"/>
                    <a:pt x="4033" y="0"/>
                    <a:pt x="39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4729750" y="3885025"/>
              <a:ext cx="42250" cy="41025"/>
            </a:xfrm>
            <a:custGeom>
              <a:rect b="b" l="l" r="r" t="t"/>
              <a:pathLst>
                <a:path extrusionOk="0" h="1641" w="1690">
                  <a:moveTo>
                    <a:pt x="75" y="1"/>
                  </a:moveTo>
                  <a:cubicBezTo>
                    <a:pt x="27" y="1"/>
                    <a:pt x="1" y="76"/>
                    <a:pt x="53" y="100"/>
                  </a:cubicBezTo>
                  <a:cubicBezTo>
                    <a:pt x="721" y="412"/>
                    <a:pt x="1259" y="946"/>
                    <a:pt x="1575" y="1610"/>
                  </a:cubicBezTo>
                  <a:cubicBezTo>
                    <a:pt x="1585" y="1632"/>
                    <a:pt x="1604" y="1641"/>
                    <a:pt x="1623" y="1641"/>
                  </a:cubicBezTo>
                  <a:cubicBezTo>
                    <a:pt x="1656" y="1641"/>
                    <a:pt x="1690" y="1611"/>
                    <a:pt x="1672" y="1573"/>
                  </a:cubicBezTo>
                  <a:cubicBezTo>
                    <a:pt x="1344" y="882"/>
                    <a:pt x="788" y="329"/>
                    <a:pt x="97" y="6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4950075" y="3884450"/>
              <a:ext cx="40575" cy="42850"/>
            </a:xfrm>
            <a:custGeom>
              <a:rect b="b" l="l" r="r" t="t"/>
              <a:pathLst>
                <a:path extrusionOk="0" h="1714" w="1623">
                  <a:moveTo>
                    <a:pt x="74" y="0"/>
                  </a:moveTo>
                  <a:cubicBezTo>
                    <a:pt x="26" y="0"/>
                    <a:pt x="0" y="77"/>
                    <a:pt x="53" y="100"/>
                  </a:cubicBezTo>
                  <a:cubicBezTo>
                    <a:pt x="730" y="412"/>
                    <a:pt x="1255" y="981"/>
                    <a:pt x="1511" y="1680"/>
                  </a:cubicBezTo>
                  <a:cubicBezTo>
                    <a:pt x="1519" y="1703"/>
                    <a:pt x="1537" y="1713"/>
                    <a:pt x="1556" y="1713"/>
                  </a:cubicBezTo>
                  <a:cubicBezTo>
                    <a:pt x="1588" y="1713"/>
                    <a:pt x="1623" y="1683"/>
                    <a:pt x="1608" y="1643"/>
                  </a:cubicBezTo>
                  <a:cubicBezTo>
                    <a:pt x="1342" y="917"/>
                    <a:pt x="798" y="328"/>
                    <a:pt x="96" y="6"/>
                  </a:cubicBezTo>
                  <a:cubicBezTo>
                    <a:pt x="89" y="2"/>
                    <a:pt x="8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4817575" y="3874975"/>
              <a:ext cx="50475" cy="53575"/>
            </a:xfrm>
            <a:custGeom>
              <a:rect b="b" l="l" r="r" t="t"/>
              <a:pathLst>
                <a:path extrusionOk="0" h="2143" w="2019">
                  <a:moveTo>
                    <a:pt x="1942" y="0"/>
                  </a:moveTo>
                  <a:cubicBezTo>
                    <a:pt x="1929" y="0"/>
                    <a:pt x="1915" y="6"/>
                    <a:pt x="1904" y="18"/>
                  </a:cubicBezTo>
                  <a:lnTo>
                    <a:pt x="35" y="2058"/>
                  </a:lnTo>
                  <a:cubicBezTo>
                    <a:pt x="1" y="2096"/>
                    <a:pt x="38" y="2142"/>
                    <a:pt x="78" y="2142"/>
                  </a:cubicBezTo>
                  <a:cubicBezTo>
                    <a:pt x="91" y="2142"/>
                    <a:pt x="104" y="2137"/>
                    <a:pt x="115" y="2125"/>
                  </a:cubicBezTo>
                  <a:lnTo>
                    <a:pt x="1985" y="84"/>
                  </a:lnTo>
                  <a:cubicBezTo>
                    <a:pt x="2019" y="47"/>
                    <a:pt x="1982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5037025" y="3875425"/>
              <a:ext cx="49700" cy="53225"/>
            </a:xfrm>
            <a:custGeom>
              <a:rect b="b" l="l" r="r" t="t"/>
              <a:pathLst>
                <a:path extrusionOk="0" h="2129" w="1988">
                  <a:moveTo>
                    <a:pt x="1912" y="0"/>
                  </a:moveTo>
                  <a:cubicBezTo>
                    <a:pt x="1899" y="0"/>
                    <a:pt x="1885" y="6"/>
                    <a:pt x="1874" y="18"/>
                  </a:cubicBezTo>
                  <a:lnTo>
                    <a:pt x="34" y="2045"/>
                  </a:lnTo>
                  <a:cubicBezTo>
                    <a:pt x="0" y="2083"/>
                    <a:pt x="37" y="2128"/>
                    <a:pt x="76" y="2128"/>
                  </a:cubicBezTo>
                  <a:cubicBezTo>
                    <a:pt x="90" y="2128"/>
                    <a:pt x="103" y="2123"/>
                    <a:pt x="115" y="2111"/>
                  </a:cubicBezTo>
                  <a:lnTo>
                    <a:pt x="1955" y="84"/>
                  </a:lnTo>
                  <a:cubicBezTo>
                    <a:pt x="1988" y="47"/>
                    <a:pt x="1951" y="0"/>
                    <a:pt x="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5315650" y="2871375"/>
              <a:ext cx="237650" cy="289575"/>
            </a:xfrm>
            <a:custGeom>
              <a:rect b="b" l="l" r="r" t="t"/>
              <a:pathLst>
                <a:path extrusionOk="0" h="11583" w="9506">
                  <a:moveTo>
                    <a:pt x="3319" y="0"/>
                  </a:moveTo>
                  <a:cubicBezTo>
                    <a:pt x="1756" y="0"/>
                    <a:pt x="491" y="1297"/>
                    <a:pt x="491" y="2896"/>
                  </a:cubicBezTo>
                  <a:cubicBezTo>
                    <a:pt x="491" y="3534"/>
                    <a:pt x="692" y="3872"/>
                    <a:pt x="1034" y="4048"/>
                  </a:cubicBezTo>
                  <a:cubicBezTo>
                    <a:pt x="0" y="9685"/>
                    <a:pt x="2587" y="11582"/>
                    <a:pt x="5110" y="11582"/>
                  </a:cubicBezTo>
                  <a:cubicBezTo>
                    <a:pt x="7067" y="11582"/>
                    <a:pt x="8985" y="10440"/>
                    <a:pt x="9143" y="9017"/>
                  </a:cubicBezTo>
                  <a:cubicBezTo>
                    <a:pt x="9505" y="5754"/>
                    <a:pt x="6189" y="5825"/>
                    <a:pt x="6218" y="3982"/>
                  </a:cubicBezTo>
                  <a:cubicBezTo>
                    <a:pt x="6246" y="2195"/>
                    <a:pt x="5886" y="1663"/>
                    <a:pt x="5863" y="1632"/>
                  </a:cubicBezTo>
                  <a:cubicBezTo>
                    <a:pt x="5863" y="1631"/>
                    <a:pt x="5863" y="1631"/>
                    <a:pt x="5862" y="1631"/>
                  </a:cubicBezTo>
                  <a:cubicBezTo>
                    <a:pt x="5404" y="666"/>
                    <a:pt x="4438" y="0"/>
                    <a:pt x="33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5341775" y="2915250"/>
              <a:ext cx="97000" cy="111400"/>
            </a:xfrm>
            <a:custGeom>
              <a:rect b="b" l="l" r="r" t="t"/>
              <a:pathLst>
                <a:path extrusionOk="0" h="4456" w="3880">
                  <a:moveTo>
                    <a:pt x="0" y="0"/>
                  </a:moveTo>
                  <a:lnTo>
                    <a:pt x="0" y="2516"/>
                  </a:lnTo>
                  <a:cubicBezTo>
                    <a:pt x="0" y="3185"/>
                    <a:pt x="343" y="3776"/>
                    <a:pt x="860" y="4126"/>
                  </a:cubicBezTo>
                  <a:cubicBezTo>
                    <a:pt x="1180" y="4341"/>
                    <a:pt x="1556" y="4456"/>
                    <a:pt x="1940" y="4456"/>
                  </a:cubicBezTo>
                  <a:cubicBezTo>
                    <a:pt x="1985" y="4456"/>
                    <a:pt x="2030" y="4454"/>
                    <a:pt x="2075" y="4451"/>
                  </a:cubicBezTo>
                  <a:cubicBezTo>
                    <a:pt x="2845" y="4398"/>
                    <a:pt x="3476" y="3890"/>
                    <a:pt x="3743" y="3206"/>
                  </a:cubicBezTo>
                  <a:cubicBezTo>
                    <a:pt x="3747" y="3195"/>
                    <a:pt x="3751" y="3185"/>
                    <a:pt x="3755" y="3173"/>
                  </a:cubicBezTo>
                  <a:lnTo>
                    <a:pt x="3755" y="3172"/>
                  </a:lnTo>
                  <a:cubicBezTo>
                    <a:pt x="3759" y="3161"/>
                    <a:pt x="3764" y="3150"/>
                    <a:pt x="3769" y="3139"/>
                  </a:cubicBezTo>
                  <a:cubicBezTo>
                    <a:pt x="3775" y="3121"/>
                    <a:pt x="3781" y="3101"/>
                    <a:pt x="3787" y="3081"/>
                  </a:cubicBezTo>
                  <a:cubicBezTo>
                    <a:pt x="3812" y="3003"/>
                    <a:pt x="3832" y="2924"/>
                    <a:pt x="3846" y="2843"/>
                  </a:cubicBezTo>
                  <a:cubicBezTo>
                    <a:pt x="3852" y="2812"/>
                    <a:pt x="3855" y="2781"/>
                    <a:pt x="3861" y="2750"/>
                  </a:cubicBezTo>
                  <a:cubicBezTo>
                    <a:pt x="3866" y="2719"/>
                    <a:pt x="3869" y="2689"/>
                    <a:pt x="3872" y="2658"/>
                  </a:cubicBezTo>
                  <a:cubicBezTo>
                    <a:pt x="3874" y="2628"/>
                    <a:pt x="3876" y="2599"/>
                    <a:pt x="3878" y="2570"/>
                  </a:cubicBezTo>
                  <a:cubicBezTo>
                    <a:pt x="3878" y="2540"/>
                    <a:pt x="3879" y="2509"/>
                    <a:pt x="3879" y="2480"/>
                  </a:cubicBezTo>
                  <a:lnTo>
                    <a:pt x="3879" y="1225"/>
                  </a:lnTo>
                  <a:cubicBezTo>
                    <a:pt x="3794" y="1274"/>
                    <a:pt x="3724" y="1346"/>
                    <a:pt x="3678" y="1432"/>
                  </a:cubicBezTo>
                  <a:cubicBezTo>
                    <a:pt x="3193" y="1113"/>
                    <a:pt x="2881" y="577"/>
                    <a:pt x="284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5363250" y="2994575"/>
              <a:ext cx="75550" cy="51725"/>
            </a:xfrm>
            <a:custGeom>
              <a:rect b="b" l="l" r="r" t="t"/>
              <a:pathLst>
                <a:path extrusionOk="0" h="2069" w="3022">
                  <a:moveTo>
                    <a:pt x="2895" y="0"/>
                  </a:moveTo>
                  <a:cubicBezTo>
                    <a:pt x="2891" y="12"/>
                    <a:pt x="2887" y="23"/>
                    <a:pt x="2883" y="34"/>
                  </a:cubicBezTo>
                  <a:cubicBezTo>
                    <a:pt x="2616" y="718"/>
                    <a:pt x="1985" y="1226"/>
                    <a:pt x="1215" y="1279"/>
                  </a:cubicBezTo>
                  <a:cubicBezTo>
                    <a:pt x="1171" y="1282"/>
                    <a:pt x="1127" y="1284"/>
                    <a:pt x="1083" y="1284"/>
                  </a:cubicBezTo>
                  <a:cubicBezTo>
                    <a:pt x="698" y="1284"/>
                    <a:pt x="321" y="1169"/>
                    <a:pt x="1" y="952"/>
                  </a:cubicBezTo>
                  <a:lnTo>
                    <a:pt x="1" y="2068"/>
                  </a:lnTo>
                  <a:lnTo>
                    <a:pt x="3021" y="2068"/>
                  </a:lnTo>
                  <a:lnTo>
                    <a:pt x="3021" y="9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5435650" y="2943775"/>
              <a:ext cx="29075" cy="51025"/>
            </a:xfrm>
            <a:custGeom>
              <a:rect b="b" l="l" r="r" t="t"/>
              <a:pathLst>
                <a:path extrusionOk="0" h="2041" w="1163">
                  <a:moveTo>
                    <a:pt x="433" y="1"/>
                  </a:moveTo>
                  <a:cubicBezTo>
                    <a:pt x="325" y="1"/>
                    <a:pt x="218" y="29"/>
                    <a:pt x="124" y="84"/>
                  </a:cubicBezTo>
                  <a:lnTo>
                    <a:pt x="124" y="1339"/>
                  </a:lnTo>
                  <a:cubicBezTo>
                    <a:pt x="124" y="1368"/>
                    <a:pt x="123" y="1399"/>
                    <a:pt x="123" y="1429"/>
                  </a:cubicBezTo>
                  <a:cubicBezTo>
                    <a:pt x="121" y="1458"/>
                    <a:pt x="119" y="1487"/>
                    <a:pt x="116" y="1517"/>
                  </a:cubicBezTo>
                  <a:cubicBezTo>
                    <a:pt x="114" y="1548"/>
                    <a:pt x="110" y="1577"/>
                    <a:pt x="106" y="1609"/>
                  </a:cubicBezTo>
                  <a:cubicBezTo>
                    <a:pt x="102" y="1640"/>
                    <a:pt x="97" y="1671"/>
                    <a:pt x="91" y="1702"/>
                  </a:cubicBezTo>
                  <a:cubicBezTo>
                    <a:pt x="77" y="1783"/>
                    <a:pt x="57" y="1862"/>
                    <a:pt x="32" y="1940"/>
                  </a:cubicBezTo>
                  <a:cubicBezTo>
                    <a:pt x="26" y="1960"/>
                    <a:pt x="20" y="1980"/>
                    <a:pt x="14" y="1998"/>
                  </a:cubicBezTo>
                  <a:cubicBezTo>
                    <a:pt x="9" y="2009"/>
                    <a:pt x="4" y="2020"/>
                    <a:pt x="0" y="2031"/>
                  </a:cubicBezTo>
                  <a:lnTo>
                    <a:pt x="126" y="2041"/>
                  </a:lnTo>
                  <a:cubicBezTo>
                    <a:pt x="566" y="1944"/>
                    <a:pt x="945" y="1601"/>
                    <a:pt x="1082" y="1172"/>
                  </a:cubicBezTo>
                  <a:cubicBezTo>
                    <a:pt x="1155" y="942"/>
                    <a:pt x="1162" y="685"/>
                    <a:pt x="1070" y="462"/>
                  </a:cubicBezTo>
                  <a:cubicBezTo>
                    <a:pt x="1015" y="332"/>
                    <a:pt x="928" y="219"/>
                    <a:pt x="817" y="134"/>
                  </a:cubicBezTo>
                  <a:lnTo>
                    <a:pt x="813" y="132"/>
                  </a:lnTo>
                  <a:cubicBezTo>
                    <a:pt x="811" y="130"/>
                    <a:pt x="808" y="128"/>
                    <a:pt x="805" y="127"/>
                  </a:cubicBezTo>
                  <a:cubicBezTo>
                    <a:pt x="771" y="102"/>
                    <a:pt x="735" y="80"/>
                    <a:pt x="697" y="62"/>
                  </a:cubicBezTo>
                  <a:cubicBezTo>
                    <a:pt x="672" y="49"/>
                    <a:pt x="645" y="39"/>
                    <a:pt x="618" y="30"/>
                  </a:cubicBezTo>
                  <a:cubicBezTo>
                    <a:pt x="592" y="22"/>
                    <a:pt x="566" y="15"/>
                    <a:pt x="540" y="10"/>
                  </a:cubicBezTo>
                  <a:cubicBezTo>
                    <a:pt x="504" y="4"/>
                    <a:pt x="468" y="1"/>
                    <a:pt x="43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5350075" y="294880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5350225" y="29387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5"/>
                  </a:lnTo>
                  <a:cubicBezTo>
                    <a:pt x="1" y="244"/>
                    <a:pt x="8" y="250"/>
                    <a:pt x="16" y="250"/>
                  </a:cubicBezTo>
                  <a:lnTo>
                    <a:pt x="540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5389000" y="294880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4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5389150" y="29387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5"/>
                  </a:lnTo>
                  <a:cubicBezTo>
                    <a:pt x="0" y="244"/>
                    <a:pt x="7" y="250"/>
                    <a:pt x="16" y="250"/>
                  </a:cubicBezTo>
                  <a:lnTo>
                    <a:pt x="539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5405550" y="2964425"/>
              <a:ext cx="24575" cy="24600"/>
            </a:xfrm>
            <a:custGeom>
              <a:rect b="b" l="l" r="r" t="t"/>
              <a:pathLst>
                <a:path extrusionOk="0" h="984" w="983">
                  <a:moveTo>
                    <a:pt x="492" y="0"/>
                  </a:moveTo>
                  <a:cubicBezTo>
                    <a:pt x="220" y="0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3" y="763"/>
                    <a:pt x="983" y="492"/>
                  </a:cubicBezTo>
                  <a:cubicBezTo>
                    <a:pt x="983" y="221"/>
                    <a:pt x="763" y="0"/>
                    <a:pt x="4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5363250" y="3012400"/>
              <a:ext cx="61075" cy="27675"/>
            </a:xfrm>
            <a:custGeom>
              <a:rect b="b" l="l" r="r" t="t"/>
              <a:pathLst>
                <a:path extrusionOk="0" h="1107" w="2443">
                  <a:moveTo>
                    <a:pt x="2442" y="1"/>
                  </a:moveTo>
                  <a:lnTo>
                    <a:pt x="2442" y="1"/>
                  </a:lnTo>
                  <a:cubicBezTo>
                    <a:pt x="2442" y="1"/>
                    <a:pt x="1929" y="568"/>
                    <a:pt x="1181" y="568"/>
                  </a:cubicBezTo>
                  <a:cubicBezTo>
                    <a:pt x="1178" y="568"/>
                    <a:pt x="1175" y="568"/>
                    <a:pt x="1171" y="568"/>
                  </a:cubicBezTo>
                  <a:cubicBezTo>
                    <a:pt x="417" y="563"/>
                    <a:pt x="1" y="240"/>
                    <a:pt x="1" y="240"/>
                  </a:cubicBezTo>
                  <a:lnTo>
                    <a:pt x="1" y="1047"/>
                  </a:lnTo>
                  <a:cubicBezTo>
                    <a:pt x="1" y="1047"/>
                    <a:pt x="194" y="1107"/>
                    <a:pt x="490" y="1107"/>
                  </a:cubicBezTo>
                  <a:cubicBezTo>
                    <a:pt x="993" y="1107"/>
                    <a:pt x="1791" y="934"/>
                    <a:pt x="24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5362800" y="2952750"/>
              <a:ext cx="13625" cy="30000"/>
            </a:xfrm>
            <a:custGeom>
              <a:rect b="b" l="l" r="r" t="t"/>
              <a:pathLst>
                <a:path extrusionOk="0" h="1200" w="545">
                  <a:moveTo>
                    <a:pt x="348" y="1"/>
                  </a:moveTo>
                  <a:lnTo>
                    <a:pt x="0" y="1200"/>
                  </a:lnTo>
                  <a:lnTo>
                    <a:pt x="545" y="120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5442050" y="29520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336" y="0"/>
                  </a:moveTo>
                  <a:cubicBezTo>
                    <a:pt x="300" y="0"/>
                    <a:pt x="262" y="8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4"/>
                    <a:pt x="27" y="628"/>
                    <a:pt x="45" y="631"/>
                  </a:cubicBezTo>
                  <a:cubicBezTo>
                    <a:pt x="189" y="650"/>
                    <a:pt x="313" y="771"/>
                    <a:pt x="319" y="920"/>
                  </a:cubicBezTo>
                  <a:cubicBezTo>
                    <a:pt x="326" y="1068"/>
                    <a:pt x="208" y="1204"/>
                    <a:pt x="65" y="1229"/>
                  </a:cubicBezTo>
                  <a:cubicBezTo>
                    <a:pt x="15" y="1237"/>
                    <a:pt x="20" y="1312"/>
                    <a:pt x="66" y="1312"/>
                  </a:cubicBezTo>
                  <a:cubicBezTo>
                    <a:pt x="69" y="1312"/>
                    <a:pt x="71" y="1312"/>
                    <a:pt x="74" y="1312"/>
                  </a:cubicBezTo>
                  <a:cubicBezTo>
                    <a:pt x="258" y="1279"/>
                    <a:pt x="403" y="1114"/>
                    <a:pt x="402" y="926"/>
                  </a:cubicBezTo>
                  <a:cubicBezTo>
                    <a:pt x="400" y="749"/>
                    <a:pt x="261" y="594"/>
                    <a:pt x="92" y="557"/>
                  </a:cubicBezTo>
                  <a:cubicBezTo>
                    <a:pt x="85" y="403"/>
                    <a:pt x="87" y="220"/>
                    <a:pt x="226" y="123"/>
                  </a:cubicBezTo>
                  <a:cubicBezTo>
                    <a:pt x="263" y="96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3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5360750" y="2950675"/>
              <a:ext cx="19375" cy="33700"/>
            </a:xfrm>
            <a:custGeom>
              <a:rect b="b" l="l" r="r" t="t"/>
              <a:pathLst>
                <a:path extrusionOk="0" h="1348" w="775">
                  <a:moveTo>
                    <a:pt x="427" y="0"/>
                  </a:moveTo>
                  <a:cubicBezTo>
                    <a:pt x="408" y="0"/>
                    <a:pt x="389" y="10"/>
                    <a:pt x="383" y="32"/>
                  </a:cubicBezTo>
                  <a:lnTo>
                    <a:pt x="10" y="1285"/>
                  </a:lnTo>
                  <a:cubicBezTo>
                    <a:pt x="1" y="1313"/>
                    <a:pt x="32" y="1332"/>
                    <a:pt x="55" y="1332"/>
                  </a:cubicBezTo>
                  <a:lnTo>
                    <a:pt x="721" y="1347"/>
                  </a:lnTo>
                  <a:cubicBezTo>
                    <a:pt x="722" y="1347"/>
                    <a:pt x="722" y="1347"/>
                    <a:pt x="722" y="1347"/>
                  </a:cubicBezTo>
                  <a:cubicBezTo>
                    <a:pt x="775" y="1347"/>
                    <a:pt x="764" y="1266"/>
                    <a:pt x="712" y="1265"/>
                  </a:cubicBezTo>
                  <a:lnTo>
                    <a:pt x="106" y="1251"/>
                  </a:lnTo>
                  <a:lnTo>
                    <a:pt x="464" y="45"/>
                  </a:lnTo>
                  <a:cubicBezTo>
                    <a:pt x="473" y="16"/>
                    <a:pt x="451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5380100" y="2988200"/>
              <a:ext cx="18050" cy="17000"/>
            </a:xfrm>
            <a:custGeom>
              <a:rect b="b" l="l" r="r" t="t"/>
              <a:pathLst>
                <a:path extrusionOk="0" h="680" w="722">
                  <a:moveTo>
                    <a:pt x="339" y="1"/>
                  </a:moveTo>
                  <a:cubicBezTo>
                    <a:pt x="302" y="1"/>
                    <a:pt x="265" y="8"/>
                    <a:pt x="229" y="23"/>
                  </a:cubicBezTo>
                  <a:cubicBezTo>
                    <a:pt x="70" y="88"/>
                    <a:pt x="1" y="284"/>
                    <a:pt x="74" y="459"/>
                  </a:cubicBezTo>
                  <a:cubicBezTo>
                    <a:pt x="131" y="595"/>
                    <a:pt x="257" y="679"/>
                    <a:pt x="385" y="679"/>
                  </a:cubicBezTo>
                  <a:cubicBezTo>
                    <a:pt x="421" y="679"/>
                    <a:pt x="458" y="672"/>
                    <a:pt x="493" y="657"/>
                  </a:cubicBezTo>
                  <a:cubicBezTo>
                    <a:pt x="653" y="591"/>
                    <a:pt x="721" y="396"/>
                    <a:pt x="649" y="220"/>
                  </a:cubicBezTo>
                  <a:cubicBezTo>
                    <a:pt x="592" y="84"/>
                    <a:pt x="467" y="1"/>
                    <a:pt x="3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5341775" y="2906650"/>
              <a:ext cx="91950" cy="44425"/>
            </a:xfrm>
            <a:custGeom>
              <a:rect b="b" l="l" r="r" t="t"/>
              <a:pathLst>
                <a:path extrusionOk="0" h="1777" w="3678">
                  <a:moveTo>
                    <a:pt x="0" y="1"/>
                  </a:moveTo>
                  <a:lnTo>
                    <a:pt x="0" y="1060"/>
                  </a:lnTo>
                  <a:lnTo>
                    <a:pt x="2551" y="1060"/>
                  </a:lnTo>
                  <a:lnTo>
                    <a:pt x="2846" y="344"/>
                  </a:lnTo>
                  <a:cubicBezTo>
                    <a:pt x="2901" y="1483"/>
                    <a:pt x="3678" y="1776"/>
                    <a:pt x="3678" y="1776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5387025" y="3260400"/>
              <a:ext cx="236400" cy="578275"/>
            </a:xfrm>
            <a:custGeom>
              <a:rect b="b" l="l" r="r" t="t"/>
              <a:pathLst>
                <a:path extrusionOk="0" h="23131" w="9456">
                  <a:moveTo>
                    <a:pt x="5415" y="1"/>
                  </a:moveTo>
                  <a:lnTo>
                    <a:pt x="5621" y="324"/>
                  </a:lnTo>
                  <a:cubicBezTo>
                    <a:pt x="5621" y="324"/>
                    <a:pt x="5371" y="524"/>
                    <a:pt x="5287" y="562"/>
                  </a:cubicBezTo>
                  <a:cubicBezTo>
                    <a:pt x="4941" y="722"/>
                    <a:pt x="3920" y="1153"/>
                    <a:pt x="2499" y="1374"/>
                  </a:cubicBezTo>
                  <a:cubicBezTo>
                    <a:pt x="2467" y="1379"/>
                    <a:pt x="2435" y="1383"/>
                    <a:pt x="2403" y="1389"/>
                  </a:cubicBezTo>
                  <a:cubicBezTo>
                    <a:pt x="2255" y="1410"/>
                    <a:pt x="2103" y="1430"/>
                    <a:pt x="1946" y="1447"/>
                  </a:cubicBezTo>
                  <a:cubicBezTo>
                    <a:pt x="1795" y="1463"/>
                    <a:pt x="1639" y="1476"/>
                    <a:pt x="1480" y="1487"/>
                  </a:cubicBezTo>
                  <a:cubicBezTo>
                    <a:pt x="1245" y="1502"/>
                    <a:pt x="1002" y="1511"/>
                    <a:pt x="752" y="1511"/>
                  </a:cubicBezTo>
                  <a:cubicBezTo>
                    <a:pt x="637" y="1511"/>
                    <a:pt x="521" y="1509"/>
                    <a:pt x="404" y="1505"/>
                  </a:cubicBezTo>
                  <a:cubicBezTo>
                    <a:pt x="289" y="1509"/>
                    <a:pt x="178" y="1511"/>
                    <a:pt x="68" y="1511"/>
                  </a:cubicBezTo>
                  <a:cubicBezTo>
                    <a:pt x="46" y="1511"/>
                    <a:pt x="23" y="1510"/>
                    <a:pt x="1" y="1510"/>
                  </a:cubicBezTo>
                  <a:lnTo>
                    <a:pt x="1" y="1510"/>
                  </a:lnTo>
                  <a:lnTo>
                    <a:pt x="1476" y="10017"/>
                  </a:lnTo>
                  <a:lnTo>
                    <a:pt x="4004" y="23131"/>
                  </a:lnTo>
                  <a:lnTo>
                    <a:pt x="9455" y="23131"/>
                  </a:lnTo>
                  <a:cubicBezTo>
                    <a:pt x="9455" y="23131"/>
                    <a:pt x="7533" y="6095"/>
                    <a:pt x="6795" y="3098"/>
                  </a:cubicBezTo>
                  <a:cubicBezTo>
                    <a:pt x="6481" y="1824"/>
                    <a:pt x="5937" y="780"/>
                    <a:pt x="5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5267700" y="3276950"/>
              <a:ext cx="168000" cy="561725"/>
            </a:xfrm>
            <a:custGeom>
              <a:rect b="b" l="l" r="r" t="t"/>
              <a:pathLst>
                <a:path extrusionOk="0" h="22469" w="6720">
                  <a:moveTo>
                    <a:pt x="1320" y="1"/>
                  </a:moveTo>
                  <a:lnTo>
                    <a:pt x="1" y="22469"/>
                  </a:lnTo>
                  <a:lnTo>
                    <a:pt x="5452" y="22469"/>
                  </a:lnTo>
                  <a:lnTo>
                    <a:pt x="6249" y="9355"/>
                  </a:lnTo>
                  <a:lnTo>
                    <a:pt x="6719" y="785"/>
                  </a:lnTo>
                  <a:lnTo>
                    <a:pt x="6719" y="785"/>
                  </a:lnTo>
                  <a:cubicBezTo>
                    <a:pt x="6568" y="801"/>
                    <a:pt x="6412" y="814"/>
                    <a:pt x="6253" y="825"/>
                  </a:cubicBezTo>
                  <a:cubicBezTo>
                    <a:pt x="6018" y="840"/>
                    <a:pt x="5775" y="849"/>
                    <a:pt x="5525" y="849"/>
                  </a:cubicBezTo>
                  <a:cubicBezTo>
                    <a:pt x="5410" y="849"/>
                    <a:pt x="5294" y="847"/>
                    <a:pt x="5177" y="843"/>
                  </a:cubicBezTo>
                  <a:cubicBezTo>
                    <a:pt x="5057" y="847"/>
                    <a:pt x="4940" y="849"/>
                    <a:pt x="4826" y="849"/>
                  </a:cubicBezTo>
                  <a:cubicBezTo>
                    <a:pt x="4808" y="849"/>
                    <a:pt x="4791" y="849"/>
                    <a:pt x="4774" y="849"/>
                  </a:cubicBezTo>
                  <a:cubicBezTo>
                    <a:pt x="4745" y="849"/>
                    <a:pt x="4715" y="849"/>
                    <a:pt x="4687" y="847"/>
                  </a:cubicBezTo>
                  <a:cubicBezTo>
                    <a:pt x="4404" y="843"/>
                    <a:pt x="4139" y="828"/>
                    <a:pt x="3892" y="803"/>
                  </a:cubicBezTo>
                  <a:lnTo>
                    <a:pt x="3891" y="803"/>
                  </a:lnTo>
                  <a:cubicBezTo>
                    <a:pt x="3669" y="782"/>
                    <a:pt x="3463" y="752"/>
                    <a:pt x="3270" y="717"/>
                  </a:cubicBezTo>
                  <a:cubicBezTo>
                    <a:pt x="3035" y="675"/>
                    <a:pt x="2819" y="625"/>
                    <a:pt x="2626" y="569"/>
                  </a:cubicBezTo>
                  <a:cubicBezTo>
                    <a:pt x="2408" y="509"/>
                    <a:pt x="2194" y="435"/>
                    <a:pt x="1987" y="348"/>
                  </a:cubicBezTo>
                  <a:cubicBezTo>
                    <a:pt x="1754" y="254"/>
                    <a:pt x="1530" y="137"/>
                    <a:pt x="1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5328875" y="3325525"/>
              <a:ext cx="100600" cy="217200"/>
            </a:xfrm>
            <a:custGeom>
              <a:rect b="b" l="l" r="r" t="t"/>
              <a:pathLst>
                <a:path extrusionOk="0" fill="none" h="8688" w="4024">
                  <a:moveTo>
                    <a:pt x="4024" y="8687"/>
                  </a:moveTo>
                  <a:lnTo>
                    <a:pt x="2722" y="1724"/>
                  </a:lnTo>
                  <a:lnTo>
                    <a:pt x="0" y="1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5230550" y="3838650"/>
              <a:ext cx="156500" cy="90600"/>
            </a:xfrm>
            <a:custGeom>
              <a:rect b="b" l="l" r="r" t="t"/>
              <a:pathLst>
                <a:path extrusionOk="0" h="3624" w="6260">
                  <a:moveTo>
                    <a:pt x="2921" y="1"/>
                  </a:moveTo>
                  <a:lnTo>
                    <a:pt x="2921" y="863"/>
                  </a:lnTo>
                  <a:lnTo>
                    <a:pt x="1999" y="2133"/>
                  </a:lnTo>
                  <a:cubicBezTo>
                    <a:pt x="1999" y="2133"/>
                    <a:pt x="59" y="2208"/>
                    <a:pt x="0" y="3623"/>
                  </a:cubicBezTo>
                  <a:lnTo>
                    <a:pt x="4821" y="3623"/>
                  </a:lnTo>
                  <a:lnTo>
                    <a:pt x="5545" y="2349"/>
                  </a:lnTo>
                  <a:lnTo>
                    <a:pt x="5545" y="3623"/>
                  </a:lnTo>
                  <a:lnTo>
                    <a:pt x="6260" y="3623"/>
                  </a:lnTo>
                  <a:lnTo>
                    <a:pt x="626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5303550" y="3838650"/>
              <a:ext cx="83500" cy="24650"/>
            </a:xfrm>
            <a:custGeom>
              <a:rect b="b" l="l" r="r" t="t"/>
              <a:pathLst>
                <a:path extrusionOk="0" h="986" w="3340">
                  <a:moveTo>
                    <a:pt x="1" y="1"/>
                  </a:moveTo>
                  <a:lnTo>
                    <a:pt x="1" y="863"/>
                  </a:lnTo>
                  <a:cubicBezTo>
                    <a:pt x="1" y="863"/>
                    <a:pt x="326" y="986"/>
                    <a:pt x="843" y="986"/>
                  </a:cubicBezTo>
                  <a:cubicBezTo>
                    <a:pt x="1472" y="986"/>
                    <a:pt x="2384" y="805"/>
                    <a:pt x="334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5285050" y="3892550"/>
              <a:ext cx="40750" cy="28100"/>
            </a:xfrm>
            <a:custGeom>
              <a:rect b="b" l="l" r="r" t="t"/>
              <a:pathLst>
                <a:path extrusionOk="0" h="1124" w="1630">
                  <a:moveTo>
                    <a:pt x="54" y="1"/>
                  </a:moveTo>
                  <a:cubicBezTo>
                    <a:pt x="28" y="1"/>
                    <a:pt x="6" y="21"/>
                    <a:pt x="3" y="47"/>
                  </a:cubicBezTo>
                  <a:cubicBezTo>
                    <a:pt x="1" y="77"/>
                    <a:pt x="21" y="102"/>
                    <a:pt x="50" y="105"/>
                  </a:cubicBezTo>
                  <a:cubicBezTo>
                    <a:pt x="60" y="105"/>
                    <a:pt x="1056" y="207"/>
                    <a:pt x="1523" y="1096"/>
                  </a:cubicBezTo>
                  <a:cubicBezTo>
                    <a:pt x="1533" y="1113"/>
                    <a:pt x="1551" y="1123"/>
                    <a:pt x="1570" y="1123"/>
                  </a:cubicBezTo>
                  <a:cubicBezTo>
                    <a:pt x="1579" y="1123"/>
                    <a:pt x="1587" y="1121"/>
                    <a:pt x="1594" y="1117"/>
                  </a:cubicBezTo>
                  <a:cubicBezTo>
                    <a:pt x="1620" y="1104"/>
                    <a:pt x="1629" y="1073"/>
                    <a:pt x="1616" y="1048"/>
                  </a:cubicBezTo>
                  <a:cubicBezTo>
                    <a:pt x="1121" y="107"/>
                    <a:pt x="70" y="2"/>
                    <a:pt x="59" y="1"/>
                  </a:cubicBez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5500225" y="3858475"/>
              <a:ext cx="96500" cy="70775"/>
            </a:xfrm>
            <a:custGeom>
              <a:rect b="b" l="l" r="r" t="t"/>
              <a:pathLst>
                <a:path extrusionOk="0" h="2831" w="3860">
                  <a:moveTo>
                    <a:pt x="3772" y="1"/>
                  </a:moveTo>
                  <a:lnTo>
                    <a:pt x="665" y="77"/>
                  </a:lnTo>
                  <a:lnTo>
                    <a:pt x="454" y="1846"/>
                  </a:lnTo>
                  <a:cubicBezTo>
                    <a:pt x="454" y="1846"/>
                    <a:pt x="1" y="2107"/>
                    <a:pt x="81" y="2830"/>
                  </a:cubicBezTo>
                  <a:lnTo>
                    <a:pt x="3859" y="283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5511575" y="3838650"/>
              <a:ext cx="82975" cy="29475"/>
            </a:xfrm>
            <a:custGeom>
              <a:rect b="b" l="l" r="r" t="t"/>
              <a:pathLst>
                <a:path extrusionOk="0" h="1179" w="3319">
                  <a:moveTo>
                    <a:pt x="0" y="1"/>
                  </a:moveTo>
                  <a:lnTo>
                    <a:pt x="211" y="870"/>
                  </a:lnTo>
                  <a:cubicBezTo>
                    <a:pt x="211" y="870"/>
                    <a:pt x="902" y="1178"/>
                    <a:pt x="1779" y="1178"/>
                  </a:cubicBezTo>
                  <a:cubicBezTo>
                    <a:pt x="2264" y="1178"/>
                    <a:pt x="2805" y="1085"/>
                    <a:pt x="3318" y="794"/>
                  </a:cubicBezTo>
                  <a:lnTo>
                    <a:pt x="316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5515450" y="3896725"/>
              <a:ext cx="65475" cy="8250"/>
            </a:xfrm>
            <a:custGeom>
              <a:rect b="b" l="l" r="r" t="t"/>
              <a:pathLst>
                <a:path extrusionOk="0" h="330" w="2619">
                  <a:moveTo>
                    <a:pt x="1194" y="0"/>
                  </a:moveTo>
                  <a:cubicBezTo>
                    <a:pt x="469" y="0"/>
                    <a:pt x="74" y="218"/>
                    <a:pt x="49" y="232"/>
                  </a:cubicBezTo>
                  <a:cubicBezTo>
                    <a:pt x="0" y="262"/>
                    <a:pt x="29" y="329"/>
                    <a:pt x="75" y="329"/>
                  </a:cubicBezTo>
                  <a:cubicBezTo>
                    <a:pt x="83" y="329"/>
                    <a:pt x="92" y="327"/>
                    <a:pt x="100" y="323"/>
                  </a:cubicBezTo>
                  <a:cubicBezTo>
                    <a:pt x="106" y="319"/>
                    <a:pt x="494" y="108"/>
                    <a:pt x="1204" y="108"/>
                  </a:cubicBezTo>
                  <a:cubicBezTo>
                    <a:pt x="1565" y="108"/>
                    <a:pt x="2010" y="162"/>
                    <a:pt x="2530" y="327"/>
                  </a:cubicBezTo>
                  <a:cubicBezTo>
                    <a:pt x="2535" y="329"/>
                    <a:pt x="2541" y="330"/>
                    <a:pt x="2546" y="330"/>
                  </a:cubicBezTo>
                  <a:cubicBezTo>
                    <a:pt x="2605" y="330"/>
                    <a:pt x="2618" y="245"/>
                    <a:pt x="2561" y="228"/>
                  </a:cubicBezTo>
                  <a:cubicBezTo>
                    <a:pt x="2022" y="57"/>
                    <a:pt x="1565" y="0"/>
                    <a:pt x="11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5214475" y="3045700"/>
              <a:ext cx="176900" cy="233775"/>
            </a:xfrm>
            <a:custGeom>
              <a:rect b="b" l="l" r="r" t="t"/>
              <a:pathLst>
                <a:path extrusionOk="0" h="9351" w="7076">
                  <a:moveTo>
                    <a:pt x="5181" y="0"/>
                  </a:moveTo>
                  <a:cubicBezTo>
                    <a:pt x="4395" y="0"/>
                    <a:pt x="3685" y="543"/>
                    <a:pt x="3505" y="1342"/>
                  </a:cubicBezTo>
                  <a:lnTo>
                    <a:pt x="2443" y="5914"/>
                  </a:lnTo>
                  <a:lnTo>
                    <a:pt x="1720" y="5914"/>
                  </a:lnTo>
                  <a:cubicBezTo>
                    <a:pt x="770" y="5914"/>
                    <a:pt x="1" y="6683"/>
                    <a:pt x="1" y="7633"/>
                  </a:cubicBezTo>
                  <a:cubicBezTo>
                    <a:pt x="1" y="8581"/>
                    <a:pt x="770" y="9351"/>
                    <a:pt x="1720" y="9351"/>
                  </a:cubicBezTo>
                  <a:lnTo>
                    <a:pt x="3807" y="9351"/>
                  </a:lnTo>
                  <a:cubicBezTo>
                    <a:pt x="4606" y="9351"/>
                    <a:pt x="5301" y="8799"/>
                    <a:pt x="5481" y="8022"/>
                  </a:cubicBezTo>
                  <a:lnTo>
                    <a:pt x="6852" y="2120"/>
                  </a:lnTo>
                  <a:cubicBezTo>
                    <a:pt x="7075" y="1193"/>
                    <a:pt x="6500" y="262"/>
                    <a:pt x="5571" y="45"/>
                  </a:cubicBezTo>
                  <a:cubicBezTo>
                    <a:pt x="5440" y="15"/>
                    <a:pt x="5309" y="0"/>
                    <a:pt x="5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5435725" y="3046575"/>
              <a:ext cx="226850" cy="233175"/>
            </a:xfrm>
            <a:custGeom>
              <a:rect b="b" l="l" r="r" t="t"/>
              <a:pathLst>
                <a:path extrusionOk="0" h="9327" w="9074">
                  <a:moveTo>
                    <a:pt x="1955" y="0"/>
                  </a:moveTo>
                  <a:cubicBezTo>
                    <a:pt x="1709" y="0"/>
                    <a:pt x="1460" y="54"/>
                    <a:pt x="1223" y="165"/>
                  </a:cubicBezTo>
                  <a:cubicBezTo>
                    <a:pt x="369" y="568"/>
                    <a:pt x="0" y="1585"/>
                    <a:pt x="396" y="2442"/>
                  </a:cubicBezTo>
                  <a:lnTo>
                    <a:pt x="3183" y="8342"/>
                  </a:lnTo>
                  <a:cubicBezTo>
                    <a:pt x="3467" y="8944"/>
                    <a:pt x="4072" y="9327"/>
                    <a:pt x="4737" y="9327"/>
                  </a:cubicBezTo>
                  <a:lnTo>
                    <a:pt x="7369" y="9327"/>
                  </a:lnTo>
                  <a:cubicBezTo>
                    <a:pt x="8312" y="9319"/>
                    <a:pt x="9073" y="8552"/>
                    <a:pt x="9073" y="7609"/>
                  </a:cubicBezTo>
                  <a:cubicBezTo>
                    <a:pt x="9073" y="6665"/>
                    <a:pt x="8312" y="5898"/>
                    <a:pt x="7368" y="5890"/>
                  </a:cubicBezTo>
                  <a:lnTo>
                    <a:pt x="5826" y="5890"/>
                  </a:lnTo>
                  <a:lnTo>
                    <a:pt x="3504" y="974"/>
                  </a:lnTo>
                  <a:cubicBezTo>
                    <a:pt x="3208" y="359"/>
                    <a:pt x="2595" y="0"/>
                    <a:pt x="195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5300675" y="3046250"/>
              <a:ext cx="226875" cy="251925"/>
            </a:xfrm>
            <a:custGeom>
              <a:rect b="b" l="l" r="r" t="t"/>
              <a:pathLst>
                <a:path extrusionOk="0" h="10077" w="9075">
                  <a:moveTo>
                    <a:pt x="1861" y="0"/>
                  </a:moveTo>
                  <a:cubicBezTo>
                    <a:pt x="1788" y="0"/>
                    <a:pt x="1716" y="4"/>
                    <a:pt x="1644" y="12"/>
                  </a:cubicBezTo>
                  <a:lnTo>
                    <a:pt x="1644" y="13"/>
                  </a:lnTo>
                  <a:cubicBezTo>
                    <a:pt x="1644" y="13"/>
                    <a:pt x="168" y="2578"/>
                    <a:pt x="168" y="3980"/>
                  </a:cubicBezTo>
                  <a:cubicBezTo>
                    <a:pt x="168" y="4055"/>
                    <a:pt x="173" y="4129"/>
                    <a:pt x="182" y="4204"/>
                  </a:cubicBezTo>
                  <a:cubicBezTo>
                    <a:pt x="365" y="5536"/>
                    <a:pt x="741" y="5883"/>
                    <a:pt x="741" y="5883"/>
                  </a:cubicBezTo>
                  <a:lnTo>
                    <a:pt x="149" y="8558"/>
                  </a:lnTo>
                  <a:lnTo>
                    <a:pt x="1" y="9229"/>
                  </a:lnTo>
                  <a:cubicBezTo>
                    <a:pt x="211" y="9365"/>
                    <a:pt x="434" y="9482"/>
                    <a:pt x="667" y="9576"/>
                  </a:cubicBezTo>
                  <a:cubicBezTo>
                    <a:pt x="875" y="9663"/>
                    <a:pt x="1089" y="9737"/>
                    <a:pt x="1307" y="9797"/>
                  </a:cubicBezTo>
                  <a:cubicBezTo>
                    <a:pt x="1500" y="9853"/>
                    <a:pt x="1716" y="9903"/>
                    <a:pt x="1951" y="9945"/>
                  </a:cubicBezTo>
                  <a:cubicBezTo>
                    <a:pt x="2144" y="9980"/>
                    <a:pt x="2350" y="10010"/>
                    <a:pt x="2572" y="10031"/>
                  </a:cubicBezTo>
                  <a:lnTo>
                    <a:pt x="2573" y="10031"/>
                  </a:lnTo>
                  <a:cubicBezTo>
                    <a:pt x="2820" y="10056"/>
                    <a:pt x="3084" y="10071"/>
                    <a:pt x="3367" y="10075"/>
                  </a:cubicBezTo>
                  <a:cubicBezTo>
                    <a:pt x="3395" y="10076"/>
                    <a:pt x="3425" y="10076"/>
                    <a:pt x="3454" y="10076"/>
                  </a:cubicBezTo>
                  <a:cubicBezTo>
                    <a:pt x="3476" y="10076"/>
                    <a:pt x="3499" y="10077"/>
                    <a:pt x="3522" y="10077"/>
                  </a:cubicBezTo>
                  <a:cubicBezTo>
                    <a:pt x="3632" y="10077"/>
                    <a:pt x="3743" y="10075"/>
                    <a:pt x="3857" y="10071"/>
                  </a:cubicBezTo>
                  <a:cubicBezTo>
                    <a:pt x="3974" y="10075"/>
                    <a:pt x="4090" y="10077"/>
                    <a:pt x="4205" y="10077"/>
                  </a:cubicBezTo>
                  <a:cubicBezTo>
                    <a:pt x="4455" y="10077"/>
                    <a:pt x="4699" y="10068"/>
                    <a:pt x="4934" y="10053"/>
                  </a:cubicBezTo>
                  <a:cubicBezTo>
                    <a:pt x="5093" y="10042"/>
                    <a:pt x="5249" y="10029"/>
                    <a:pt x="5400" y="10013"/>
                  </a:cubicBezTo>
                  <a:cubicBezTo>
                    <a:pt x="5557" y="9996"/>
                    <a:pt x="5708" y="9976"/>
                    <a:pt x="5856" y="9955"/>
                  </a:cubicBezTo>
                  <a:cubicBezTo>
                    <a:pt x="5889" y="9949"/>
                    <a:pt x="5920" y="9945"/>
                    <a:pt x="5952" y="9940"/>
                  </a:cubicBezTo>
                  <a:cubicBezTo>
                    <a:pt x="7373" y="9719"/>
                    <a:pt x="8394" y="9288"/>
                    <a:pt x="8740" y="9128"/>
                  </a:cubicBezTo>
                  <a:cubicBezTo>
                    <a:pt x="8824" y="9090"/>
                    <a:pt x="9074" y="8890"/>
                    <a:pt x="9074" y="8890"/>
                  </a:cubicBezTo>
                  <a:lnTo>
                    <a:pt x="8868" y="8566"/>
                  </a:lnTo>
                  <a:cubicBezTo>
                    <a:pt x="8162" y="7513"/>
                    <a:pt x="7498" y="6945"/>
                    <a:pt x="7498" y="6945"/>
                  </a:cubicBezTo>
                  <a:lnTo>
                    <a:pt x="8868" y="2077"/>
                  </a:lnTo>
                  <a:cubicBezTo>
                    <a:pt x="8868" y="1375"/>
                    <a:pt x="8513" y="721"/>
                    <a:pt x="7926" y="337"/>
                  </a:cubicBezTo>
                  <a:cubicBezTo>
                    <a:pt x="7925" y="337"/>
                    <a:pt x="7924" y="336"/>
                    <a:pt x="7923" y="335"/>
                  </a:cubicBezTo>
                  <a:cubicBezTo>
                    <a:pt x="7849" y="287"/>
                    <a:pt x="7787" y="239"/>
                    <a:pt x="7722" y="190"/>
                  </a:cubicBezTo>
                  <a:cubicBezTo>
                    <a:pt x="7619" y="111"/>
                    <a:pt x="7506" y="46"/>
                    <a:pt x="738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5363250" y="3046275"/>
              <a:ext cx="75575" cy="18700"/>
            </a:xfrm>
            <a:custGeom>
              <a:rect b="b" l="l" r="r" t="t"/>
              <a:pathLst>
                <a:path extrusionOk="0" h="748" w="3023">
                  <a:moveTo>
                    <a:pt x="1" y="0"/>
                  </a:moveTo>
                  <a:cubicBezTo>
                    <a:pt x="1" y="0"/>
                    <a:pt x="342" y="748"/>
                    <a:pt x="1253" y="748"/>
                  </a:cubicBezTo>
                  <a:cubicBezTo>
                    <a:pt x="2635" y="748"/>
                    <a:pt x="3022" y="0"/>
                    <a:pt x="302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299250" y="3084100"/>
              <a:ext cx="24650" cy="194200"/>
            </a:xfrm>
            <a:custGeom>
              <a:rect b="b" l="l" r="r" t="t"/>
              <a:pathLst>
                <a:path extrusionOk="0" h="7768" w="986">
                  <a:moveTo>
                    <a:pt x="919" y="0"/>
                  </a:moveTo>
                  <a:cubicBezTo>
                    <a:pt x="902" y="0"/>
                    <a:pt x="884" y="9"/>
                    <a:pt x="874" y="30"/>
                  </a:cubicBezTo>
                  <a:cubicBezTo>
                    <a:pt x="842" y="97"/>
                    <a:pt x="101" y="1697"/>
                    <a:pt x="188" y="2694"/>
                  </a:cubicBezTo>
                  <a:cubicBezTo>
                    <a:pt x="267" y="3610"/>
                    <a:pt x="665" y="4259"/>
                    <a:pt x="744" y="4379"/>
                  </a:cubicBezTo>
                  <a:lnTo>
                    <a:pt x="7" y="7704"/>
                  </a:lnTo>
                  <a:cubicBezTo>
                    <a:pt x="0" y="7732"/>
                    <a:pt x="18" y="7759"/>
                    <a:pt x="47" y="7766"/>
                  </a:cubicBezTo>
                  <a:cubicBezTo>
                    <a:pt x="50" y="7766"/>
                    <a:pt x="54" y="7767"/>
                    <a:pt x="58" y="7767"/>
                  </a:cubicBezTo>
                  <a:cubicBezTo>
                    <a:pt x="82" y="7767"/>
                    <a:pt x="103" y="7750"/>
                    <a:pt x="108" y="7726"/>
                  </a:cubicBezTo>
                  <a:lnTo>
                    <a:pt x="850" y="4380"/>
                  </a:lnTo>
                  <a:cubicBezTo>
                    <a:pt x="853" y="4366"/>
                    <a:pt x="851" y="4350"/>
                    <a:pt x="843" y="4338"/>
                  </a:cubicBezTo>
                  <a:cubicBezTo>
                    <a:pt x="838" y="4331"/>
                    <a:pt x="376" y="3653"/>
                    <a:pt x="291" y="2685"/>
                  </a:cubicBezTo>
                  <a:cubicBezTo>
                    <a:pt x="208" y="1715"/>
                    <a:pt x="960" y="90"/>
                    <a:pt x="968" y="73"/>
                  </a:cubicBezTo>
                  <a:cubicBezTo>
                    <a:pt x="985" y="33"/>
                    <a:pt x="952" y="0"/>
                    <a:pt x="9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5451650" y="3121550"/>
              <a:ext cx="99025" cy="159225"/>
            </a:xfrm>
            <a:custGeom>
              <a:rect b="b" l="l" r="r" t="t"/>
              <a:pathLst>
                <a:path extrusionOk="0" h="6369" w="3961">
                  <a:moveTo>
                    <a:pt x="68" y="0"/>
                  </a:moveTo>
                  <a:cubicBezTo>
                    <a:pt x="34" y="0"/>
                    <a:pt x="0" y="33"/>
                    <a:pt x="19" y="74"/>
                  </a:cubicBezTo>
                  <a:lnTo>
                    <a:pt x="2291" y="4952"/>
                  </a:lnTo>
                  <a:cubicBezTo>
                    <a:pt x="2839" y="6346"/>
                    <a:pt x="3847" y="6369"/>
                    <a:pt x="3907" y="6369"/>
                  </a:cubicBezTo>
                  <a:lnTo>
                    <a:pt x="3910" y="6368"/>
                  </a:lnTo>
                  <a:cubicBezTo>
                    <a:pt x="3938" y="6367"/>
                    <a:pt x="3960" y="6344"/>
                    <a:pt x="3960" y="6315"/>
                  </a:cubicBezTo>
                  <a:cubicBezTo>
                    <a:pt x="3958" y="6286"/>
                    <a:pt x="3935" y="6264"/>
                    <a:pt x="3907" y="6264"/>
                  </a:cubicBezTo>
                  <a:cubicBezTo>
                    <a:pt x="3905" y="6264"/>
                    <a:pt x="3902" y="6264"/>
                    <a:pt x="3897" y="6264"/>
                  </a:cubicBezTo>
                  <a:cubicBezTo>
                    <a:pt x="3789" y="6264"/>
                    <a:pt x="2899" y="6216"/>
                    <a:pt x="2386" y="4912"/>
                  </a:cubicBezTo>
                  <a:lnTo>
                    <a:pt x="114" y="31"/>
                  </a:lnTo>
                  <a:cubicBezTo>
                    <a:pt x="104" y="9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5599675" y="3201150"/>
              <a:ext cx="176325" cy="112300"/>
            </a:xfrm>
            <a:custGeom>
              <a:rect b="b" l="l" r="r" t="t"/>
              <a:pathLst>
                <a:path extrusionOk="0" h="4492" w="7053">
                  <a:moveTo>
                    <a:pt x="2424" y="0"/>
                  </a:moveTo>
                  <a:cubicBezTo>
                    <a:pt x="1748" y="0"/>
                    <a:pt x="1254" y="222"/>
                    <a:pt x="1254" y="222"/>
                  </a:cubicBezTo>
                  <a:lnTo>
                    <a:pt x="1105" y="222"/>
                  </a:lnTo>
                  <a:cubicBezTo>
                    <a:pt x="493" y="228"/>
                    <a:pt x="0" y="726"/>
                    <a:pt x="0" y="1339"/>
                  </a:cubicBezTo>
                  <a:cubicBezTo>
                    <a:pt x="0" y="1952"/>
                    <a:pt x="493" y="2449"/>
                    <a:pt x="1105" y="2456"/>
                  </a:cubicBezTo>
                  <a:lnTo>
                    <a:pt x="1147" y="2456"/>
                  </a:lnTo>
                  <a:lnTo>
                    <a:pt x="4684" y="4440"/>
                  </a:lnTo>
                  <a:cubicBezTo>
                    <a:pt x="4741" y="4473"/>
                    <a:pt x="4803" y="4488"/>
                    <a:pt x="4863" y="4488"/>
                  </a:cubicBezTo>
                  <a:cubicBezTo>
                    <a:pt x="4987" y="4488"/>
                    <a:pt x="5108" y="4424"/>
                    <a:pt x="5175" y="4309"/>
                  </a:cubicBezTo>
                  <a:cubicBezTo>
                    <a:pt x="5189" y="4285"/>
                    <a:pt x="5199" y="4260"/>
                    <a:pt x="5205" y="4234"/>
                  </a:cubicBezTo>
                  <a:lnTo>
                    <a:pt x="5566" y="4441"/>
                  </a:lnTo>
                  <a:cubicBezTo>
                    <a:pt x="5624" y="4476"/>
                    <a:pt x="5686" y="4492"/>
                    <a:pt x="5747" y="4492"/>
                  </a:cubicBezTo>
                  <a:cubicBezTo>
                    <a:pt x="5934" y="4492"/>
                    <a:pt x="6107" y="4341"/>
                    <a:pt x="6105" y="4131"/>
                  </a:cubicBezTo>
                  <a:cubicBezTo>
                    <a:pt x="6106" y="4081"/>
                    <a:pt x="6096" y="4030"/>
                    <a:pt x="6075" y="3985"/>
                  </a:cubicBezTo>
                  <a:lnTo>
                    <a:pt x="6075" y="3985"/>
                  </a:lnTo>
                  <a:lnTo>
                    <a:pt x="6110" y="4005"/>
                  </a:lnTo>
                  <a:cubicBezTo>
                    <a:pt x="6167" y="4038"/>
                    <a:pt x="6229" y="4053"/>
                    <a:pt x="6290" y="4053"/>
                  </a:cubicBezTo>
                  <a:cubicBezTo>
                    <a:pt x="6414" y="4053"/>
                    <a:pt x="6535" y="3989"/>
                    <a:pt x="6602" y="3873"/>
                  </a:cubicBezTo>
                  <a:cubicBezTo>
                    <a:pt x="6679" y="3737"/>
                    <a:pt x="6659" y="3567"/>
                    <a:pt x="6556" y="3451"/>
                  </a:cubicBezTo>
                  <a:lnTo>
                    <a:pt x="6556" y="3451"/>
                  </a:lnTo>
                  <a:cubicBezTo>
                    <a:pt x="6602" y="3470"/>
                    <a:pt x="6648" y="3479"/>
                    <a:pt x="6694" y="3479"/>
                  </a:cubicBezTo>
                  <a:cubicBezTo>
                    <a:pt x="6884" y="3479"/>
                    <a:pt x="7053" y="3326"/>
                    <a:pt x="7051" y="3119"/>
                  </a:cubicBezTo>
                  <a:cubicBezTo>
                    <a:pt x="7052" y="2991"/>
                    <a:pt x="6985" y="2871"/>
                    <a:pt x="6872" y="2805"/>
                  </a:cubicBezTo>
                  <a:lnTo>
                    <a:pt x="4630" y="1569"/>
                  </a:lnTo>
                  <a:lnTo>
                    <a:pt x="4630" y="1569"/>
                  </a:lnTo>
                  <a:lnTo>
                    <a:pt x="5819" y="1954"/>
                  </a:lnTo>
                  <a:cubicBezTo>
                    <a:pt x="5856" y="1965"/>
                    <a:pt x="5893" y="1971"/>
                    <a:pt x="5929" y="1971"/>
                  </a:cubicBezTo>
                  <a:cubicBezTo>
                    <a:pt x="6081" y="1971"/>
                    <a:pt x="6223" y="1874"/>
                    <a:pt x="6272" y="1721"/>
                  </a:cubicBezTo>
                  <a:cubicBezTo>
                    <a:pt x="6284" y="1686"/>
                    <a:pt x="6290" y="1649"/>
                    <a:pt x="6289" y="1612"/>
                  </a:cubicBezTo>
                  <a:cubicBezTo>
                    <a:pt x="6290" y="1456"/>
                    <a:pt x="6190" y="1318"/>
                    <a:pt x="6041" y="1270"/>
                  </a:cubicBezTo>
                  <a:lnTo>
                    <a:pt x="4289" y="702"/>
                  </a:lnTo>
                  <a:cubicBezTo>
                    <a:pt x="3662" y="151"/>
                    <a:pt x="2981" y="0"/>
                    <a:pt x="242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5620000" y="3213325"/>
              <a:ext cx="13325" cy="41825"/>
            </a:xfrm>
            <a:custGeom>
              <a:rect b="b" l="l" r="r" t="t"/>
              <a:pathLst>
                <a:path extrusionOk="0" h="1673" w="533">
                  <a:moveTo>
                    <a:pt x="459" y="0"/>
                  </a:moveTo>
                  <a:cubicBezTo>
                    <a:pt x="446" y="0"/>
                    <a:pt x="433" y="6"/>
                    <a:pt x="422" y="20"/>
                  </a:cubicBezTo>
                  <a:cubicBezTo>
                    <a:pt x="70" y="476"/>
                    <a:pt x="0" y="1123"/>
                    <a:pt x="253" y="1642"/>
                  </a:cubicBezTo>
                  <a:cubicBezTo>
                    <a:pt x="264" y="1664"/>
                    <a:pt x="283" y="1673"/>
                    <a:pt x="302" y="1673"/>
                  </a:cubicBezTo>
                  <a:cubicBezTo>
                    <a:pt x="335" y="1673"/>
                    <a:pt x="369" y="1644"/>
                    <a:pt x="350" y="1605"/>
                  </a:cubicBezTo>
                  <a:cubicBezTo>
                    <a:pt x="113" y="1118"/>
                    <a:pt x="171" y="514"/>
                    <a:pt x="503" y="86"/>
                  </a:cubicBezTo>
                  <a:cubicBezTo>
                    <a:pt x="533" y="47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5701975" y="3231025"/>
              <a:ext cx="14475" cy="9825"/>
            </a:xfrm>
            <a:custGeom>
              <a:rect b="b" l="l" r="r" t="t"/>
              <a:pathLst>
                <a:path extrusionOk="0" h="393" w="579">
                  <a:moveTo>
                    <a:pt x="56" y="0"/>
                  </a:moveTo>
                  <a:cubicBezTo>
                    <a:pt x="42" y="0"/>
                    <a:pt x="28" y="6"/>
                    <a:pt x="18" y="18"/>
                  </a:cubicBezTo>
                  <a:cubicBezTo>
                    <a:pt x="2" y="38"/>
                    <a:pt x="1" y="77"/>
                    <a:pt x="25" y="92"/>
                  </a:cubicBezTo>
                  <a:lnTo>
                    <a:pt x="488" y="382"/>
                  </a:lnTo>
                  <a:cubicBezTo>
                    <a:pt x="499" y="389"/>
                    <a:pt x="511" y="393"/>
                    <a:pt x="523" y="393"/>
                  </a:cubicBezTo>
                  <a:cubicBezTo>
                    <a:pt x="537" y="393"/>
                    <a:pt x="551" y="387"/>
                    <a:pt x="561" y="375"/>
                  </a:cubicBezTo>
                  <a:cubicBezTo>
                    <a:pt x="577" y="355"/>
                    <a:pt x="578" y="315"/>
                    <a:pt x="554" y="300"/>
                  </a:cubicBezTo>
                  <a:lnTo>
                    <a:pt x="92" y="11"/>
                  </a:ln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715400" y="3256075"/>
              <a:ext cx="47900" cy="31675"/>
            </a:xfrm>
            <a:custGeom>
              <a:rect b="b" l="l" r="r" t="t"/>
              <a:pathLst>
                <a:path extrusionOk="0" h="1267" w="1916">
                  <a:moveTo>
                    <a:pt x="82" y="1"/>
                  </a:moveTo>
                  <a:cubicBezTo>
                    <a:pt x="36" y="1"/>
                    <a:pt x="0" y="61"/>
                    <a:pt x="46" y="91"/>
                  </a:cubicBezTo>
                  <a:lnTo>
                    <a:pt x="1804" y="1257"/>
                  </a:lnTo>
                  <a:cubicBezTo>
                    <a:pt x="1814" y="1264"/>
                    <a:pt x="1824" y="1267"/>
                    <a:pt x="1834" y="1267"/>
                  </a:cubicBezTo>
                  <a:cubicBezTo>
                    <a:pt x="1879" y="1267"/>
                    <a:pt x="1916" y="1207"/>
                    <a:pt x="1870" y="1176"/>
                  </a:cubicBezTo>
                  <a:lnTo>
                    <a:pt x="112" y="11"/>
                  </a:lnTo>
                  <a:cubicBezTo>
                    <a:pt x="102" y="4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5707850" y="3269575"/>
              <a:ext cx="44250" cy="32950"/>
            </a:xfrm>
            <a:custGeom>
              <a:rect b="b" l="l" r="r" t="t"/>
              <a:pathLst>
                <a:path extrusionOk="0" h="1318" w="1770">
                  <a:moveTo>
                    <a:pt x="79" y="1"/>
                  </a:moveTo>
                  <a:cubicBezTo>
                    <a:pt x="36" y="1"/>
                    <a:pt x="1" y="60"/>
                    <a:pt x="44" y="92"/>
                  </a:cubicBezTo>
                  <a:lnTo>
                    <a:pt x="1660" y="1306"/>
                  </a:lnTo>
                  <a:cubicBezTo>
                    <a:pt x="1670" y="1314"/>
                    <a:pt x="1681" y="1317"/>
                    <a:pt x="1691" y="1317"/>
                  </a:cubicBezTo>
                  <a:cubicBezTo>
                    <a:pt x="1735" y="1317"/>
                    <a:pt x="1770" y="1258"/>
                    <a:pt x="1726" y="1226"/>
                  </a:cubicBezTo>
                  <a:lnTo>
                    <a:pt x="111" y="12"/>
                  </a:lnTo>
                  <a:cubicBezTo>
                    <a:pt x="100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5691650" y="3251450"/>
              <a:ext cx="39075" cy="54775"/>
            </a:xfrm>
            <a:custGeom>
              <a:rect b="b" l="l" r="r" t="t"/>
              <a:pathLst>
                <a:path extrusionOk="0" h="2191" w="1563">
                  <a:moveTo>
                    <a:pt x="1134" y="1"/>
                  </a:moveTo>
                  <a:cubicBezTo>
                    <a:pt x="1116" y="1"/>
                    <a:pt x="1097" y="9"/>
                    <a:pt x="1086" y="27"/>
                  </a:cubicBezTo>
                  <a:cubicBezTo>
                    <a:pt x="851" y="416"/>
                    <a:pt x="562" y="771"/>
                    <a:pt x="228" y="1079"/>
                  </a:cubicBezTo>
                  <a:cubicBezTo>
                    <a:pt x="208" y="1084"/>
                    <a:pt x="193" y="1098"/>
                    <a:pt x="187" y="1117"/>
                  </a:cubicBezTo>
                  <a:cubicBezTo>
                    <a:pt x="140" y="1160"/>
                    <a:pt x="92" y="1202"/>
                    <a:pt x="42" y="1243"/>
                  </a:cubicBezTo>
                  <a:cubicBezTo>
                    <a:pt x="1" y="1277"/>
                    <a:pt x="33" y="1339"/>
                    <a:pt x="73" y="1339"/>
                  </a:cubicBezTo>
                  <a:cubicBezTo>
                    <a:pt x="83" y="1339"/>
                    <a:pt x="94" y="1336"/>
                    <a:pt x="104" y="1327"/>
                  </a:cubicBezTo>
                  <a:cubicBezTo>
                    <a:pt x="152" y="1287"/>
                    <a:pt x="199" y="1246"/>
                    <a:pt x="246" y="1203"/>
                  </a:cubicBezTo>
                  <a:lnTo>
                    <a:pt x="1455" y="2179"/>
                  </a:lnTo>
                  <a:cubicBezTo>
                    <a:pt x="1465" y="2187"/>
                    <a:pt x="1476" y="2190"/>
                    <a:pt x="1486" y="2190"/>
                  </a:cubicBezTo>
                  <a:cubicBezTo>
                    <a:pt x="1528" y="2190"/>
                    <a:pt x="1562" y="2131"/>
                    <a:pt x="1520" y="2098"/>
                  </a:cubicBezTo>
                  <a:lnTo>
                    <a:pt x="322" y="1132"/>
                  </a:lnTo>
                  <a:cubicBezTo>
                    <a:pt x="656" y="819"/>
                    <a:pt x="945" y="462"/>
                    <a:pt x="1181" y="71"/>
                  </a:cubicBezTo>
                  <a:cubicBezTo>
                    <a:pt x="1204" y="32"/>
                    <a:pt x="1169" y="1"/>
                    <a:pt x="113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5664300" y="3225575"/>
              <a:ext cx="16900" cy="26025"/>
            </a:xfrm>
            <a:custGeom>
              <a:rect b="b" l="l" r="r" t="t"/>
              <a:pathLst>
                <a:path extrusionOk="0" h="1041" w="676">
                  <a:moveTo>
                    <a:pt x="72" y="0"/>
                  </a:moveTo>
                  <a:cubicBezTo>
                    <a:pt x="37" y="0"/>
                    <a:pt x="1" y="44"/>
                    <a:pt x="25" y="85"/>
                  </a:cubicBezTo>
                  <a:lnTo>
                    <a:pt x="567" y="1017"/>
                  </a:lnTo>
                  <a:cubicBezTo>
                    <a:pt x="576" y="1034"/>
                    <a:pt x="590" y="1040"/>
                    <a:pt x="604" y="1040"/>
                  </a:cubicBezTo>
                  <a:cubicBezTo>
                    <a:pt x="639" y="1040"/>
                    <a:pt x="675" y="997"/>
                    <a:pt x="651" y="956"/>
                  </a:cubicBezTo>
                  <a:lnTo>
                    <a:pt x="109" y="23"/>
                  </a:lnTo>
                  <a:cubicBezTo>
                    <a:pt x="100" y="7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5086575" y="3201150"/>
              <a:ext cx="176950" cy="112300"/>
            </a:xfrm>
            <a:custGeom>
              <a:rect b="b" l="l" r="r" t="t"/>
              <a:pathLst>
                <a:path extrusionOk="0" h="4492" w="7078">
                  <a:moveTo>
                    <a:pt x="4631" y="0"/>
                  </a:moveTo>
                  <a:cubicBezTo>
                    <a:pt x="4073" y="0"/>
                    <a:pt x="3392" y="151"/>
                    <a:pt x="2765" y="702"/>
                  </a:cubicBezTo>
                  <a:lnTo>
                    <a:pt x="1013" y="1270"/>
                  </a:lnTo>
                  <a:cubicBezTo>
                    <a:pt x="864" y="1318"/>
                    <a:pt x="765" y="1456"/>
                    <a:pt x="765" y="1612"/>
                  </a:cubicBezTo>
                  <a:cubicBezTo>
                    <a:pt x="765" y="1649"/>
                    <a:pt x="770" y="1686"/>
                    <a:pt x="782" y="1721"/>
                  </a:cubicBezTo>
                  <a:cubicBezTo>
                    <a:pt x="831" y="1874"/>
                    <a:pt x="973" y="1971"/>
                    <a:pt x="1125" y="1971"/>
                  </a:cubicBezTo>
                  <a:cubicBezTo>
                    <a:pt x="1162" y="1971"/>
                    <a:pt x="1199" y="1965"/>
                    <a:pt x="1235" y="1954"/>
                  </a:cubicBezTo>
                  <a:lnTo>
                    <a:pt x="2423" y="1569"/>
                  </a:lnTo>
                  <a:lnTo>
                    <a:pt x="181" y="2805"/>
                  </a:lnTo>
                  <a:cubicBezTo>
                    <a:pt x="69" y="2870"/>
                    <a:pt x="1" y="2990"/>
                    <a:pt x="1" y="3119"/>
                  </a:cubicBezTo>
                  <a:cubicBezTo>
                    <a:pt x="0" y="3326"/>
                    <a:pt x="170" y="3479"/>
                    <a:pt x="359" y="3479"/>
                  </a:cubicBezTo>
                  <a:cubicBezTo>
                    <a:pt x="404" y="3479"/>
                    <a:pt x="451" y="3470"/>
                    <a:pt x="497" y="3451"/>
                  </a:cubicBezTo>
                  <a:lnTo>
                    <a:pt x="497" y="3451"/>
                  </a:lnTo>
                  <a:cubicBezTo>
                    <a:pt x="393" y="3567"/>
                    <a:pt x="375" y="3737"/>
                    <a:pt x="451" y="3873"/>
                  </a:cubicBezTo>
                  <a:cubicBezTo>
                    <a:pt x="518" y="3989"/>
                    <a:pt x="639" y="4053"/>
                    <a:pt x="763" y="4053"/>
                  </a:cubicBezTo>
                  <a:cubicBezTo>
                    <a:pt x="824" y="4053"/>
                    <a:pt x="886" y="4038"/>
                    <a:pt x="942" y="4005"/>
                  </a:cubicBezTo>
                  <a:lnTo>
                    <a:pt x="978" y="3985"/>
                  </a:lnTo>
                  <a:lnTo>
                    <a:pt x="978" y="3985"/>
                  </a:lnTo>
                  <a:cubicBezTo>
                    <a:pt x="957" y="4030"/>
                    <a:pt x="947" y="4081"/>
                    <a:pt x="948" y="4131"/>
                  </a:cubicBezTo>
                  <a:cubicBezTo>
                    <a:pt x="947" y="4341"/>
                    <a:pt x="1119" y="4492"/>
                    <a:pt x="1306" y="4492"/>
                  </a:cubicBezTo>
                  <a:cubicBezTo>
                    <a:pt x="1367" y="4492"/>
                    <a:pt x="1429" y="4476"/>
                    <a:pt x="1487" y="4441"/>
                  </a:cubicBezTo>
                  <a:lnTo>
                    <a:pt x="1848" y="4234"/>
                  </a:lnTo>
                  <a:cubicBezTo>
                    <a:pt x="1854" y="4260"/>
                    <a:pt x="1864" y="4285"/>
                    <a:pt x="1878" y="4309"/>
                  </a:cubicBezTo>
                  <a:cubicBezTo>
                    <a:pt x="1945" y="4424"/>
                    <a:pt x="2065" y="4488"/>
                    <a:pt x="2189" y="4488"/>
                  </a:cubicBezTo>
                  <a:cubicBezTo>
                    <a:pt x="2250" y="4488"/>
                    <a:pt x="2312" y="4473"/>
                    <a:pt x="2369" y="4440"/>
                  </a:cubicBezTo>
                  <a:lnTo>
                    <a:pt x="5907" y="2456"/>
                  </a:lnTo>
                  <a:lnTo>
                    <a:pt x="5948" y="2456"/>
                  </a:lnTo>
                  <a:cubicBezTo>
                    <a:pt x="5952" y="2457"/>
                    <a:pt x="5955" y="2457"/>
                    <a:pt x="5959" y="2457"/>
                  </a:cubicBezTo>
                  <a:cubicBezTo>
                    <a:pt x="6576" y="2457"/>
                    <a:pt x="7077" y="1957"/>
                    <a:pt x="7077" y="1339"/>
                  </a:cubicBezTo>
                  <a:cubicBezTo>
                    <a:pt x="7077" y="722"/>
                    <a:pt x="6577" y="222"/>
                    <a:pt x="5961" y="222"/>
                  </a:cubicBezTo>
                  <a:cubicBezTo>
                    <a:pt x="5957" y="222"/>
                    <a:pt x="5952" y="222"/>
                    <a:pt x="5948" y="222"/>
                  </a:cubicBezTo>
                  <a:lnTo>
                    <a:pt x="5801" y="222"/>
                  </a:lnTo>
                  <a:cubicBezTo>
                    <a:pt x="5801" y="222"/>
                    <a:pt x="5306" y="0"/>
                    <a:pt x="463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5229250" y="3213325"/>
              <a:ext cx="13350" cy="41825"/>
            </a:xfrm>
            <a:custGeom>
              <a:rect b="b" l="l" r="r" t="t"/>
              <a:pathLst>
                <a:path extrusionOk="0" h="1673" w="534">
                  <a:moveTo>
                    <a:pt x="74" y="0"/>
                  </a:moveTo>
                  <a:cubicBezTo>
                    <a:pt x="37" y="0"/>
                    <a:pt x="0" y="47"/>
                    <a:pt x="30" y="86"/>
                  </a:cubicBezTo>
                  <a:cubicBezTo>
                    <a:pt x="362" y="514"/>
                    <a:pt x="420" y="1118"/>
                    <a:pt x="183" y="1605"/>
                  </a:cubicBezTo>
                  <a:cubicBezTo>
                    <a:pt x="165" y="1644"/>
                    <a:pt x="198" y="1673"/>
                    <a:pt x="232" y="1673"/>
                  </a:cubicBezTo>
                  <a:cubicBezTo>
                    <a:pt x="251" y="1673"/>
                    <a:pt x="270" y="1664"/>
                    <a:pt x="280" y="1642"/>
                  </a:cubicBezTo>
                  <a:cubicBezTo>
                    <a:pt x="533" y="1123"/>
                    <a:pt x="464" y="476"/>
                    <a:pt x="111" y="20"/>
                  </a:cubicBez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5146125" y="3231025"/>
              <a:ext cx="14475" cy="9825"/>
            </a:xfrm>
            <a:custGeom>
              <a:rect b="b" l="l" r="r" t="t"/>
              <a:pathLst>
                <a:path extrusionOk="0" h="393" w="579">
                  <a:moveTo>
                    <a:pt x="523" y="0"/>
                  </a:moveTo>
                  <a:cubicBezTo>
                    <a:pt x="511" y="0"/>
                    <a:pt x="499" y="4"/>
                    <a:pt x="488" y="11"/>
                  </a:cubicBezTo>
                  <a:lnTo>
                    <a:pt x="25" y="300"/>
                  </a:lnTo>
                  <a:cubicBezTo>
                    <a:pt x="1" y="315"/>
                    <a:pt x="2" y="355"/>
                    <a:pt x="18" y="375"/>
                  </a:cubicBezTo>
                  <a:cubicBezTo>
                    <a:pt x="28" y="387"/>
                    <a:pt x="42" y="393"/>
                    <a:pt x="56" y="393"/>
                  </a:cubicBezTo>
                  <a:cubicBezTo>
                    <a:pt x="68" y="393"/>
                    <a:pt x="81" y="389"/>
                    <a:pt x="92" y="382"/>
                  </a:cubicBezTo>
                  <a:lnTo>
                    <a:pt x="554" y="92"/>
                  </a:lnTo>
                  <a:cubicBezTo>
                    <a:pt x="578" y="77"/>
                    <a:pt x="577" y="38"/>
                    <a:pt x="561" y="18"/>
                  </a:cubicBezTo>
                  <a:cubicBezTo>
                    <a:pt x="551" y="6"/>
                    <a:pt x="537" y="0"/>
                    <a:pt x="52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5099275" y="3256075"/>
              <a:ext cx="47900" cy="31675"/>
            </a:xfrm>
            <a:custGeom>
              <a:rect b="b" l="l" r="r" t="t"/>
              <a:pathLst>
                <a:path extrusionOk="0" h="1267" w="1916">
                  <a:moveTo>
                    <a:pt x="1835" y="1"/>
                  </a:moveTo>
                  <a:cubicBezTo>
                    <a:pt x="1825" y="1"/>
                    <a:pt x="1814" y="4"/>
                    <a:pt x="1804" y="11"/>
                  </a:cubicBezTo>
                  <a:lnTo>
                    <a:pt x="46" y="1176"/>
                  </a:lnTo>
                  <a:cubicBezTo>
                    <a:pt x="1" y="1207"/>
                    <a:pt x="37" y="1267"/>
                    <a:pt x="82" y="1267"/>
                  </a:cubicBezTo>
                  <a:cubicBezTo>
                    <a:pt x="92" y="1267"/>
                    <a:pt x="103" y="1264"/>
                    <a:pt x="113" y="1257"/>
                  </a:cubicBezTo>
                  <a:lnTo>
                    <a:pt x="1870" y="91"/>
                  </a:lnTo>
                  <a:cubicBezTo>
                    <a:pt x="1915" y="61"/>
                    <a:pt x="1880" y="1"/>
                    <a:pt x="18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5110475" y="3269575"/>
              <a:ext cx="44250" cy="32950"/>
            </a:xfrm>
            <a:custGeom>
              <a:rect b="b" l="l" r="r" t="t"/>
              <a:pathLst>
                <a:path extrusionOk="0" h="1318" w="1770">
                  <a:moveTo>
                    <a:pt x="1691" y="1"/>
                  </a:moveTo>
                  <a:cubicBezTo>
                    <a:pt x="1681" y="1"/>
                    <a:pt x="1670" y="4"/>
                    <a:pt x="1660" y="12"/>
                  </a:cubicBezTo>
                  <a:lnTo>
                    <a:pt x="44" y="1226"/>
                  </a:lnTo>
                  <a:cubicBezTo>
                    <a:pt x="0" y="1258"/>
                    <a:pt x="36" y="1317"/>
                    <a:pt x="79" y="1317"/>
                  </a:cubicBezTo>
                  <a:cubicBezTo>
                    <a:pt x="89" y="1317"/>
                    <a:pt x="100" y="1314"/>
                    <a:pt x="110" y="1306"/>
                  </a:cubicBezTo>
                  <a:lnTo>
                    <a:pt x="1726" y="92"/>
                  </a:lnTo>
                  <a:cubicBezTo>
                    <a:pt x="1769" y="60"/>
                    <a:pt x="1734" y="1"/>
                    <a:pt x="16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5131850" y="3251450"/>
              <a:ext cx="39075" cy="54775"/>
            </a:xfrm>
            <a:custGeom>
              <a:rect b="b" l="l" r="r" t="t"/>
              <a:pathLst>
                <a:path extrusionOk="0" h="2191" w="1563">
                  <a:moveTo>
                    <a:pt x="430" y="1"/>
                  </a:moveTo>
                  <a:cubicBezTo>
                    <a:pt x="394" y="1"/>
                    <a:pt x="359" y="32"/>
                    <a:pt x="382" y="71"/>
                  </a:cubicBezTo>
                  <a:cubicBezTo>
                    <a:pt x="618" y="462"/>
                    <a:pt x="907" y="819"/>
                    <a:pt x="1241" y="1132"/>
                  </a:cubicBezTo>
                  <a:lnTo>
                    <a:pt x="43" y="2098"/>
                  </a:lnTo>
                  <a:cubicBezTo>
                    <a:pt x="1" y="2131"/>
                    <a:pt x="35" y="2190"/>
                    <a:pt x="77" y="2190"/>
                  </a:cubicBezTo>
                  <a:cubicBezTo>
                    <a:pt x="87" y="2190"/>
                    <a:pt x="98" y="2187"/>
                    <a:pt x="108" y="2179"/>
                  </a:cubicBezTo>
                  <a:lnTo>
                    <a:pt x="1318" y="1203"/>
                  </a:lnTo>
                  <a:cubicBezTo>
                    <a:pt x="1364" y="1246"/>
                    <a:pt x="1411" y="1287"/>
                    <a:pt x="1460" y="1327"/>
                  </a:cubicBezTo>
                  <a:cubicBezTo>
                    <a:pt x="1470" y="1336"/>
                    <a:pt x="1480" y="1339"/>
                    <a:pt x="1490" y="1339"/>
                  </a:cubicBezTo>
                  <a:cubicBezTo>
                    <a:pt x="1531" y="1339"/>
                    <a:pt x="1563" y="1277"/>
                    <a:pt x="1521" y="1243"/>
                  </a:cubicBezTo>
                  <a:cubicBezTo>
                    <a:pt x="1472" y="1202"/>
                    <a:pt x="1423" y="1160"/>
                    <a:pt x="1376" y="1117"/>
                  </a:cubicBezTo>
                  <a:cubicBezTo>
                    <a:pt x="1369" y="1098"/>
                    <a:pt x="1354" y="1084"/>
                    <a:pt x="1336" y="1079"/>
                  </a:cubicBezTo>
                  <a:cubicBezTo>
                    <a:pt x="1001" y="771"/>
                    <a:pt x="712" y="416"/>
                    <a:pt x="477" y="27"/>
                  </a:cubicBezTo>
                  <a:cubicBezTo>
                    <a:pt x="466" y="9"/>
                    <a:pt x="44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5181400" y="3225575"/>
              <a:ext cx="16875" cy="26025"/>
            </a:xfrm>
            <a:custGeom>
              <a:rect b="b" l="l" r="r" t="t"/>
              <a:pathLst>
                <a:path extrusionOk="0" h="1041" w="675">
                  <a:moveTo>
                    <a:pt x="603" y="0"/>
                  </a:moveTo>
                  <a:cubicBezTo>
                    <a:pt x="589" y="0"/>
                    <a:pt x="576" y="7"/>
                    <a:pt x="566" y="23"/>
                  </a:cubicBezTo>
                  <a:lnTo>
                    <a:pt x="25" y="956"/>
                  </a:lnTo>
                  <a:cubicBezTo>
                    <a:pt x="0" y="997"/>
                    <a:pt x="37" y="1040"/>
                    <a:pt x="72" y="1040"/>
                  </a:cubicBezTo>
                  <a:cubicBezTo>
                    <a:pt x="85" y="1040"/>
                    <a:pt x="99" y="1034"/>
                    <a:pt x="108" y="1017"/>
                  </a:cubicBezTo>
                  <a:lnTo>
                    <a:pt x="651" y="85"/>
                  </a:lnTo>
                  <a:cubicBezTo>
                    <a:pt x="674" y="44"/>
                    <a:pt x="638" y="0"/>
                    <a:pt x="6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5330725" y="3185250"/>
              <a:ext cx="104475" cy="9875"/>
            </a:xfrm>
            <a:custGeom>
              <a:rect b="b" l="l" r="r" t="t"/>
              <a:pathLst>
                <a:path extrusionOk="0" h="395" w="4179">
                  <a:moveTo>
                    <a:pt x="4126" y="1"/>
                  </a:moveTo>
                  <a:cubicBezTo>
                    <a:pt x="4124" y="1"/>
                    <a:pt x="4123" y="1"/>
                    <a:pt x="4121" y="1"/>
                  </a:cubicBezTo>
                  <a:lnTo>
                    <a:pt x="67" y="290"/>
                  </a:lnTo>
                  <a:cubicBezTo>
                    <a:pt x="1" y="295"/>
                    <a:pt x="4" y="394"/>
                    <a:pt x="71" y="394"/>
                  </a:cubicBezTo>
                  <a:lnTo>
                    <a:pt x="75" y="394"/>
                  </a:lnTo>
                  <a:lnTo>
                    <a:pt x="4128" y="105"/>
                  </a:lnTo>
                  <a:cubicBezTo>
                    <a:pt x="4157" y="102"/>
                    <a:pt x="4178" y="78"/>
                    <a:pt x="4176" y="48"/>
                  </a:cubicBezTo>
                  <a:cubicBezTo>
                    <a:pt x="4175" y="22"/>
                    <a:pt x="4153" y="1"/>
                    <a:pt x="41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5354875" y="3051025"/>
              <a:ext cx="10000" cy="5925"/>
            </a:xfrm>
            <a:custGeom>
              <a:rect b="b" l="l" r="r" t="t"/>
              <a:pathLst>
                <a:path extrusionOk="0" h="237" w="400">
                  <a:moveTo>
                    <a:pt x="340" y="1"/>
                  </a:moveTo>
                  <a:cubicBezTo>
                    <a:pt x="334" y="1"/>
                    <a:pt x="327" y="2"/>
                    <a:pt x="321" y="5"/>
                  </a:cubicBezTo>
                  <a:lnTo>
                    <a:pt x="39" y="135"/>
                  </a:lnTo>
                  <a:cubicBezTo>
                    <a:pt x="13" y="146"/>
                    <a:pt x="0" y="176"/>
                    <a:pt x="10" y="202"/>
                  </a:cubicBezTo>
                  <a:cubicBezTo>
                    <a:pt x="18" y="222"/>
                    <a:pt x="38" y="236"/>
                    <a:pt x="59" y="236"/>
                  </a:cubicBezTo>
                  <a:cubicBezTo>
                    <a:pt x="65" y="236"/>
                    <a:pt x="72" y="235"/>
                    <a:pt x="78" y="232"/>
                  </a:cubicBezTo>
                  <a:lnTo>
                    <a:pt x="360" y="101"/>
                  </a:lnTo>
                  <a:cubicBezTo>
                    <a:pt x="386" y="90"/>
                    <a:pt x="399" y="61"/>
                    <a:pt x="389" y="34"/>
                  </a:cubicBezTo>
                  <a:cubicBezTo>
                    <a:pt x="380" y="15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5367250" y="3063675"/>
              <a:ext cx="10000" cy="11850"/>
            </a:xfrm>
            <a:custGeom>
              <a:rect b="b" l="l" r="r" t="t"/>
              <a:pathLst>
                <a:path extrusionOk="0" h="474" w="400">
                  <a:moveTo>
                    <a:pt x="342" y="1"/>
                  </a:moveTo>
                  <a:cubicBezTo>
                    <a:pt x="327" y="1"/>
                    <a:pt x="312" y="7"/>
                    <a:pt x="301" y="19"/>
                  </a:cubicBezTo>
                  <a:cubicBezTo>
                    <a:pt x="207" y="142"/>
                    <a:pt x="113" y="265"/>
                    <a:pt x="19" y="388"/>
                  </a:cubicBezTo>
                  <a:cubicBezTo>
                    <a:pt x="1" y="410"/>
                    <a:pt x="4" y="443"/>
                    <a:pt x="26" y="462"/>
                  </a:cubicBezTo>
                  <a:cubicBezTo>
                    <a:pt x="36" y="470"/>
                    <a:pt x="47" y="473"/>
                    <a:pt x="58" y="473"/>
                  </a:cubicBezTo>
                  <a:cubicBezTo>
                    <a:pt x="73" y="473"/>
                    <a:pt x="89" y="467"/>
                    <a:pt x="100" y="455"/>
                  </a:cubicBezTo>
                  <a:cubicBezTo>
                    <a:pt x="193" y="332"/>
                    <a:pt x="288" y="209"/>
                    <a:pt x="382" y="86"/>
                  </a:cubicBezTo>
                  <a:cubicBezTo>
                    <a:pt x="400" y="63"/>
                    <a:pt x="397" y="31"/>
                    <a:pt x="375" y="12"/>
                  </a:cubicBezTo>
                  <a:cubicBezTo>
                    <a:pt x="365" y="4"/>
                    <a:pt x="353" y="1"/>
                    <a:pt x="3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5400450" y="3067800"/>
              <a:ext cx="2800" cy="9900"/>
            </a:xfrm>
            <a:custGeom>
              <a:rect b="b" l="l" r="r" t="t"/>
              <a:pathLst>
                <a:path extrusionOk="0" h="396" w="112">
                  <a:moveTo>
                    <a:pt x="57" y="1"/>
                  </a:moveTo>
                  <a:cubicBezTo>
                    <a:pt x="54" y="1"/>
                    <a:pt x="52" y="1"/>
                    <a:pt x="49" y="2"/>
                  </a:cubicBezTo>
                  <a:cubicBezTo>
                    <a:pt x="21" y="5"/>
                    <a:pt x="1" y="31"/>
                    <a:pt x="3" y="59"/>
                  </a:cubicBezTo>
                  <a:cubicBezTo>
                    <a:pt x="4" y="155"/>
                    <a:pt x="5" y="251"/>
                    <a:pt x="6" y="348"/>
                  </a:cubicBezTo>
                  <a:cubicBezTo>
                    <a:pt x="6" y="373"/>
                    <a:pt x="33" y="395"/>
                    <a:pt x="57" y="395"/>
                  </a:cubicBezTo>
                  <a:cubicBezTo>
                    <a:pt x="59" y="395"/>
                    <a:pt x="61" y="395"/>
                    <a:pt x="63" y="395"/>
                  </a:cubicBezTo>
                  <a:cubicBezTo>
                    <a:pt x="92" y="391"/>
                    <a:pt x="112" y="365"/>
                    <a:pt x="109" y="337"/>
                  </a:cubicBezTo>
                  <a:cubicBezTo>
                    <a:pt x="108" y="240"/>
                    <a:pt x="108" y="144"/>
                    <a:pt x="107" y="47"/>
                  </a:cubicBezTo>
                  <a:cubicBezTo>
                    <a:pt x="107" y="22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427675" y="3062275"/>
              <a:ext cx="10250" cy="11850"/>
            </a:xfrm>
            <a:custGeom>
              <a:rect b="b" l="l" r="r" t="t"/>
              <a:pathLst>
                <a:path extrusionOk="0" h="474" w="410">
                  <a:moveTo>
                    <a:pt x="74" y="1"/>
                  </a:moveTo>
                  <a:cubicBezTo>
                    <a:pt x="37" y="1"/>
                    <a:pt x="0" y="44"/>
                    <a:pt x="29" y="84"/>
                  </a:cubicBezTo>
                  <a:lnTo>
                    <a:pt x="296" y="452"/>
                  </a:lnTo>
                  <a:cubicBezTo>
                    <a:pt x="307" y="467"/>
                    <a:pt x="322" y="474"/>
                    <a:pt x="336" y="474"/>
                  </a:cubicBezTo>
                  <a:cubicBezTo>
                    <a:pt x="374" y="474"/>
                    <a:pt x="409" y="431"/>
                    <a:pt x="381" y="392"/>
                  </a:cubicBezTo>
                  <a:lnTo>
                    <a:pt x="113" y="22"/>
                  </a:lnTo>
                  <a:cubicBezTo>
                    <a:pt x="102" y="7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439125" y="3051900"/>
              <a:ext cx="8800" cy="6725"/>
            </a:xfrm>
            <a:custGeom>
              <a:rect b="b" l="l" r="r" t="t"/>
              <a:pathLst>
                <a:path extrusionOk="0" h="269" w="352">
                  <a:moveTo>
                    <a:pt x="76" y="1"/>
                  </a:moveTo>
                  <a:cubicBezTo>
                    <a:pt x="34" y="1"/>
                    <a:pt x="1" y="59"/>
                    <a:pt x="44" y="94"/>
                  </a:cubicBezTo>
                  <a:lnTo>
                    <a:pt x="238" y="254"/>
                  </a:lnTo>
                  <a:cubicBezTo>
                    <a:pt x="250" y="264"/>
                    <a:pt x="262" y="268"/>
                    <a:pt x="273" y="268"/>
                  </a:cubicBezTo>
                  <a:cubicBezTo>
                    <a:pt x="317" y="268"/>
                    <a:pt x="351" y="207"/>
                    <a:pt x="305" y="173"/>
                  </a:cubicBezTo>
                  <a:lnTo>
                    <a:pt x="109" y="14"/>
                  </a:lnTo>
                  <a:cubicBezTo>
                    <a:pt x="98" y="5"/>
                    <a:pt x="87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5245300" y="3204075"/>
              <a:ext cx="22900" cy="61525"/>
            </a:xfrm>
            <a:custGeom>
              <a:rect b="b" l="l" r="r" t="t"/>
              <a:pathLst>
                <a:path extrusionOk="0" h="2461" w="916">
                  <a:moveTo>
                    <a:pt x="79" y="1"/>
                  </a:moveTo>
                  <a:cubicBezTo>
                    <a:pt x="35" y="1"/>
                    <a:pt x="0" y="60"/>
                    <a:pt x="44" y="92"/>
                  </a:cubicBezTo>
                  <a:cubicBezTo>
                    <a:pt x="382" y="344"/>
                    <a:pt x="615" y="727"/>
                    <a:pt x="673" y="1145"/>
                  </a:cubicBezTo>
                  <a:cubicBezTo>
                    <a:pt x="734" y="1583"/>
                    <a:pt x="601" y="2035"/>
                    <a:pt x="320" y="2376"/>
                  </a:cubicBezTo>
                  <a:cubicBezTo>
                    <a:pt x="288" y="2415"/>
                    <a:pt x="324" y="2461"/>
                    <a:pt x="363" y="2461"/>
                  </a:cubicBezTo>
                  <a:cubicBezTo>
                    <a:pt x="376" y="2461"/>
                    <a:pt x="390" y="2455"/>
                    <a:pt x="401" y="2442"/>
                  </a:cubicBezTo>
                  <a:cubicBezTo>
                    <a:pt x="867" y="1875"/>
                    <a:pt x="916" y="1060"/>
                    <a:pt x="517" y="445"/>
                  </a:cubicBezTo>
                  <a:cubicBezTo>
                    <a:pt x="407" y="278"/>
                    <a:pt x="270" y="131"/>
                    <a:pt x="110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5596725" y="3204275"/>
              <a:ext cx="20675" cy="58050"/>
            </a:xfrm>
            <a:custGeom>
              <a:rect b="b" l="l" r="r" t="t"/>
              <a:pathLst>
                <a:path extrusionOk="0" h="2322" w="827">
                  <a:moveTo>
                    <a:pt x="756" y="0"/>
                  </a:moveTo>
                  <a:cubicBezTo>
                    <a:pt x="746" y="0"/>
                    <a:pt x="736" y="4"/>
                    <a:pt x="726" y="13"/>
                  </a:cubicBezTo>
                  <a:cubicBezTo>
                    <a:pt x="421" y="276"/>
                    <a:pt x="207" y="628"/>
                    <a:pt x="113" y="1019"/>
                  </a:cubicBezTo>
                  <a:cubicBezTo>
                    <a:pt x="12" y="1444"/>
                    <a:pt x="71" y="1900"/>
                    <a:pt x="265" y="2291"/>
                  </a:cubicBezTo>
                  <a:cubicBezTo>
                    <a:pt x="276" y="2312"/>
                    <a:pt x="295" y="2321"/>
                    <a:pt x="314" y="2321"/>
                  </a:cubicBezTo>
                  <a:cubicBezTo>
                    <a:pt x="348" y="2321"/>
                    <a:pt x="381" y="2292"/>
                    <a:pt x="362" y="2253"/>
                  </a:cubicBezTo>
                  <a:cubicBezTo>
                    <a:pt x="0" y="1525"/>
                    <a:pt x="170" y="631"/>
                    <a:pt x="786" y="97"/>
                  </a:cubicBezTo>
                  <a:cubicBezTo>
                    <a:pt x="827" y="62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5833400" y="2913050"/>
              <a:ext cx="97050" cy="111425"/>
            </a:xfrm>
            <a:custGeom>
              <a:rect b="b" l="l" r="r" t="t"/>
              <a:pathLst>
                <a:path extrusionOk="0" h="4457" w="3882">
                  <a:moveTo>
                    <a:pt x="1" y="1"/>
                  </a:moveTo>
                  <a:lnTo>
                    <a:pt x="1" y="2518"/>
                  </a:lnTo>
                  <a:cubicBezTo>
                    <a:pt x="1" y="3185"/>
                    <a:pt x="343" y="3776"/>
                    <a:pt x="861" y="4127"/>
                  </a:cubicBezTo>
                  <a:cubicBezTo>
                    <a:pt x="1181" y="4342"/>
                    <a:pt x="1557" y="4456"/>
                    <a:pt x="1940" y="4456"/>
                  </a:cubicBezTo>
                  <a:cubicBezTo>
                    <a:pt x="1985" y="4456"/>
                    <a:pt x="2030" y="4455"/>
                    <a:pt x="2075" y="4451"/>
                  </a:cubicBezTo>
                  <a:cubicBezTo>
                    <a:pt x="2845" y="4399"/>
                    <a:pt x="3478" y="3891"/>
                    <a:pt x="3744" y="3207"/>
                  </a:cubicBezTo>
                  <a:cubicBezTo>
                    <a:pt x="3749" y="3196"/>
                    <a:pt x="3753" y="3185"/>
                    <a:pt x="3757" y="3175"/>
                  </a:cubicBezTo>
                  <a:lnTo>
                    <a:pt x="3757" y="3174"/>
                  </a:lnTo>
                  <a:cubicBezTo>
                    <a:pt x="3761" y="3163"/>
                    <a:pt x="3765" y="3151"/>
                    <a:pt x="3769" y="3141"/>
                  </a:cubicBezTo>
                  <a:cubicBezTo>
                    <a:pt x="3776" y="3121"/>
                    <a:pt x="3782" y="3102"/>
                    <a:pt x="3788" y="3082"/>
                  </a:cubicBezTo>
                  <a:cubicBezTo>
                    <a:pt x="3814" y="3004"/>
                    <a:pt x="3834" y="2924"/>
                    <a:pt x="3848" y="2843"/>
                  </a:cubicBezTo>
                  <a:cubicBezTo>
                    <a:pt x="3854" y="2812"/>
                    <a:pt x="3857" y="2782"/>
                    <a:pt x="3862" y="2751"/>
                  </a:cubicBezTo>
                  <a:cubicBezTo>
                    <a:pt x="3868" y="2719"/>
                    <a:pt x="3871" y="2689"/>
                    <a:pt x="3874" y="2658"/>
                  </a:cubicBezTo>
                  <a:cubicBezTo>
                    <a:pt x="3876" y="2629"/>
                    <a:pt x="3878" y="2599"/>
                    <a:pt x="3880" y="2570"/>
                  </a:cubicBezTo>
                  <a:cubicBezTo>
                    <a:pt x="3880" y="2540"/>
                    <a:pt x="3881" y="2510"/>
                    <a:pt x="3881" y="2481"/>
                  </a:cubicBezTo>
                  <a:lnTo>
                    <a:pt x="3881" y="1225"/>
                  </a:lnTo>
                  <a:cubicBezTo>
                    <a:pt x="3795" y="1274"/>
                    <a:pt x="3725" y="1346"/>
                    <a:pt x="3679" y="1433"/>
                  </a:cubicBezTo>
                  <a:cubicBezTo>
                    <a:pt x="3195" y="1113"/>
                    <a:pt x="2882" y="577"/>
                    <a:pt x="284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5854925" y="2992350"/>
              <a:ext cx="75575" cy="51750"/>
            </a:xfrm>
            <a:custGeom>
              <a:rect b="b" l="l" r="r" t="t"/>
              <a:pathLst>
                <a:path extrusionOk="0" h="2070" w="3023">
                  <a:moveTo>
                    <a:pt x="2896" y="1"/>
                  </a:moveTo>
                  <a:cubicBezTo>
                    <a:pt x="2892" y="12"/>
                    <a:pt x="2888" y="23"/>
                    <a:pt x="2883" y="34"/>
                  </a:cubicBezTo>
                  <a:cubicBezTo>
                    <a:pt x="2617" y="718"/>
                    <a:pt x="1984" y="1226"/>
                    <a:pt x="1214" y="1279"/>
                  </a:cubicBezTo>
                  <a:cubicBezTo>
                    <a:pt x="1169" y="1283"/>
                    <a:pt x="1124" y="1284"/>
                    <a:pt x="1079" y="1284"/>
                  </a:cubicBezTo>
                  <a:cubicBezTo>
                    <a:pt x="696" y="1284"/>
                    <a:pt x="319" y="1170"/>
                    <a:pt x="0" y="954"/>
                  </a:cubicBezTo>
                  <a:lnTo>
                    <a:pt x="0" y="2069"/>
                  </a:lnTo>
                  <a:lnTo>
                    <a:pt x="3022" y="2069"/>
                  </a:lnTo>
                  <a:lnTo>
                    <a:pt x="3022" y="9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5927325" y="2941550"/>
              <a:ext cx="29050" cy="51050"/>
            </a:xfrm>
            <a:custGeom>
              <a:rect b="b" l="l" r="r" t="t"/>
              <a:pathLst>
                <a:path extrusionOk="0" h="2042" w="1162">
                  <a:moveTo>
                    <a:pt x="428" y="1"/>
                  </a:moveTo>
                  <a:cubicBezTo>
                    <a:pt x="323" y="1"/>
                    <a:pt x="217" y="29"/>
                    <a:pt x="124" y="85"/>
                  </a:cubicBezTo>
                  <a:lnTo>
                    <a:pt x="124" y="1340"/>
                  </a:lnTo>
                  <a:cubicBezTo>
                    <a:pt x="124" y="1369"/>
                    <a:pt x="123" y="1399"/>
                    <a:pt x="123" y="1429"/>
                  </a:cubicBezTo>
                  <a:cubicBezTo>
                    <a:pt x="121" y="1459"/>
                    <a:pt x="119" y="1489"/>
                    <a:pt x="116" y="1518"/>
                  </a:cubicBezTo>
                  <a:cubicBezTo>
                    <a:pt x="114" y="1549"/>
                    <a:pt x="110" y="1579"/>
                    <a:pt x="106" y="1611"/>
                  </a:cubicBezTo>
                  <a:cubicBezTo>
                    <a:pt x="101" y="1642"/>
                    <a:pt x="97" y="1672"/>
                    <a:pt x="91" y="1703"/>
                  </a:cubicBezTo>
                  <a:cubicBezTo>
                    <a:pt x="77" y="1784"/>
                    <a:pt x="57" y="1864"/>
                    <a:pt x="31" y="1941"/>
                  </a:cubicBezTo>
                  <a:cubicBezTo>
                    <a:pt x="25" y="1961"/>
                    <a:pt x="19" y="1981"/>
                    <a:pt x="13" y="2000"/>
                  </a:cubicBezTo>
                  <a:cubicBezTo>
                    <a:pt x="8" y="2011"/>
                    <a:pt x="4" y="2022"/>
                    <a:pt x="0" y="2033"/>
                  </a:cubicBezTo>
                  <a:lnTo>
                    <a:pt x="126" y="2042"/>
                  </a:lnTo>
                  <a:cubicBezTo>
                    <a:pt x="565" y="1945"/>
                    <a:pt x="944" y="1603"/>
                    <a:pt x="1081" y="1174"/>
                  </a:cubicBezTo>
                  <a:cubicBezTo>
                    <a:pt x="1155" y="944"/>
                    <a:pt x="1162" y="687"/>
                    <a:pt x="1069" y="462"/>
                  </a:cubicBezTo>
                  <a:cubicBezTo>
                    <a:pt x="1015" y="333"/>
                    <a:pt x="927" y="220"/>
                    <a:pt x="816" y="134"/>
                  </a:cubicBezTo>
                  <a:lnTo>
                    <a:pt x="812" y="132"/>
                  </a:lnTo>
                  <a:cubicBezTo>
                    <a:pt x="810" y="130"/>
                    <a:pt x="807" y="128"/>
                    <a:pt x="804" y="127"/>
                  </a:cubicBezTo>
                  <a:cubicBezTo>
                    <a:pt x="770" y="102"/>
                    <a:pt x="734" y="81"/>
                    <a:pt x="696" y="63"/>
                  </a:cubicBezTo>
                  <a:cubicBezTo>
                    <a:pt x="671" y="51"/>
                    <a:pt x="645" y="40"/>
                    <a:pt x="618" y="32"/>
                  </a:cubicBezTo>
                  <a:cubicBezTo>
                    <a:pt x="556" y="11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5841750" y="2946600"/>
              <a:ext cx="14175" cy="14225"/>
            </a:xfrm>
            <a:custGeom>
              <a:rect b="b" l="l" r="r" t="t"/>
              <a:pathLst>
                <a:path extrusionOk="0" h="569" w="567">
                  <a:moveTo>
                    <a:pt x="283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5841900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5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7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5880625" y="2946600"/>
              <a:ext cx="14225" cy="14225"/>
            </a:xfrm>
            <a:custGeom>
              <a:rect b="b" l="l" r="r" t="t"/>
              <a:pathLst>
                <a:path extrusionOk="0" h="569" w="569">
                  <a:moveTo>
                    <a:pt x="285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5880825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5897225" y="2962225"/>
              <a:ext cx="24575" cy="24625"/>
            </a:xfrm>
            <a:custGeom>
              <a:rect b="b" l="l" r="r" t="t"/>
              <a:pathLst>
                <a:path extrusionOk="0" h="985" w="983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2" y="763"/>
                    <a:pt x="982" y="492"/>
                  </a:cubicBezTo>
                  <a:cubicBezTo>
                    <a:pt x="982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5854925" y="3010200"/>
              <a:ext cx="61050" cy="27700"/>
            </a:xfrm>
            <a:custGeom>
              <a:rect b="b" l="l" r="r" t="t"/>
              <a:pathLst>
                <a:path extrusionOk="0" h="1108" w="2442">
                  <a:moveTo>
                    <a:pt x="2442" y="0"/>
                  </a:moveTo>
                  <a:cubicBezTo>
                    <a:pt x="2441" y="0"/>
                    <a:pt x="1928" y="568"/>
                    <a:pt x="1179" y="568"/>
                  </a:cubicBezTo>
                  <a:cubicBezTo>
                    <a:pt x="1176" y="568"/>
                    <a:pt x="1174" y="568"/>
                    <a:pt x="1171" y="568"/>
                  </a:cubicBezTo>
                  <a:cubicBezTo>
                    <a:pt x="416" y="563"/>
                    <a:pt x="0" y="240"/>
                    <a:pt x="0" y="240"/>
                  </a:cubicBezTo>
                  <a:lnTo>
                    <a:pt x="0" y="1047"/>
                  </a:lnTo>
                  <a:cubicBezTo>
                    <a:pt x="0" y="1047"/>
                    <a:pt x="194" y="1107"/>
                    <a:pt x="490" y="1107"/>
                  </a:cubicBezTo>
                  <a:cubicBezTo>
                    <a:pt x="992" y="1107"/>
                    <a:pt x="1791" y="934"/>
                    <a:pt x="24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5854475" y="2950575"/>
              <a:ext cx="13600" cy="30000"/>
            </a:xfrm>
            <a:custGeom>
              <a:rect b="b" l="l" r="r" t="t"/>
              <a:pathLst>
                <a:path extrusionOk="0" h="1200" w="544">
                  <a:moveTo>
                    <a:pt x="348" y="0"/>
                  </a:moveTo>
                  <a:lnTo>
                    <a:pt x="0" y="1199"/>
                  </a:lnTo>
                  <a:lnTo>
                    <a:pt x="543" y="119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5933725" y="29498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336" y="0"/>
                  </a:moveTo>
                  <a:cubicBezTo>
                    <a:pt x="300" y="0"/>
                    <a:pt x="262" y="9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5"/>
                    <a:pt x="26" y="630"/>
                    <a:pt x="44" y="632"/>
                  </a:cubicBezTo>
                  <a:cubicBezTo>
                    <a:pt x="188" y="650"/>
                    <a:pt x="312" y="773"/>
                    <a:pt x="318" y="920"/>
                  </a:cubicBezTo>
                  <a:cubicBezTo>
                    <a:pt x="325" y="1068"/>
                    <a:pt x="208" y="1204"/>
                    <a:pt x="65" y="1229"/>
                  </a:cubicBezTo>
                  <a:cubicBezTo>
                    <a:pt x="15" y="1238"/>
                    <a:pt x="20" y="1313"/>
                    <a:pt x="66" y="1313"/>
                  </a:cubicBezTo>
                  <a:cubicBezTo>
                    <a:pt x="68" y="1313"/>
                    <a:pt x="71" y="1312"/>
                    <a:pt x="74" y="1312"/>
                  </a:cubicBezTo>
                  <a:cubicBezTo>
                    <a:pt x="257" y="1280"/>
                    <a:pt x="403" y="1114"/>
                    <a:pt x="402" y="926"/>
                  </a:cubicBezTo>
                  <a:cubicBezTo>
                    <a:pt x="400" y="749"/>
                    <a:pt x="261" y="594"/>
                    <a:pt x="91" y="557"/>
                  </a:cubicBezTo>
                  <a:cubicBezTo>
                    <a:pt x="85" y="403"/>
                    <a:pt x="87" y="221"/>
                    <a:pt x="226" y="123"/>
                  </a:cubicBezTo>
                  <a:cubicBezTo>
                    <a:pt x="263" y="97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4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5852425" y="2948475"/>
              <a:ext cx="19375" cy="33700"/>
            </a:xfrm>
            <a:custGeom>
              <a:rect b="b" l="l" r="r" t="t"/>
              <a:pathLst>
                <a:path extrusionOk="0" h="1348" w="775">
                  <a:moveTo>
                    <a:pt x="427" y="0"/>
                  </a:moveTo>
                  <a:cubicBezTo>
                    <a:pt x="408" y="0"/>
                    <a:pt x="388" y="11"/>
                    <a:pt x="381" y="33"/>
                  </a:cubicBezTo>
                  <a:lnTo>
                    <a:pt x="10" y="1285"/>
                  </a:lnTo>
                  <a:cubicBezTo>
                    <a:pt x="0" y="1313"/>
                    <a:pt x="32" y="1333"/>
                    <a:pt x="55" y="1333"/>
                  </a:cubicBezTo>
                  <a:lnTo>
                    <a:pt x="721" y="1348"/>
                  </a:lnTo>
                  <a:cubicBezTo>
                    <a:pt x="721" y="1348"/>
                    <a:pt x="722" y="1348"/>
                    <a:pt x="722" y="1348"/>
                  </a:cubicBezTo>
                  <a:cubicBezTo>
                    <a:pt x="774" y="1348"/>
                    <a:pt x="764" y="1266"/>
                    <a:pt x="712" y="1265"/>
                  </a:cubicBezTo>
                  <a:lnTo>
                    <a:pt x="105" y="1251"/>
                  </a:lnTo>
                  <a:lnTo>
                    <a:pt x="464" y="45"/>
                  </a:lnTo>
                  <a:cubicBezTo>
                    <a:pt x="472" y="17"/>
                    <a:pt x="450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799150" y="2841375"/>
              <a:ext cx="156275" cy="107500"/>
            </a:xfrm>
            <a:custGeom>
              <a:rect b="b" l="l" r="r" t="t"/>
              <a:pathLst>
                <a:path extrusionOk="0" h="4300" w="6251">
                  <a:moveTo>
                    <a:pt x="1531" y="1"/>
                  </a:moveTo>
                  <a:cubicBezTo>
                    <a:pt x="1396" y="1"/>
                    <a:pt x="1258" y="35"/>
                    <a:pt x="1129" y="109"/>
                  </a:cubicBezTo>
                  <a:cubicBezTo>
                    <a:pt x="775" y="310"/>
                    <a:pt x="668" y="768"/>
                    <a:pt x="827" y="1123"/>
                  </a:cubicBezTo>
                  <a:cubicBezTo>
                    <a:pt x="333" y="1173"/>
                    <a:pt x="0" y="1699"/>
                    <a:pt x="142" y="2190"/>
                  </a:cubicBezTo>
                  <a:cubicBezTo>
                    <a:pt x="302" y="2736"/>
                    <a:pt x="1372" y="2868"/>
                    <a:pt x="1372" y="2868"/>
                  </a:cubicBezTo>
                  <a:lnTo>
                    <a:pt x="4217" y="2868"/>
                  </a:lnTo>
                  <a:cubicBezTo>
                    <a:pt x="4252" y="3444"/>
                    <a:pt x="4565" y="3980"/>
                    <a:pt x="5050" y="4300"/>
                  </a:cubicBezTo>
                  <a:cubicBezTo>
                    <a:pt x="5096" y="4213"/>
                    <a:pt x="5165" y="4141"/>
                    <a:pt x="5251" y="4092"/>
                  </a:cubicBezTo>
                  <a:cubicBezTo>
                    <a:pt x="5344" y="4036"/>
                    <a:pt x="5449" y="4008"/>
                    <a:pt x="5554" y="4008"/>
                  </a:cubicBezTo>
                  <a:cubicBezTo>
                    <a:pt x="5618" y="4008"/>
                    <a:pt x="5683" y="4018"/>
                    <a:pt x="5745" y="4040"/>
                  </a:cubicBezTo>
                  <a:cubicBezTo>
                    <a:pt x="5772" y="4048"/>
                    <a:pt x="5798" y="4058"/>
                    <a:pt x="5823" y="4071"/>
                  </a:cubicBezTo>
                  <a:cubicBezTo>
                    <a:pt x="5861" y="4088"/>
                    <a:pt x="5897" y="4110"/>
                    <a:pt x="5931" y="4135"/>
                  </a:cubicBezTo>
                  <a:cubicBezTo>
                    <a:pt x="5992" y="3940"/>
                    <a:pt x="6052" y="3746"/>
                    <a:pt x="6110" y="3551"/>
                  </a:cubicBezTo>
                  <a:cubicBezTo>
                    <a:pt x="6187" y="3286"/>
                    <a:pt x="6251" y="3006"/>
                    <a:pt x="6197" y="2730"/>
                  </a:cubicBezTo>
                  <a:cubicBezTo>
                    <a:pt x="6131" y="2393"/>
                    <a:pt x="5845" y="2071"/>
                    <a:pt x="5507" y="2071"/>
                  </a:cubicBezTo>
                  <a:cubicBezTo>
                    <a:pt x="5465" y="2071"/>
                    <a:pt x="5421" y="2076"/>
                    <a:pt x="5378" y="2087"/>
                  </a:cubicBezTo>
                  <a:cubicBezTo>
                    <a:pt x="5353" y="1669"/>
                    <a:pt x="5140" y="1283"/>
                    <a:pt x="4774" y="1057"/>
                  </a:cubicBezTo>
                  <a:cubicBezTo>
                    <a:pt x="4579" y="936"/>
                    <a:pt x="4355" y="870"/>
                    <a:pt x="4125" y="866"/>
                  </a:cubicBezTo>
                  <a:cubicBezTo>
                    <a:pt x="4116" y="866"/>
                    <a:pt x="4108" y="865"/>
                    <a:pt x="4099" y="865"/>
                  </a:cubicBezTo>
                  <a:cubicBezTo>
                    <a:pt x="3831" y="865"/>
                    <a:pt x="3573" y="941"/>
                    <a:pt x="3308" y="979"/>
                  </a:cubicBezTo>
                  <a:cubicBezTo>
                    <a:pt x="3235" y="988"/>
                    <a:pt x="3159" y="995"/>
                    <a:pt x="3083" y="995"/>
                  </a:cubicBezTo>
                  <a:cubicBezTo>
                    <a:pt x="2913" y="995"/>
                    <a:pt x="2743" y="962"/>
                    <a:pt x="2606" y="857"/>
                  </a:cubicBezTo>
                  <a:cubicBezTo>
                    <a:pt x="2426" y="719"/>
                    <a:pt x="2332" y="499"/>
                    <a:pt x="2191" y="326"/>
                  </a:cubicBezTo>
                  <a:cubicBezTo>
                    <a:pt x="2022" y="118"/>
                    <a:pt x="1780" y="1"/>
                    <a:pt x="15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5858025" y="2984525"/>
              <a:ext cx="30600" cy="18350"/>
            </a:xfrm>
            <a:custGeom>
              <a:rect b="b" l="l" r="r" t="t"/>
              <a:pathLst>
                <a:path extrusionOk="0" h="734" w="1224">
                  <a:moveTo>
                    <a:pt x="1049" y="0"/>
                  </a:moveTo>
                  <a:lnTo>
                    <a:pt x="0" y="246"/>
                  </a:lnTo>
                  <a:cubicBezTo>
                    <a:pt x="0" y="246"/>
                    <a:pt x="95" y="734"/>
                    <a:pt x="525" y="734"/>
                  </a:cubicBezTo>
                  <a:cubicBezTo>
                    <a:pt x="569" y="734"/>
                    <a:pt x="617" y="728"/>
                    <a:pt x="669" y="717"/>
                  </a:cubicBezTo>
                  <a:cubicBezTo>
                    <a:pt x="1223" y="594"/>
                    <a:pt x="1049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873375" y="3265475"/>
              <a:ext cx="241700" cy="607500"/>
            </a:xfrm>
            <a:custGeom>
              <a:rect b="b" l="l" r="r" t="t"/>
              <a:pathLst>
                <a:path extrusionOk="0" h="24300" w="9668">
                  <a:moveTo>
                    <a:pt x="1" y="0"/>
                  </a:moveTo>
                  <a:lnTo>
                    <a:pt x="4217" y="24299"/>
                  </a:lnTo>
                  <a:lnTo>
                    <a:pt x="9668" y="24299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5759375" y="3258025"/>
              <a:ext cx="169950" cy="614950"/>
            </a:xfrm>
            <a:custGeom>
              <a:rect b="b" l="l" r="r" t="t"/>
              <a:pathLst>
                <a:path extrusionOk="0" h="24598" w="6798">
                  <a:moveTo>
                    <a:pt x="1347" y="0"/>
                  </a:moveTo>
                  <a:lnTo>
                    <a:pt x="0" y="24597"/>
                  </a:lnTo>
                  <a:lnTo>
                    <a:pt x="5452" y="24597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5690100" y="3872750"/>
              <a:ext cx="205575" cy="56500"/>
            </a:xfrm>
            <a:custGeom>
              <a:rect b="b" l="l" r="r" t="t"/>
              <a:pathLst>
                <a:path extrusionOk="0" h="2260" w="8223">
                  <a:moveTo>
                    <a:pt x="2555" y="0"/>
                  </a:moveTo>
                  <a:cubicBezTo>
                    <a:pt x="1902" y="0"/>
                    <a:pt x="0" y="179"/>
                    <a:pt x="0" y="2259"/>
                  </a:cubicBezTo>
                  <a:lnTo>
                    <a:pt x="8223" y="2259"/>
                  </a:lnTo>
                  <a:lnTo>
                    <a:pt x="8223" y="8"/>
                  </a:lnTo>
                  <a:lnTo>
                    <a:pt x="2771" y="8"/>
                  </a:lnTo>
                  <a:cubicBezTo>
                    <a:pt x="2771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5839900" y="3367725"/>
              <a:ext cx="75100" cy="152050"/>
            </a:xfrm>
            <a:custGeom>
              <a:rect b="b" l="l" r="r" t="t"/>
              <a:pathLst>
                <a:path extrusionOk="0" fill="none" h="6082" w="3004">
                  <a:moveTo>
                    <a:pt x="1" y="0"/>
                  </a:moveTo>
                  <a:lnTo>
                    <a:pt x="2115" y="656"/>
                  </a:lnTo>
                  <a:lnTo>
                    <a:pt x="3003" y="6081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5759375" y="3872950"/>
              <a:ext cx="136300" cy="25"/>
            </a:xfrm>
            <a:custGeom>
              <a:rect b="b" l="l" r="r" t="t"/>
              <a:pathLst>
                <a:path extrusionOk="0" fill="none" h="1" w="5452">
                  <a:moveTo>
                    <a:pt x="5452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5723600" y="3837925"/>
              <a:ext cx="67200" cy="45700"/>
            </a:xfrm>
            <a:custGeom>
              <a:rect b="b" l="l" r="r" t="t"/>
              <a:pathLst>
                <a:path extrusionOk="0" fill="none" h="1828" w="2688">
                  <a:moveTo>
                    <a:pt x="1180" y="1777"/>
                  </a:moveTo>
                  <a:cubicBezTo>
                    <a:pt x="678" y="1456"/>
                    <a:pt x="291" y="983"/>
                    <a:pt x="76" y="428"/>
                  </a:cubicBezTo>
                  <a:cubicBezTo>
                    <a:pt x="28" y="299"/>
                    <a:pt x="1" y="126"/>
                    <a:pt x="113" y="48"/>
                  </a:cubicBezTo>
                  <a:cubicBezTo>
                    <a:pt x="181" y="0"/>
                    <a:pt x="276" y="12"/>
                    <a:pt x="346" y="53"/>
                  </a:cubicBezTo>
                  <a:cubicBezTo>
                    <a:pt x="418" y="95"/>
                    <a:pt x="469" y="162"/>
                    <a:pt x="516" y="229"/>
                  </a:cubicBezTo>
                  <a:cubicBezTo>
                    <a:pt x="857" y="705"/>
                    <a:pt x="1096" y="1245"/>
                    <a:pt x="1222" y="1816"/>
                  </a:cubicBezTo>
                  <a:cubicBezTo>
                    <a:pt x="1321" y="1218"/>
                    <a:pt x="1660" y="687"/>
                    <a:pt x="2160" y="344"/>
                  </a:cubicBezTo>
                  <a:cubicBezTo>
                    <a:pt x="2282" y="261"/>
                    <a:pt x="2451" y="193"/>
                    <a:pt x="2566" y="285"/>
                  </a:cubicBezTo>
                  <a:cubicBezTo>
                    <a:pt x="2688" y="380"/>
                    <a:pt x="2649" y="573"/>
                    <a:pt x="2583" y="713"/>
                  </a:cubicBezTo>
                  <a:cubicBezTo>
                    <a:pt x="2321" y="1267"/>
                    <a:pt x="1797" y="1689"/>
                    <a:pt x="1201" y="1827"/>
                  </a:cubicBez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5909500" y="3872750"/>
              <a:ext cx="205600" cy="56500"/>
            </a:xfrm>
            <a:custGeom>
              <a:rect b="b" l="l" r="r" t="t"/>
              <a:pathLst>
                <a:path extrusionOk="0" h="2260" w="8224">
                  <a:moveTo>
                    <a:pt x="2555" y="0"/>
                  </a:moveTo>
                  <a:cubicBezTo>
                    <a:pt x="1903" y="0"/>
                    <a:pt x="1" y="179"/>
                    <a:pt x="1" y="2259"/>
                  </a:cubicBezTo>
                  <a:lnTo>
                    <a:pt x="8224" y="2259"/>
                  </a:lnTo>
                  <a:lnTo>
                    <a:pt x="8223" y="8"/>
                  </a:lnTo>
                  <a:lnTo>
                    <a:pt x="2772" y="8"/>
                  </a:lnTo>
                  <a:cubicBezTo>
                    <a:pt x="2772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5978775" y="3872950"/>
              <a:ext cx="136300" cy="25"/>
            </a:xfrm>
            <a:custGeom>
              <a:rect b="b" l="l" r="r" t="t"/>
              <a:pathLst>
                <a:path extrusionOk="0" fill="none" h="1" w="5452">
                  <a:moveTo>
                    <a:pt x="5452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5943025" y="3837925"/>
              <a:ext cx="67200" cy="45700"/>
            </a:xfrm>
            <a:custGeom>
              <a:rect b="b" l="l" r="r" t="t"/>
              <a:pathLst>
                <a:path extrusionOk="0" fill="none" h="1828" w="2688">
                  <a:moveTo>
                    <a:pt x="1180" y="1777"/>
                  </a:moveTo>
                  <a:cubicBezTo>
                    <a:pt x="677" y="1456"/>
                    <a:pt x="290" y="983"/>
                    <a:pt x="76" y="428"/>
                  </a:cubicBezTo>
                  <a:cubicBezTo>
                    <a:pt x="27" y="299"/>
                    <a:pt x="1" y="126"/>
                    <a:pt x="113" y="48"/>
                  </a:cubicBezTo>
                  <a:cubicBezTo>
                    <a:pt x="180" y="0"/>
                    <a:pt x="275" y="12"/>
                    <a:pt x="346" y="53"/>
                  </a:cubicBezTo>
                  <a:cubicBezTo>
                    <a:pt x="417" y="95"/>
                    <a:pt x="468" y="162"/>
                    <a:pt x="517" y="229"/>
                  </a:cubicBezTo>
                  <a:cubicBezTo>
                    <a:pt x="856" y="705"/>
                    <a:pt x="1096" y="1245"/>
                    <a:pt x="1222" y="1816"/>
                  </a:cubicBezTo>
                  <a:cubicBezTo>
                    <a:pt x="1322" y="1218"/>
                    <a:pt x="1660" y="687"/>
                    <a:pt x="2160" y="344"/>
                  </a:cubicBezTo>
                  <a:cubicBezTo>
                    <a:pt x="2281" y="261"/>
                    <a:pt x="2450" y="193"/>
                    <a:pt x="2566" y="285"/>
                  </a:cubicBezTo>
                  <a:cubicBezTo>
                    <a:pt x="2687" y="380"/>
                    <a:pt x="2649" y="573"/>
                    <a:pt x="2582" y="713"/>
                  </a:cubicBezTo>
                  <a:cubicBezTo>
                    <a:pt x="2321" y="1267"/>
                    <a:pt x="1797" y="1689"/>
                    <a:pt x="1200" y="1827"/>
                  </a:cubicBez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5556250" y="3112750"/>
              <a:ext cx="152575" cy="115100"/>
            </a:xfrm>
            <a:custGeom>
              <a:rect b="b" l="l" r="r" t="t"/>
              <a:pathLst>
                <a:path extrusionOk="0" h="4604" w="6103">
                  <a:moveTo>
                    <a:pt x="2983" y="1"/>
                  </a:moveTo>
                  <a:cubicBezTo>
                    <a:pt x="2955" y="1"/>
                    <a:pt x="2926" y="4"/>
                    <a:pt x="2898" y="9"/>
                  </a:cubicBezTo>
                  <a:cubicBezTo>
                    <a:pt x="2658" y="56"/>
                    <a:pt x="2501" y="287"/>
                    <a:pt x="2547" y="528"/>
                  </a:cubicBezTo>
                  <a:lnTo>
                    <a:pt x="2840" y="2043"/>
                  </a:lnTo>
                  <a:lnTo>
                    <a:pt x="2274" y="708"/>
                  </a:lnTo>
                  <a:cubicBezTo>
                    <a:pt x="2229" y="600"/>
                    <a:pt x="2141" y="513"/>
                    <a:pt x="2031" y="471"/>
                  </a:cubicBezTo>
                  <a:cubicBezTo>
                    <a:pt x="1974" y="447"/>
                    <a:pt x="1917" y="437"/>
                    <a:pt x="1862" y="437"/>
                  </a:cubicBezTo>
                  <a:cubicBezTo>
                    <a:pt x="1564" y="437"/>
                    <a:pt x="1326" y="747"/>
                    <a:pt x="1456" y="1054"/>
                  </a:cubicBezTo>
                  <a:lnTo>
                    <a:pt x="2045" y="2444"/>
                  </a:lnTo>
                  <a:lnTo>
                    <a:pt x="633" y="1842"/>
                  </a:lnTo>
                  <a:cubicBezTo>
                    <a:pt x="576" y="1816"/>
                    <a:pt x="514" y="1803"/>
                    <a:pt x="453" y="1803"/>
                  </a:cubicBezTo>
                  <a:cubicBezTo>
                    <a:pt x="399" y="1803"/>
                    <a:pt x="345" y="1813"/>
                    <a:pt x="294" y="1833"/>
                  </a:cubicBezTo>
                  <a:cubicBezTo>
                    <a:pt x="126" y="1896"/>
                    <a:pt x="12" y="2055"/>
                    <a:pt x="6" y="2234"/>
                  </a:cubicBezTo>
                  <a:cubicBezTo>
                    <a:pt x="1" y="2413"/>
                    <a:pt x="104" y="2579"/>
                    <a:pt x="267" y="2652"/>
                  </a:cubicBezTo>
                  <a:lnTo>
                    <a:pt x="2260" y="3502"/>
                  </a:lnTo>
                  <a:lnTo>
                    <a:pt x="4761" y="4567"/>
                  </a:lnTo>
                  <a:cubicBezTo>
                    <a:pt x="4806" y="4588"/>
                    <a:pt x="4855" y="4600"/>
                    <a:pt x="4905" y="4603"/>
                  </a:cubicBezTo>
                  <a:cubicBezTo>
                    <a:pt x="4905" y="4603"/>
                    <a:pt x="4906" y="4603"/>
                    <a:pt x="4906" y="4603"/>
                  </a:cubicBezTo>
                  <a:cubicBezTo>
                    <a:pt x="4906" y="4603"/>
                    <a:pt x="4906" y="4603"/>
                    <a:pt x="4906" y="4603"/>
                  </a:cubicBezTo>
                  <a:lnTo>
                    <a:pt x="5382" y="4091"/>
                  </a:lnTo>
                  <a:lnTo>
                    <a:pt x="6102" y="3316"/>
                  </a:lnTo>
                  <a:cubicBezTo>
                    <a:pt x="6102" y="3316"/>
                    <a:pt x="6089" y="2041"/>
                    <a:pt x="4653" y="2041"/>
                  </a:cubicBezTo>
                  <a:cubicBezTo>
                    <a:pt x="4644" y="2041"/>
                    <a:pt x="4635" y="2042"/>
                    <a:pt x="4626" y="2042"/>
                  </a:cubicBezTo>
                  <a:lnTo>
                    <a:pt x="4701" y="680"/>
                  </a:lnTo>
                  <a:cubicBezTo>
                    <a:pt x="4713" y="435"/>
                    <a:pt x="4526" y="228"/>
                    <a:pt x="4282" y="212"/>
                  </a:cubicBezTo>
                  <a:cubicBezTo>
                    <a:pt x="4275" y="211"/>
                    <a:pt x="4267" y="211"/>
                    <a:pt x="4260" y="211"/>
                  </a:cubicBezTo>
                  <a:cubicBezTo>
                    <a:pt x="4026" y="211"/>
                    <a:pt x="3829" y="394"/>
                    <a:pt x="3816" y="630"/>
                  </a:cubicBezTo>
                  <a:lnTo>
                    <a:pt x="3738" y="2008"/>
                  </a:lnTo>
                  <a:lnTo>
                    <a:pt x="3420" y="360"/>
                  </a:lnTo>
                  <a:cubicBezTo>
                    <a:pt x="3398" y="244"/>
                    <a:pt x="3329" y="141"/>
                    <a:pt x="3230" y="78"/>
                  </a:cubicBezTo>
                  <a:cubicBezTo>
                    <a:pt x="3157" y="27"/>
                    <a:pt x="3071" y="1"/>
                    <a:pt x="298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5665300" y="3082325"/>
              <a:ext cx="205050" cy="200625"/>
            </a:xfrm>
            <a:custGeom>
              <a:rect b="b" l="l" r="r" t="t"/>
              <a:pathLst>
                <a:path extrusionOk="0" h="8025" w="8202">
                  <a:moveTo>
                    <a:pt x="4928" y="1"/>
                  </a:moveTo>
                  <a:lnTo>
                    <a:pt x="3553" y="4296"/>
                  </a:lnTo>
                  <a:lnTo>
                    <a:pt x="1721" y="3238"/>
                  </a:lnTo>
                  <a:lnTo>
                    <a:pt x="1" y="6214"/>
                  </a:lnTo>
                  <a:lnTo>
                    <a:pt x="2472" y="7642"/>
                  </a:lnTo>
                  <a:cubicBezTo>
                    <a:pt x="2903" y="7893"/>
                    <a:pt x="3393" y="8025"/>
                    <a:pt x="3891" y="8025"/>
                  </a:cubicBezTo>
                  <a:cubicBezTo>
                    <a:pt x="5128" y="8024"/>
                    <a:pt x="6222" y="7225"/>
                    <a:pt x="6600" y="6048"/>
                  </a:cubicBezTo>
                  <a:lnTo>
                    <a:pt x="8202" y="1049"/>
                  </a:lnTo>
                  <a:lnTo>
                    <a:pt x="4928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5786925" y="3044075"/>
              <a:ext cx="227150" cy="251925"/>
            </a:xfrm>
            <a:custGeom>
              <a:rect b="b" l="l" r="r" t="t"/>
              <a:pathLst>
                <a:path extrusionOk="0" h="10077" w="9086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2077" y="0"/>
                  </a:lnTo>
                  <a:cubicBezTo>
                    <a:pt x="2076" y="0"/>
                    <a:pt x="2074" y="0"/>
                    <a:pt x="2072" y="0"/>
                  </a:cubicBezTo>
                  <a:cubicBezTo>
                    <a:pt x="1673" y="0"/>
                    <a:pt x="1281" y="116"/>
                    <a:pt x="946" y="334"/>
                  </a:cubicBezTo>
                  <a:cubicBezTo>
                    <a:pt x="945" y="335"/>
                    <a:pt x="944" y="337"/>
                    <a:pt x="943" y="337"/>
                  </a:cubicBezTo>
                  <a:cubicBezTo>
                    <a:pt x="355" y="720"/>
                    <a:pt x="1" y="1375"/>
                    <a:pt x="1" y="2077"/>
                  </a:cubicBezTo>
                  <a:lnTo>
                    <a:pt x="1" y="9066"/>
                  </a:lnTo>
                  <a:cubicBezTo>
                    <a:pt x="1" y="9066"/>
                    <a:pt x="274" y="9322"/>
                    <a:pt x="883" y="9576"/>
                  </a:cubicBezTo>
                  <a:cubicBezTo>
                    <a:pt x="1092" y="9662"/>
                    <a:pt x="1306" y="9736"/>
                    <a:pt x="1523" y="9796"/>
                  </a:cubicBezTo>
                  <a:cubicBezTo>
                    <a:pt x="1717" y="9852"/>
                    <a:pt x="1932" y="9902"/>
                    <a:pt x="2168" y="9945"/>
                  </a:cubicBezTo>
                  <a:cubicBezTo>
                    <a:pt x="2360" y="9980"/>
                    <a:pt x="2567" y="10009"/>
                    <a:pt x="2789" y="10030"/>
                  </a:cubicBezTo>
                  <a:lnTo>
                    <a:pt x="2790" y="10030"/>
                  </a:lnTo>
                  <a:cubicBezTo>
                    <a:pt x="3037" y="10055"/>
                    <a:pt x="3301" y="10071"/>
                    <a:pt x="3585" y="10075"/>
                  </a:cubicBezTo>
                  <a:cubicBezTo>
                    <a:pt x="3636" y="10076"/>
                    <a:pt x="3687" y="10076"/>
                    <a:pt x="3739" y="10076"/>
                  </a:cubicBezTo>
                  <a:cubicBezTo>
                    <a:pt x="3848" y="10076"/>
                    <a:pt x="3960" y="10074"/>
                    <a:pt x="4073" y="10071"/>
                  </a:cubicBezTo>
                  <a:cubicBezTo>
                    <a:pt x="4191" y="10074"/>
                    <a:pt x="4307" y="10076"/>
                    <a:pt x="4422" y="10076"/>
                  </a:cubicBezTo>
                  <a:cubicBezTo>
                    <a:pt x="4672" y="10076"/>
                    <a:pt x="4915" y="10068"/>
                    <a:pt x="5151" y="10052"/>
                  </a:cubicBezTo>
                  <a:cubicBezTo>
                    <a:pt x="5473" y="10031"/>
                    <a:pt x="5781" y="9997"/>
                    <a:pt x="6073" y="9955"/>
                  </a:cubicBezTo>
                  <a:cubicBezTo>
                    <a:pt x="6105" y="9949"/>
                    <a:pt x="6137" y="9945"/>
                    <a:pt x="6168" y="9940"/>
                  </a:cubicBezTo>
                  <a:cubicBezTo>
                    <a:pt x="7937" y="9663"/>
                    <a:pt x="9085" y="9066"/>
                    <a:pt x="9085" y="9066"/>
                  </a:cubicBezTo>
                  <a:lnTo>
                    <a:pt x="9085" y="2077"/>
                  </a:lnTo>
                  <a:cubicBezTo>
                    <a:pt x="9084" y="1375"/>
                    <a:pt x="8730" y="721"/>
                    <a:pt x="8142" y="337"/>
                  </a:cubicBezTo>
                  <a:cubicBezTo>
                    <a:pt x="8141" y="337"/>
                    <a:pt x="8140" y="335"/>
                    <a:pt x="8139" y="334"/>
                  </a:cubicBezTo>
                  <a:cubicBezTo>
                    <a:pt x="8009" y="249"/>
                    <a:pt x="7869" y="180"/>
                    <a:pt x="7723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5786925" y="3044075"/>
              <a:ext cx="133200" cy="150100"/>
            </a:xfrm>
            <a:custGeom>
              <a:rect b="b" l="l" r="r" t="t"/>
              <a:pathLst>
                <a:path extrusionOk="0" h="6004" w="5328">
                  <a:moveTo>
                    <a:pt x="4493" y="0"/>
                  </a:moveTo>
                  <a:cubicBezTo>
                    <a:pt x="2994" y="1687"/>
                    <a:pt x="1497" y="3374"/>
                    <a:pt x="1" y="5062"/>
                  </a:cubicBezTo>
                  <a:lnTo>
                    <a:pt x="1" y="6004"/>
                  </a:lnTo>
                  <a:cubicBezTo>
                    <a:pt x="1776" y="4002"/>
                    <a:pt x="3553" y="2001"/>
                    <a:pt x="532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5786925" y="3044075"/>
              <a:ext cx="73675" cy="83000"/>
            </a:xfrm>
            <a:custGeom>
              <a:rect b="b" l="l" r="r" t="t"/>
              <a:pathLst>
                <a:path extrusionOk="0" h="3320" w="2947">
                  <a:moveTo>
                    <a:pt x="2112" y="0"/>
                  </a:moveTo>
                  <a:cubicBezTo>
                    <a:pt x="1408" y="793"/>
                    <a:pt x="705" y="1586"/>
                    <a:pt x="1" y="2379"/>
                  </a:cubicBezTo>
                  <a:lnTo>
                    <a:pt x="1" y="3320"/>
                  </a:lnTo>
                  <a:cubicBezTo>
                    <a:pt x="982" y="2213"/>
                    <a:pt x="1965" y="1107"/>
                    <a:pt x="294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5809025" y="3064450"/>
              <a:ext cx="202225" cy="224575"/>
            </a:xfrm>
            <a:custGeom>
              <a:rect b="b" l="l" r="r" t="t"/>
              <a:pathLst>
                <a:path extrusionOk="0" h="8983" w="8089">
                  <a:moveTo>
                    <a:pt x="7774" y="1"/>
                  </a:moveTo>
                  <a:cubicBezTo>
                    <a:pt x="5183" y="2920"/>
                    <a:pt x="2591" y="5841"/>
                    <a:pt x="0" y="8762"/>
                  </a:cubicBezTo>
                  <a:cubicBezTo>
                    <a:pt x="209" y="8848"/>
                    <a:pt x="423" y="8922"/>
                    <a:pt x="640" y="8982"/>
                  </a:cubicBezTo>
                  <a:cubicBezTo>
                    <a:pt x="3123" y="6184"/>
                    <a:pt x="5606" y="3386"/>
                    <a:pt x="8088" y="589"/>
                  </a:cubicBezTo>
                  <a:cubicBezTo>
                    <a:pt x="8017" y="376"/>
                    <a:pt x="7910" y="178"/>
                    <a:pt x="777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5786925" y="3044075"/>
              <a:ext cx="193125" cy="220750"/>
            </a:xfrm>
            <a:custGeom>
              <a:rect b="b" l="l" r="r" t="t"/>
              <a:pathLst>
                <a:path extrusionOk="0" h="8830" w="7725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7001" y="0"/>
                  </a:lnTo>
                  <a:cubicBezTo>
                    <a:pt x="4667" y="2629"/>
                    <a:pt x="2333" y="5259"/>
                    <a:pt x="1" y="7889"/>
                  </a:cubicBezTo>
                  <a:lnTo>
                    <a:pt x="1" y="8829"/>
                  </a:lnTo>
                  <a:cubicBezTo>
                    <a:pt x="2575" y="5928"/>
                    <a:pt x="5150" y="3028"/>
                    <a:pt x="7724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5915675" y="3184525"/>
              <a:ext cx="98400" cy="110875"/>
            </a:xfrm>
            <a:custGeom>
              <a:rect b="b" l="l" r="r" t="t"/>
              <a:pathLst>
                <a:path extrusionOk="0" h="4435" w="3936">
                  <a:moveTo>
                    <a:pt x="3935" y="1"/>
                  </a:moveTo>
                  <a:cubicBezTo>
                    <a:pt x="2623" y="1478"/>
                    <a:pt x="1312" y="2956"/>
                    <a:pt x="1" y="4434"/>
                  </a:cubicBezTo>
                  <a:cubicBezTo>
                    <a:pt x="323" y="4413"/>
                    <a:pt x="631" y="4379"/>
                    <a:pt x="923" y="4337"/>
                  </a:cubicBezTo>
                  <a:cubicBezTo>
                    <a:pt x="1927" y="3204"/>
                    <a:pt x="2931" y="2073"/>
                    <a:pt x="3935" y="942"/>
                  </a:cubicBezTo>
                  <a:lnTo>
                    <a:pt x="3935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5856650" y="3117475"/>
              <a:ext cx="157425" cy="178475"/>
            </a:xfrm>
            <a:custGeom>
              <a:rect b="b" l="l" r="r" t="t"/>
              <a:pathLst>
                <a:path extrusionOk="0" h="7139" w="6297">
                  <a:moveTo>
                    <a:pt x="6296" y="1"/>
                  </a:moveTo>
                  <a:cubicBezTo>
                    <a:pt x="4197" y="2365"/>
                    <a:pt x="2099" y="4730"/>
                    <a:pt x="1" y="7094"/>
                  </a:cubicBezTo>
                  <a:cubicBezTo>
                    <a:pt x="248" y="7119"/>
                    <a:pt x="513" y="7135"/>
                    <a:pt x="796" y="7139"/>
                  </a:cubicBezTo>
                  <a:cubicBezTo>
                    <a:pt x="2630" y="5073"/>
                    <a:pt x="4462" y="3007"/>
                    <a:pt x="6296" y="941"/>
                  </a:cubicBezTo>
                  <a:lnTo>
                    <a:pt x="62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5927300" y="3044075"/>
              <a:ext cx="97175" cy="289550"/>
            </a:xfrm>
            <a:custGeom>
              <a:rect b="b" l="l" r="r" t="t"/>
              <a:pathLst>
                <a:path extrusionOk="0" h="11582" w="3887">
                  <a:moveTo>
                    <a:pt x="1398" y="0"/>
                  </a:moveTo>
                  <a:cubicBezTo>
                    <a:pt x="1396" y="0"/>
                    <a:pt x="1394" y="0"/>
                    <a:pt x="1393" y="0"/>
                  </a:cubicBezTo>
                  <a:lnTo>
                    <a:pt x="0" y="0"/>
                  </a:lnTo>
                  <a:lnTo>
                    <a:pt x="553" y="9940"/>
                  </a:lnTo>
                  <a:lnTo>
                    <a:pt x="553" y="11567"/>
                  </a:lnTo>
                  <a:cubicBezTo>
                    <a:pt x="553" y="11567"/>
                    <a:pt x="716" y="11581"/>
                    <a:pt x="972" y="11581"/>
                  </a:cubicBezTo>
                  <a:cubicBezTo>
                    <a:pt x="1724" y="11581"/>
                    <a:pt x="3281" y="11456"/>
                    <a:pt x="3886" y="10467"/>
                  </a:cubicBezTo>
                  <a:lnTo>
                    <a:pt x="3469" y="2077"/>
                  </a:lnTo>
                  <a:cubicBezTo>
                    <a:pt x="3469" y="1375"/>
                    <a:pt x="3116" y="720"/>
                    <a:pt x="2527" y="336"/>
                  </a:cubicBezTo>
                  <a:cubicBezTo>
                    <a:pt x="2526" y="336"/>
                    <a:pt x="2525" y="335"/>
                    <a:pt x="2524" y="334"/>
                  </a:cubicBezTo>
                  <a:cubicBezTo>
                    <a:pt x="2189" y="116"/>
                    <a:pt x="1798" y="0"/>
                    <a:pt x="13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5786900" y="3044075"/>
              <a:ext cx="68075" cy="307550"/>
            </a:xfrm>
            <a:custGeom>
              <a:rect b="b" l="l" r="r" t="t"/>
              <a:pathLst>
                <a:path extrusionOk="0" h="12302" w="2723">
                  <a:moveTo>
                    <a:pt x="2073" y="0"/>
                  </a:moveTo>
                  <a:cubicBezTo>
                    <a:pt x="1673" y="0"/>
                    <a:pt x="1282" y="116"/>
                    <a:pt x="947" y="334"/>
                  </a:cubicBezTo>
                  <a:cubicBezTo>
                    <a:pt x="946" y="335"/>
                    <a:pt x="945" y="336"/>
                    <a:pt x="944" y="336"/>
                  </a:cubicBezTo>
                  <a:cubicBezTo>
                    <a:pt x="355" y="720"/>
                    <a:pt x="1" y="1375"/>
                    <a:pt x="2" y="2077"/>
                  </a:cubicBezTo>
                  <a:lnTo>
                    <a:pt x="2" y="9066"/>
                  </a:lnTo>
                  <a:cubicBezTo>
                    <a:pt x="2" y="9066"/>
                    <a:pt x="482" y="12027"/>
                    <a:pt x="2004" y="12301"/>
                  </a:cubicBezTo>
                  <a:lnTo>
                    <a:pt x="2722" y="0"/>
                  </a:lnTo>
                  <a:lnTo>
                    <a:pt x="2078" y="0"/>
                  </a:lnTo>
                  <a:cubicBezTo>
                    <a:pt x="2077" y="0"/>
                    <a:pt x="2075" y="0"/>
                    <a:pt x="2073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5918950" y="3278025"/>
              <a:ext cx="91300" cy="95675"/>
            </a:xfrm>
            <a:custGeom>
              <a:rect b="b" l="l" r="r" t="t"/>
              <a:pathLst>
                <a:path extrusionOk="0" h="3827" w="3652">
                  <a:moveTo>
                    <a:pt x="1769" y="0"/>
                  </a:moveTo>
                  <a:lnTo>
                    <a:pt x="1" y="1740"/>
                  </a:lnTo>
                  <a:cubicBezTo>
                    <a:pt x="853" y="3078"/>
                    <a:pt x="2781" y="3826"/>
                    <a:pt x="2781" y="3826"/>
                  </a:cubicBezTo>
                  <a:cubicBezTo>
                    <a:pt x="2965" y="2818"/>
                    <a:pt x="3362" y="1948"/>
                    <a:pt x="3362" y="1948"/>
                  </a:cubicBezTo>
                  <a:lnTo>
                    <a:pt x="3651" y="17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5943325" y="3044050"/>
              <a:ext cx="173175" cy="284425"/>
            </a:xfrm>
            <a:custGeom>
              <a:rect b="b" l="l" r="r" t="t"/>
              <a:pathLst>
                <a:path extrusionOk="0" h="11377" w="6927">
                  <a:moveTo>
                    <a:pt x="752" y="0"/>
                  </a:moveTo>
                  <a:lnTo>
                    <a:pt x="752" y="433"/>
                  </a:lnTo>
                  <a:cubicBezTo>
                    <a:pt x="728" y="453"/>
                    <a:pt x="707" y="474"/>
                    <a:pt x="685" y="495"/>
                  </a:cubicBezTo>
                  <a:cubicBezTo>
                    <a:pt x="9" y="1162"/>
                    <a:pt x="1" y="2250"/>
                    <a:pt x="667" y="2927"/>
                  </a:cubicBezTo>
                  <a:lnTo>
                    <a:pt x="2923" y="5223"/>
                  </a:lnTo>
                  <a:cubicBezTo>
                    <a:pt x="3133" y="5437"/>
                    <a:pt x="3155" y="5772"/>
                    <a:pt x="2974" y="6011"/>
                  </a:cubicBezTo>
                  <a:lnTo>
                    <a:pt x="479" y="9298"/>
                  </a:lnTo>
                  <a:lnTo>
                    <a:pt x="3216" y="11376"/>
                  </a:lnTo>
                  <a:lnTo>
                    <a:pt x="5711" y="8091"/>
                  </a:lnTo>
                  <a:cubicBezTo>
                    <a:pt x="6926" y="6490"/>
                    <a:pt x="6781" y="4240"/>
                    <a:pt x="5371" y="2811"/>
                  </a:cubicBezTo>
                  <a:lnTo>
                    <a:pt x="3114" y="513"/>
                  </a:lnTo>
                  <a:cubicBezTo>
                    <a:pt x="2813" y="206"/>
                    <a:pt x="2407" y="25"/>
                    <a:pt x="1978" y="3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5911725" y="3311425"/>
              <a:ext cx="91325" cy="67775"/>
            </a:xfrm>
            <a:custGeom>
              <a:rect b="b" l="l" r="r" t="t"/>
              <a:pathLst>
                <a:path extrusionOk="0" h="2711" w="3653">
                  <a:moveTo>
                    <a:pt x="69" y="1"/>
                  </a:moveTo>
                  <a:cubicBezTo>
                    <a:pt x="34" y="1"/>
                    <a:pt x="0" y="35"/>
                    <a:pt x="21" y="76"/>
                  </a:cubicBezTo>
                  <a:cubicBezTo>
                    <a:pt x="30" y="95"/>
                    <a:pt x="1011" y="1977"/>
                    <a:pt x="3565" y="2709"/>
                  </a:cubicBezTo>
                  <a:cubicBezTo>
                    <a:pt x="3570" y="2710"/>
                    <a:pt x="3574" y="2711"/>
                    <a:pt x="3579" y="2711"/>
                  </a:cubicBezTo>
                  <a:cubicBezTo>
                    <a:pt x="3641" y="2711"/>
                    <a:pt x="3653" y="2624"/>
                    <a:pt x="3595" y="2608"/>
                  </a:cubicBezTo>
                  <a:cubicBezTo>
                    <a:pt x="1085" y="1890"/>
                    <a:pt x="122" y="48"/>
                    <a:pt x="113" y="28"/>
                  </a:cubicBezTo>
                  <a:cubicBezTo>
                    <a:pt x="103" y="9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5953825" y="3111425"/>
              <a:ext cx="72975" cy="190700"/>
            </a:xfrm>
            <a:custGeom>
              <a:rect b="b" l="l" r="r" t="t"/>
              <a:pathLst>
                <a:path extrusionOk="0" h="7628" w="2919">
                  <a:moveTo>
                    <a:pt x="96" y="0"/>
                  </a:moveTo>
                  <a:cubicBezTo>
                    <a:pt x="55" y="0"/>
                    <a:pt x="21" y="52"/>
                    <a:pt x="58" y="89"/>
                  </a:cubicBezTo>
                  <a:lnTo>
                    <a:pt x="2466" y="2564"/>
                  </a:lnTo>
                  <a:cubicBezTo>
                    <a:pt x="2783" y="2887"/>
                    <a:pt x="2523" y="3271"/>
                    <a:pt x="2513" y="3285"/>
                  </a:cubicBezTo>
                  <a:lnTo>
                    <a:pt x="17" y="6570"/>
                  </a:lnTo>
                  <a:cubicBezTo>
                    <a:pt x="0" y="6594"/>
                    <a:pt x="4" y="6626"/>
                    <a:pt x="27" y="6644"/>
                  </a:cubicBezTo>
                  <a:lnTo>
                    <a:pt x="1308" y="7616"/>
                  </a:lnTo>
                  <a:cubicBezTo>
                    <a:pt x="1317" y="7623"/>
                    <a:pt x="1328" y="7627"/>
                    <a:pt x="1339" y="7627"/>
                  </a:cubicBezTo>
                  <a:cubicBezTo>
                    <a:pt x="1390" y="7626"/>
                    <a:pt x="1411" y="7564"/>
                    <a:pt x="1370" y="7534"/>
                  </a:cubicBezTo>
                  <a:lnTo>
                    <a:pt x="132" y="6593"/>
                  </a:lnTo>
                  <a:lnTo>
                    <a:pt x="2597" y="3346"/>
                  </a:lnTo>
                  <a:cubicBezTo>
                    <a:pt x="2600" y="3341"/>
                    <a:pt x="2918" y="2877"/>
                    <a:pt x="2540" y="2492"/>
                  </a:cubicBezTo>
                  <a:lnTo>
                    <a:pt x="132" y="17"/>
                  </a:lnTo>
                  <a:cubicBezTo>
                    <a:pt x="121" y="5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5786850" y="3077175"/>
              <a:ext cx="21975" cy="202300"/>
            </a:xfrm>
            <a:custGeom>
              <a:rect b="b" l="l" r="r" t="t"/>
              <a:pathLst>
                <a:path extrusionOk="0" h="8092" w="879">
                  <a:moveTo>
                    <a:pt x="824" y="1"/>
                  </a:moveTo>
                  <a:cubicBezTo>
                    <a:pt x="800" y="1"/>
                    <a:pt x="776" y="15"/>
                    <a:pt x="772" y="47"/>
                  </a:cubicBezTo>
                  <a:lnTo>
                    <a:pt x="3" y="8034"/>
                  </a:lnTo>
                  <a:cubicBezTo>
                    <a:pt x="1" y="8063"/>
                    <a:pt x="21" y="8089"/>
                    <a:pt x="50" y="8092"/>
                  </a:cubicBezTo>
                  <a:lnTo>
                    <a:pt x="55" y="8092"/>
                  </a:lnTo>
                  <a:cubicBezTo>
                    <a:pt x="82" y="8091"/>
                    <a:pt x="104" y="8070"/>
                    <a:pt x="106" y="8044"/>
                  </a:cubicBezTo>
                  <a:lnTo>
                    <a:pt x="876" y="57"/>
                  </a:lnTo>
                  <a:cubicBezTo>
                    <a:pt x="879" y="20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5605825" y="3172525"/>
              <a:ext cx="5400" cy="10000"/>
            </a:xfrm>
            <a:custGeom>
              <a:rect b="b" l="l" r="r" t="t"/>
              <a:pathLst>
                <a:path extrusionOk="0" h="400" w="216">
                  <a:moveTo>
                    <a:pt x="64" y="1"/>
                  </a:moveTo>
                  <a:cubicBezTo>
                    <a:pt x="32" y="1"/>
                    <a:pt x="0" y="28"/>
                    <a:pt x="13" y="69"/>
                  </a:cubicBezTo>
                  <a:lnTo>
                    <a:pt x="106" y="363"/>
                  </a:lnTo>
                  <a:cubicBezTo>
                    <a:pt x="113" y="385"/>
                    <a:pt x="133" y="399"/>
                    <a:pt x="155" y="399"/>
                  </a:cubicBezTo>
                  <a:cubicBezTo>
                    <a:pt x="190" y="399"/>
                    <a:pt x="216" y="365"/>
                    <a:pt x="205" y="332"/>
                  </a:cubicBezTo>
                  <a:lnTo>
                    <a:pt x="112" y="38"/>
                  </a:lnTo>
                  <a:cubicBezTo>
                    <a:pt x="104" y="12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5625750" y="3162450"/>
              <a:ext cx="4225" cy="9150"/>
            </a:xfrm>
            <a:custGeom>
              <a:rect b="b" l="l" r="r" t="t"/>
              <a:pathLst>
                <a:path extrusionOk="0" h="366" w="169">
                  <a:moveTo>
                    <a:pt x="62" y="0"/>
                  </a:moveTo>
                  <a:cubicBezTo>
                    <a:pt x="32" y="0"/>
                    <a:pt x="0" y="24"/>
                    <a:pt x="10" y="65"/>
                  </a:cubicBezTo>
                  <a:lnTo>
                    <a:pt x="60" y="324"/>
                  </a:lnTo>
                  <a:cubicBezTo>
                    <a:pt x="65" y="348"/>
                    <a:pt x="87" y="366"/>
                    <a:pt x="111" y="366"/>
                  </a:cubicBezTo>
                  <a:cubicBezTo>
                    <a:pt x="115" y="366"/>
                    <a:pt x="118" y="366"/>
                    <a:pt x="122" y="365"/>
                  </a:cubicBezTo>
                  <a:cubicBezTo>
                    <a:pt x="150" y="360"/>
                    <a:pt x="168" y="332"/>
                    <a:pt x="163" y="304"/>
                  </a:cubicBezTo>
                  <a:lnTo>
                    <a:pt x="113" y="45"/>
                  </a:lnTo>
                  <a:cubicBezTo>
                    <a:pt x="108" y="14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5648350" y="3161575"/>
              <a:ext cx="2725" cy="7450"/>
            </a:xfrm>
            <a:custGeom>
              <a:rect b="b" l="l" r="r" t="t"/>
              <a:pathLst>
                <a:path extrusionOk="0" h="298" w="109">
                  <a:moveTo>
                    <a:pt x="54" y="0"/>
                  </a:moveTo>
                  <a:cubicBezTo>
                    <a:pt x="27" y="0"/>
                    <a:pt x="0" y="19"/>
                    <a:pt x="2" y="55"/>
                  </a:cubicBezTo>
                  <a:lnTo>
                    <a:pt x="2" y="245"/>
                  </a:lnTo>
                  <a:cubicBezTo>
                    <a:pt x="2" y="274"/>
                    <a:pt x="25" y="297"/>
                    <a:pt x="54" y="297"/>
                  </a:cubicBezTo>
                  <a:cubicBezTo>
                    <a:pt x="83" y="297"/>
                    <a:pt x="107" y="274"/>
                    <a:pt x="107" y="245"/>
                  </a:cubicBezTo>
                  <a:lnTo>
                    <a:pt x="107" y="55"/>
                  </a:lnTo>
                  <a:cubicBezTo>
                    <a:pt x="108" y="19"/>
                    <a:pt x="81" y="0"/>
                    <a:pt x="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5076450" y="2890225"/>
              <a:ext cx="235025" cy="197550"/>
            </a:xfrm>
            <a:custGeom>
              <a:rect b="b" l="l" r="r" t="t"/>
              <a:pathLst>
                <a:path extrusionOk="0" h="7902" w="9401">
                  <a:moveTo>
                    <a:pt x="3192" y="1"/>
                  </a:moveTo>
                  <a:cubicBezTo>
                    <a:pt x="2347" y="2"/>
                    <a:pt x="1535" y="339"/>
                    <a:pt x="939" y="939"/>
                  </a:cubicBezTo>
                  <a:cubicBezTo>
                    <a:pt x="361" y="1516"/>
                    <a:pt x="1" y="2314"/>
                    <a:pt x="1" y="3192"/>
                  </a:cubicBezTo>
                  <a:cubicBezTo>
                    <a:pt x="1" y="4947"/>
                    <a:pt x="1438" y="6383"/>
                    <a:pt x="3192" y="6383"/>
                  </a:cubicBezTo>
                  <a:lnTo>
                    <a:pt x="5729" y="6383"/>
                  </a:lnTo>
                  <a:lnTo>
                    <a:pt x="7839" y="7902"/>
                  </a:lnTo>
                  <a:lnTo>
                    <a:pt x="7839" y="7902"/>
                  </a:lnTo>
                  <a:lnTo>
                    <a:pt x="7439" y="6135"/>
                  </a:lnTo>
                  <a:cubicBezTo>
                    <a:pt x="7822" y="5974"/>
                    <a:pt x="8170" y="5739"/>
                    <a:pt x="8464" y="5446"/>
                  </a:cubicBezTo>
                  <a:cubicBezTo>
                    <a:pt x="9063" y="4849"/>
                    <a:pt x="9401" y="4037"/>
                    <a:pt x="9401" y="3192"/>
                  </a:cubicBezTo>
                  <a:cubicBezTo>
                    <a:pt x="9401" y="1437"/>
                    <a:pt x="7966" y="1"/>
                    <a:pt x="621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5018075" y="2840800"/>
              <a:ext cx="165950" cy="183650"/>
            </a:xfrm>
            <a:custGeom>
              <a:rect b="b" l="l" r="r" t="t"/>
              <a:pathLst>
                <a:path extrusionOk="0" h="7346" w="6638">
                  <a:moveTo>
                    <a:pt x="3660" y="105"/>
                  </a:moveTo>
                  <a:cubicBezTo>
                    <a:pt x="4424" y="105"/>
                    <a:pt x="5144" y="405"/>
                    <a:pt x="5688" y="948"/>
                  </a:cubicBezTo>
                  <a:cubicBezTo>
                    <a:pt x="6232" y="1492"/>
                    <a:pt x="6533" y="2213"/>
                    <a:pt x="6533" y="2976"/>
                  </a:cubicBezTo>
                  <a:cubicBezTo>
                    <a:pt x="6533" y="4560"/>
                    <a:pt x="5244" y="5849"/>
                    <a:pt x="3660" y="5849"/>
                  </a:cubicBezTo>
                  <a:lnTo>
                    <a:pt x="3418" y="5849"/>
                  </a:lnTo>
                  <a:cubicBezTo>
                    <a:pt x="3407" y="5849"/>
                    <a:pt x="3396" y="5853"/>
                    <a:pt x="3388" y="5859"/>
                  </a:cubicBezTo>
                  <a:lnTo>
                    <a:pt x="1565" y="7171"/>
                  </a:lnTo>
                  <a:lnTo>
                    <a:pt x="1902" y="5686"/>
                  </a:lnTo>
                  <a:cubicBezTo>
                    <a:pt x="1907" y="5661"/>
                    <a:pt x="1894" y="5636"/>
                    <a:pt x="1870" y="5626"/>
                  </a:cubicBezTo>
                  <a:cubicBezTo>
                    <a:pt x="1526" y="5481"/>
                    <a:pt x="1211" y="5271"/>
                    <a:pt x="947" y="5006"/>
                  </a:cubicBezTo>
                  <a:cubicBezTo>
                    <a:pt x="403" y="4461"/>
                    <a:pt x="104" y="3740"/>
                    <a:pt x="104" y="2976"/>
                  </a:cubicBezTo>
                  <a:cubicBezTo>
                    <a:pt x="104" y="1393"/>
                    <a:pt x="1392" y="105"/>
                    <a:pt x="2976" y="105"/>
                  </a:cubicBezTo>
                  <a:close/>
                  <a:moveTo>
                    <a:pt x="2976" y="1"/>
                  </a:moveTo>
                  <a:cubicBezTo>
                    <a:pt x="1335" y="1"/>
                    <a:pt x="0" y="1336"/>
                    <a:pt x="0" y="2977"/>
                  </a:cubicBezTo>
                  <a:cubicBezTo>
                    <a:pt x="0" y="3769"/>
                    <a:pt x="311" y="4516"/>
                    <a:pt x="874" y="5079"/>
                  </a:cubicBezTo>
                  <a:cubicBezTo>
                    <a:pt x="1138" y="5344"/>
                    <a:pt x="1448" y="5556"/>
                    <a:pt x="1790" y="5706"/>
                  </a:cubicBezTo>
                  <a:lnTo>
                    <a:pt x="1433" y="7283"/>
                  </a:lnTo>
                  <a:cubicBezTo>
                    <a:pt x="1426" y="7315"/>
                    <a:pt x="1450" y="7345"/>
                    <a:pt x="1483" y="7345"/>
                  </a:cubicBezTo>
                  <a:cubicBezTo>
                    <a:pt x="1485" y="7346"/>
                    <a:pt x="1486" y="7346"/>
                    <a:pt x="1487" y="7346"/>
                  </a:cubicBezTo>
                  <a:cubicBezTo>
                    <a:pt x="1497" y="7346"/>
                    <a:pt x="1507" y="7342"/>
                    <a:pt x="1515" y="7336"/>
                  </a:cubicBezTo>
                  <a:lnTo>
                    <a:pt x="3435" y="5954"/>
                  </a:lnTo>
                  <a:lnTo>
                    <a:pt x="3660" y="5954"/>
                  </a:lnTo>
                  <a:cubicBezTo>
                    <a:pt x="5302" y="5954"/>
                    <a:pt x="6637" y="4619"/>
                    <a:pt x="6637" y="2977"/>
                  </a:cubicBezTo>
                  <a:cubicBezTo>
                    <a:pt x="6637" y="2185"/>
                    <a:pt x="6327" y="1439"/>
                    <a:pt x="5763" y="876"/>
                  </a:cubicBezTo>
                  <a:cubicBezTo>
                    <a:pt x="5199" y="311"/>
                    <a:pt x="4452" y="1"/>
                    <a:pt x="36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5611250" y="2877975"/>
              <a:ext cx="175125" cy="197500"/>
            </a:xfrm>
            <a:custGeom>
              <a:rect b="b" l="l" r="r" t="t"/>
              <a:pathLst>
                <a:path extrusionOk="0" h="7900" w="7005">
                  <a:moveTo>
                    <a:pt x="3192" y="0"/>
                  </a:moveTo>
                  <a:cubicBezTo>
                    <a:pt x="2346" y="0"/>
                    <a:pt x="1535" y="338"/>
                    <a:pt x="938" y="937"/>
                  </a:cubicBezTo>
                  <a:cubicBezTo>
                    <a:pt x="360" y="1515"/>
                    <a:pt x="1" y="2314"/>
                    <a:pt x="1" y="3190"/>
                  </a:cubicBezTo>
                  <a:cubicBezTo>
                    <a:pt x="1" y="4946"/>
                    <a:pt x="1437" y="6381"/>
                    <a:pt x="3192" y="6381"/>
                  </a:cubicBezTo>
                  <a:lnTo>
                    <a:pt x="3333" y="6381"/>
                  </a:lnTo>
                  <a:lnTo>
                    <a:pt x="5443" y="7900"/>
                  </a:lnTo>
                  <a:lnTo>
                    <a:pt x="5043" y="6134"/>
                  </a:lnTo>
                  <a:cubicBezTo>
                    <a:pt x="5426" y="5972"/>
                    <a:pt x="5774" y="5739"/>
                    <a:pt x="6067" y="5444"/>
                  </a:cubicBezTo>
                  <a:cubicBezTo>
                    <a:pt x="6667" y="4848"/>
                    <a:pt x="7004" y="4037"/>
                    <a:pt x="7004" y="3190"/>
                  </a:cubicBezTo>
                  <a:cubicBezTo>
                    <a:pt x="7004" y="1436"/>
                    <a:pt x="5570" y="0"/>
                    <a:pt x="38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5479325" y="2817800"/>
              <a:ext cx="218025" cy="183625"/>
            </a:xfrm>
            <a:custGeom>
              <a:rect b="b" l="l" r="r" t="t"/>
              <a:pathLst>
                <a:path extrusionOk="0" h="7345" w="8721">
                  <a:moveTo>
                    <a:pt x="5743" y="104"/>
                  </a:moveTo>
                  <a:cubicBezTo>
                    <a:pt x="6507" y="104"/>
                    <a:pt x="7227" y="403"/>
                    <a:pt x="7772" y="947"/>
                  </a:cubicBezTo>
                  <a:cubicBezTo>
                    <a:pt x="8317" y="1491"/>
                    <a:pt x="8616" y="2212"/>
                    <a:pt x="8616" y="2975"/>
                  </a:cubicBezTo>
                  <a:cubicBezTo>
                    <a:pt x="8616" y="4559"/>
                    <a:pt x="7327" y="5848"/>
                    <a:pt x="5743" y="5848"/>
                  </a:cubicBezTo>
                  <a:lnTo>
                    <a:pt x="3419" y="5848"/>
                  </a:lnTo>
                  <a:cubicBezTo>
                    <a:pt x="3407" y="5848"/>
                    <a:pt x="3396" y="5851"/>
                    <a:pt x="3388" y="5858"/>
                  </a:cubicBezTo>
                  <a:lnTo>
                    <a:pt x="1565" y="7170"/>
                  </a:lnTo>
                  <a:lnTo>
                    <a:pt x="1902" y="5685"/>
                  </a:lnTo>
                  <a:cubicBezTo>
                    <a:pt x="1907" y="5660"/>
                    <a:pt x="1894" y="5635"/>
                    <a:pt x="1871" y="5626"/>
                  </a:cubicBezTo>
                  <a:cubicBezTo>
                    <a:pt x="1525" y="5480"/>
                    <a:pt x="1212" y="5270"/>
                    <a:pt x="948" y="5005"/>
                  </a:cubicBezTo>
                  <a:cubicBezTo>
                    <a:pt x="404" y="4460"/>
                    <a:pt x="104" y="3739"/>
                    <a:pt x="104" y="2975"/>
                  </a:cubicBezTo>
                  <a:cubicBezTo>
                    <a:pt x="104" y="1392"/>
                    <a:pt x="1392" y="104"/>
                    <a:pt x="2976" y="104"/>
                  </a:cubicBezTo>
                  <a:close/>
                  <a:moveTo>
                    <a:pt x="2977" y="0"/>
                  </a:moveTo>
                  <a:cubicBezTo>
                    <a:pt x="1336" y="0"/>
                    <a:pt x="1" y="1335"/>
                    <a:pt x="1" y="2976"/>
                  </a:cubicBezTo>
                  <a:cubicBezTo>
                    <a:pt x="1" y="3768"/>
                    <a:pt x="311" y="4515"/>
                    <a:pt x="875" y="5078"/>
                  </a:cubicBezTo>
                  <a:cubicBezTo>
                    <a:pt x="1138" y="5343"/>
                    <a:pt x="1449" y="5556"/>
                    <a:pt x="1791" y="5705"/>
                  </a:cubicBezTo>
                  <a:lnTo>
                    <a:pt x="1433" y="7282"/>
                  </a:lnTo>
                  <a:cubicBezTo>
                    <a:pt x="1426" y="7314"/>
                    <a:pt x="1451" y="7345"/>
                    <a:pt x="1484" y="7345"/>
                  </a:cubicBezTo>
                  <a:cubicBezTo>
                    <a:pt x="1495" y="7345"/>
                    <a:pt x="1506" y="7341"/>
                    <a:pt x="1515" y="7334"/>
                  </a:cubicBezTo>
                  <a:lnTo>
                    <a:pt x="3436" y="5953"/>
                  </a:lnTo>
                  <a:lnTo>
                    <a:pt x="5744" y="5953"/>
                  </a:lnTo>
                  <a:cubicBezTo>
                    <a:pt x="7385" y="5953"/>
                    <a:pt x="8721" y="4618"/>
                    <a:pt x="8721" y="2976"/>
                  </a:cubicBezTo>
                  <a:cubicBezTo>
                    <a:pt x="8721" y="2185"/>
                    <a:pt x="8411" y="1438"/>
                    <a:pt x="7847" y="875"/>
                  </a:cubicBezTo>
                  <a:cubicBezTo>
                    <a:pt x="7282" y="310"/>
                    <a:pt x="6535" y="0"/>
                    <a:pt x="57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6"/>
          <p:cNvSpPr txBox="1"/>
          <p:nvPr>
            <p:ph type="title"/>
          </p:nvPr>
        </p:nvSpPr>
        <p:spPr>
          <a:xfrm>
            <a:off x="4889500" y="560825"/>
            <a:ext cx="35412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i="1" lang="en"/>
              <a:t>!</a:t>
            </a:r>
            <a:endParaRPr i="1"/>
          </a:p>
        </p:txBody>
      </p:sp>
      <p:sp>
        <p:nvSpPr>
          <p:cNvPr id="870" name="Google Shape;870;p46"/>
          <p:cNvSpPr/>
          <p:nvPr/>
        </p:nvSpPr>
        <p:spPr>
          <a:xfrm>
            <a:off x="210600" y="1677150"/>
            <a:ext cx="951900" cy="2893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46"/>
          <p:cNvGrpSpPr/>
          <p:nvPr/>
        </p:nvGrpSpPr>
        <p:grpSpPr>
          <a:xfrm>
            <a:off x="179797" y="1540155"/>
            <a:ext cx="4945491" cy="3045455"/>
            <a:chOff x="4397075" y="4038575"/>
            <a:chExt cx="1864675" cy="1148275"/>
          </a:xfrm>
        </p:grpSpPr>
        <p:sp>
          <p:nvSpPr>
            <p:cNvPr id="872" name="Google Shape;872;p46"/>
            <p:cNvSpPr/>
            <p:nvPr/>
          </p:nvSpPr>
          <p:spPr>
            <a:xfrm>
              <a:off x="5237875" y="4058050"/>
              <a:ext cx="1023875" cy="897950"/>
            </a:xfrm>
            <a:custGeom>
              <a:rect b="b" l="l" r="r" t="t"/>
              <a:pathLst>
                <a:path extrusionOk="0" h="35918" w="40955">
                  <a:moveTo>
                    <a:pt x="16143" y="0"/>
                  </a:moveTo>
                  <a:cubicBezTo>
                    <a:pt x="11546" y="0"/>
                    <a:pt x="6686" y="835"/>
                    <a:pt x="3590" y="4472"/>
                  </a:cubicBezTo>
                  <a:cubicBezTo>
                    <a:pt x="19" y="8489"/>
                    <a:pt x="1" y="14935"/>
                    <a:pt x="3507" y="18999"/>
                  </a:cubicBezTo>
                  <a:cubicBezTo>
                    <a:pt x="5452" y="21618"/>
                    <a:pt x="8155" y="23484"/>
                    <a:pt x="10442" y="25772"/>
                  </a:cubicBezTo>
                  <a:cubicBezTo>
                    <a:pt x="12972" y="28381"/>
                    <a:pt x="14833" y="31644"/>
                    <a:pt x="17772" y="33848"/>
                  </a:cubicBezTo>
                  <a:cubicBezTo>
                    <a:pt x="19572" y="35275"/>
                    <a:pt x="21755" y="35917"/>
                    <a:pt x="23967" y="35917"/>
                  </a:cubicBezTo>
                  <a:cubicBezTo>
                    <a:pt x="26726" y="35917"/>
                    <a:pt x="29530" y="34917"/>
                    <a:pt x="31685" y="33192"/>
                  </a:cubicBezTo>
                  <a:cubicBezTo>
                    <a:pt x="35847" y="29897"/>
                    <a:pt x="38009" y="24646"/>
                    <a:pt x="38771" y="19505"/>
                  </a:cubicBezTo>
                  <a:cubicBezTo>
                    <a:pt x="40954" y="6497"/>
                    <a:pt x="30017" y="54"/>
                    <a:pt x="18411" y="54"/>
                  </a:cubicBezTo>
                  <a:cubicBezTo>
                    <a:pt x="18369" y="54"/>
                    <a:pt x="18327" y="54"/>
                    <a:pt x="18286" y="54"/>
                  </a:cubicBezTo>
                  <a:cubicBezTo>
                    <a:pt x="17583" y="21"/>
                    <a:pt x="16867" y="0"/>
                    <a:pt x="1614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4397075" y="5172875"/>
              <a:ext cx="1857125" cy="3050"/>
            </a:xfrm>
            <a:custGeom>
              <a:rect b="b" l="l" r="r" t="t"/>
              <a:pathLst>
                <a:path extrusionOk="0" h="122" w="74285">
                  <a:moveTo>
                    <a:pt x="0" y="0"/>
                  </a:moveTo>
                  <a:lnTo>
                    <a:pt x="0" y="122"/>
                  </a:lnTo>
                  <a:lnTo>
                    <a:pt x="74285" y="122"/>
                  </a:lnTo>
                  <a:lnTo>
                    <a:pt x="7428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4550200" y="4747375"/>
              <a:ext cx="1098350" cy="425525"/>
            </a:xfrm>
            <a:custGeom>
              <a:rect b="b" l="l" r="r" t="t"/>
              <a:pathLst>
                <a:path extrusionOk="0" h="17021" w="43934">
                  <a:moveTo>
                    <a:pt x="2221" y="0"/>
                  </a:moveTo>
                  <a:cubicBezTo>
                    <a:pt x="1088" y="0"/>
                    <a:pt x="1" y="880"/>
                    <a:pt x="1" y="2209"/>
                  </a:cubicBezTo>
                  <a:lnTo>
                    <a:pt x="1" y="17020"/>
                  </a:lnTo>
                  <a:lnTo>
                    <a:pt x="43934" y="17020"/>
                  </a:lnTo>
                  <a:lnTo>
                    <a:pt x="35953" y="6130"/>
                  </a:lnTo>
                  <a:cubicBezTo>
                    <a:pt x="35537" y="5563"/>
                    <a:pt x="34876" y="5229"/>
                    <a:pt x="34174" y="5229"/>
                  </a:cubicBezTo>
                  <a:cubicBezTo>
                    <a:pt x="34165" y="5229"/>
                    <a:pt x="34155" y="5229"/>
                    <a:pt x="34146" y="5229"/>
                  </a:cubicBezTo>
                  <a:cubicBezTo>
                    <a:pt x="33433" y="5238"/>
                    <a:pt x="32769" y="5591"/>
                    <a:pt x="32363" y="6176"/>
                  </a:cubicBezTo>
                  <a:cubicBezTo>
                    <a:pt x="31924" y="6809"/>
                    <a:pt x="31239" y="7122"/>
                    <a:pt x="30555" y="7122"/>
                  </a:cubicBezTo>
                  <a:cubicBezTo>
                    <a:pt x="29838" y="7122"/>
                    <a:pt x="29121" y="6777"/>
                    <a:pt x="28690" y="6093"/>
                  </a:cubicBezTo>
                  <a:lnTo>
                    <a:pt x="27022" y="3449"/>
                  </a:lnTo>
                  <a:cubicBezTo>
                    <a:pt x="26587" y="2759"/>
                    <a:pt x="25872" y="2420"/>
                    <a:pt x="25159" y="2420"/>
                  </a:cubicBezTo>
                  <a:cubicBezTo>
                    <a:pt x="24386" y="2420"/>
                    <a:pt x="23616" y="2818"/>
                    <a:pt x="23206" y="3600"/>
                  </a:cubicBezTo>
                  <a:lnTo>
                    <a:pt x="22211" y="5495"/>
                  </a:lnTo>
                  <a:cubicBezTo>
                    <a:pt x="21804" y="6272"/>
                    <a:pt x="21033" y="6675"/>
                    <a:pt x="20257" y="6675"/>
                  </a:cubicBezTo>
                  <a:cubicBezTo>
                    <a:pt x="19606" y="6675"/>
                    <a:pt x="18951" y="6391"/>
                    <a:pt x="18506" y="5805"/>
                  </a:cubicBezTo>
                  <a:lnTo>
                    <a:pt x="15159" y="1408"/>
                  </a:lnTo>
                  <a:cubicBezTo>
                    <a:pt x="14719" y="830"/>
                    <a:pt x="14063" y="539"/>
                    <a:pt x="13406" y="539"/>
                  </a:cubicBezTo>
                  <a:cubicBezTo>
                    <a:pt x="12768" y="539"/>
                    <a:pt x="12130" y="813"/>
                    <a:pt x="11688" y="1363"/>
                  </a:cubicBezTo>
                  <a:lnTo>
                    <a:pt x="10013" y="3445"/>
                  </a:lnTo>
                  <a:cubicBezTo>
                    <a:pt x="9575" y="3991"/>
                    <a:pt x="8936" y="4269"/>
                    <a:pt x="8295" y="4269"/>
                  </a:cubicBezTo>
                  <a:cubicBezTo>
                    <a:pt x="7733" y="4269"/>
                    <a:pt x="7170" y="4056"/>
                    <a:pt x="6737" y="3624"/>
                  </a:cubicBezTo>
                  <a:lnTo>
                    <a:pt x="3764" y="650"/>
                  </a:lnTo>
                  <a:cubicBezTo>
                    <a:pt x="3315" y="201"/>
                    <a:pt x="2763" y="0"/>
                    <a:pt x="2221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5311975" y="5161350"/>
              <a:ext cx="2650" cy="10525"/>
            </a:xfrm>
            <a:custGeom>
              <a:rect b="b" l="l" r="r" t="t"/>
              <a:pathLst>
                <a:path extrusionOk="0" h="421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6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5311975" y="4787975"/>
              <a:ext cx="2650" cy="360475"/>
            </a:xfrm>
            <a:custGeom>
              <a:rect b="b" l="l" r="r" t="t"/>
              <a:pathLst>
                <a:path extrusionOk="0" h="14419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676"/>
                  </a:lnTo>
                  <a:cubicBezTo>
                    <a:pt x="0" y="704"/>
                    <a:pt x="24" y="728"/>
                    <a:pt x="52" y="728"/>
                  </a:cubicBezTo>
                  <a:cubicBezTo>
                    <a:pt x="82" y="728"/>
                    <a:pt x="106" y="704"/>
                    <a:pt x="106" y="676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  <a:moveTo>
                    <a:pt x="53" y="1245"/>
                  </a:moveTo>
                  <a:cubicBezTo>
                    <a:pt x="27" y="1245"/>
                    <a:pt x="0" y="1263"/>
                    <a:pt x="0" y="1298"/>
                  </a:cubicBezTo>
                  <a:lnTo>
                    <a:pt x="0" y="1920"/>
                  </a:lnTo>
                  <a:cubicBezTo>
                    <a:pt x="0" y="1949"/>
                    <a:pt x="24" y="1973"/>
                    <a:pt x="52" y="1973"/>
                  </a:cubicBezTo>
                  <a:cubicBezTo>
                    <a:pt x="82" y="1973"/>
                    <a:pt x="106" y="1949"/>
                    <a:pt x="106" y="1920"/>
                  </a:cubicBezTo>
                  <a:lnTo>
                    <a:pt x="106" y="1298"/>
                  </a:lnTo>
                  <a:cubicBezTo>
                    <a:pt x="106" y="1263"/>
                    <a:pt x="79" y="1245"/>
                    <a:pt x="53" y="1245"/>
                  </a:cubicBezTo>
                  <a:close/>
                  <a:moveTo>
                    <a:pt x="53" y="2490"/>
                  </a:moveTo>
                  <a:cubicBezTo>
                    <a:pt x="27" y="2490"/>
                    <a:pt x="0" y="2507"/>
                    <a:pt x="0" y="2542"/>
                  </a:cubicBezTo>
                  <a:lnTo>
                    <a:pt x="0" y="3165"/>
                  </a:lnTo>
                  <a:cubicBezTo>
                    <a:pt x="0" y="3194"/>
                    <a:pt x="24" y="3217"/>
                    <a:pt x="52" y="3217"/>
                  </a:cubicBezTo>
                  <a:cubicBezTo>
                    <a:pt x="82" y="3217"/>
                    <a:pt x="106" y="3194"/>
                    <a:pt x="106" y="3165"/>
                  </a:cubicBezTo>
                  <a:lnTo>
                    <a:pt x="106" y="2542"/>
                  </a:lnTo>
                  <a:cubicBezTo>
                    <a:pt x="106" y="2507"/>
                    <a:pt x="79" y="2490"/>
                    <a:pt x="53" y="2490"/>
                  </a:cubicBezTo>
                  <a:close/>
                  <a:moveTo>
                    <a:pt x="53" y="3734"/>
                  </a:moveTo>
                  <a:cubicBezTo>
                    <a:pt x="27" y="3734"/>
                    <a:pt x="0" y="3752"/>
                    <a:pt x="0" y="3787"/>
                  </a:cubicBezTo>
                  <a:lnTo>
                    <a:pt x="0" y="4409"/>
                  </a:lnTo>
                  <a:cubicBezTo>
                    <a:pt x="0" y="4438"/>
                    <a:pt x="24" y="4461"/>
                    <a:pt x="52" y="4461"/>
                  </a:cubicBezTo>
                  <a:cubicBezTo>
                    <a:pt x="82" y="4461"/>
                    <a:pt x="105" y="4438"/>
                    <a:pt x="106" y="4409"/>
                  </a:cubicBezTo>
                  <a:lnTo>
                    <a:pt x="106" y="3787"/>
                  </a:lnTo>
                  <a:cubicBezTo>
                    <a:pt x="106" y="3752"/>
                    <a:pt x="79" y="3734"/>
                    <a:pt x="53" y="3734"/>
                  </a:cubicBezTo>
                  <a:close/>
                  <a:moveTo>
                    <a:pt x="53" y="4979"/>
                  </a:moveTo>
                  <a:cubicBezTo>
                    <a:pt x="27" y="4979"/>
                    <a:pt x="0" y="4996"/>
                    <a:pt x="0" y="5032"/>
                  </a:cubicBezTo>
                  <a:lnTo>
                    <a:pt x="0" y="5653"/>
                  </a:lnTo>
                  <a:cubicBezTo>
                    <a:pt x="0" y="5683"/>
                    <a:pt x="24" y="5706"/>
                    <a:pt x="52" y="5706"/>
                  </a:cubicBezTo>
                  <a:cubicBezTo>
                    <a:pt x="82" y="5706"/>
                    <a:pt x="106" y="5683"/>
                    <a:pt x="106" y="5653"/>
                  </a:cubicBezTo>
                  <a:lnTo>
                    <a:pt x="106" y="5032"/>
                  </a:lnTo>
                  <a:cubicBezTo>
                    <a:pt x="106" y="4996"/>
                    <a:pt x="79" y="4979"/>
                    <a:pt x="53" y="4979"/>
                  </a:cubicBezTo>
                  <a:close/>
                  <a:moveTo>
                    <a:pt x="53" y="6223"/>
                  </a:moveTo>
                  <a:cubicBezTo>
                    <a:pt x="27" y="6223"/>
                    <a:pt x="0" y="6241"/>
                    <a:pt x="0" y="6276"/>
                  </a:cubicBezTo>
                  <a:lnTo>
                    <a:pt x="0" y="6899"/>
                  </a:lnTo>
                  <a:cubicBezTo>
                    <a:pt x="0" y="6927"/>
                    <a:pt x="24" y="6951"/>
                    <a:pt x="52" y="6951"/>
                  </a:cubicBezTo>
                  <a:cubicBezTo>
                    <a:pt x="82" y="6951"/>
                    <a:pt x="106" y="6927"/>
                    <a:pt x="106" y="6899"/>
                  </a:cubicBezTo>
                  <a:lnTo>
                    <a:pt x="106" y="6276"/>
                  </a:lnTo>
                  <a:cubicBezTo>
                    <a:pt x="106" y="6241"/>
                    <a:pt x="79" y="6223"/>
                    <a:pt x="53" y="6223"/>
                  </a:cubicBezTo>
                  <a:close/>
                  <a:moveTo>
                    <a:pt x="53" y="7469"/>
                  </a:moveTo>
                  <a:cubicBezTo>
                    <a:pt x="27" y="7469"/>
                    <a:pt x="0" y="7486"/>
                    <a:pt x="0" y="7522"/>
                  </a:cubicBezTo>
                  <a:lnTo>
                    <a:pt x="0" y="8143"/>
                  </a:lnTo>
                  <a:cubicBezTo>
                    <a:pt x="0" y="8171"/>
                    <a:pt x="24" y="8196"/>
                    <a:pt x="52" y="8196"/>
                  </a:cubicBezTo>
                  <a:cubicBezTo>
                    <a:pt x="82" y="8196"/>
                    <a:pt x="105" y="8172"/>
                    <a:pt x="106" y="8143"/>
                  </a:cubicBezTo>
                  <a:lnTo>
                    <a:pt x="106" y="7522"/>
                  </a:lnTo>
                  <a:cubicBezTo>
                    <a:pt x="106" y="7486"/>
                    <a:pt x="79" y="7469"/>
                    <a:pt x="53" y="7469"/>
                  </a:cubicBezTo>
                  <a:close/>
                  <a:moveTo>
                    <a:pt x="53" y="8713"/>
                  </a:moveTo>
                  <a:cubicBezTo>
                    <a:pt x="27" y="8713"/>
                    <a:pt x="0" y="8730"/>
                    <a:pt x="0" y="8765"/>
                  </a:cubicBezTo>
                  <a:lnTo>
                    <a:pt x="0" y="9388"/>
                  </a:lnTo>
                  <a:cubicBezTo>
                    <a:pt x="0" y="9417"/>
                    <a:pt x="24" y="9440"/>
                    <a:pt x="52" y="9440"/>
                  </a:cubicBezTo>
                  <a:cubicBezTo>
                    <a:pt x="82" y="9440"/>
                    <a:pt x="105" y="9417"/>
                    <a:pt x="106" y="9388"/>
                  </a:cubicBezTo>
                  <a:lnTo>
                    <a:pt x="106" y="8765"/>
                  </a:lnTo>
                  <a:cubicBezTo>
                    <a:pt x="106" y="8730"/>
                    <a:pt x="79" y="8713"/>
                    <a:pt x="53" y="8713"/>
                  </a:cubicBezTo>
                  <a:close/>
                  <a:moveTo>
                    <a:pt x="53" y="9957"/>
                  </a:moveTo>
                  <a:cubicBezTo>
                    <a:pt x="27" y="9957"/>
                    <a:pt x="0" y="9975"/>
                    <a:pt x="0" y="10009"/>
                  </a:cubicBezTo>
                  <a:lnTo>
                    <a:pt x="0" y="10632"/>
                  </a:lnTo>
                  <a:cubicBezTo>
                    <a:pt x="0" y="10661"/>
                    <a:pt x="24" y="10684"/>
                    <a:pt x="52" y="10684"/>
                  </a:cubicBezTo>
                  <a:cubicBezTo>
                    <a:pt x="82" y="10684"/>
                    <a:pt x="105" y="10661"/>
                    <a:pt x="106" y="10632"/>
                  </a:cubicBezTo>
                  <a:lnTo>
                    <a:pt x="106" y="10009"/>
                  </a:lnTo>
                  <a:cubicBezTo>
                    <a:pt x="106" y="9975"/>
                    <a:pt x="79" y="9957"/>
                    <a:pt x="53" y="9957"/>
                  </a:cubicBezTo>
                  <a:close/>
                  <a:moveTo>
                    <a:pt x="53" y="11202"/>
                  </a:moveTo>
                  <a:cubicBezTo>
                    <a:pt x="27" y="11202"/>
                    <a:pt x="0" y="11220"/>
                    <a:pt x="0" y="11255"/>
                  </a:cubicBezTo>
                  <a:lnTo>
                    <a:pt x="0" y="11876"/>
                  </a:lnTo>
                  <a:cubicBezTo>
                    <a:pt x="0" y="11906"/>
                    <a:pt x="24" y="11929"/>
                    <a:pt x="52" y="11929"/>
                  </a:cubicBezTo>
                  <a:lnTo>
                    <a:pt x="52" y="11930"/>
                  </a:lnTo>
                  <a:cubicBezTo>
                    <a:pt x="82" y="11930"/>
                    <a:pt x="106" y="11906"/>
                    <a:pt x="106" y="11876"/>
                  </a:cubicBezTo>
                  <a:lnTo>
                    <a:pt x="106" y="11255"/>
                  </a:lnTo>
                  <a:cubicBezTo>
                    <a:pt x="106" y="11220"/>
                    <a:pt x="79" y="11202"/>
                    <a:pt x="53" y="11202"/>
                  </a:cubicBezTo>
                  <a:close/>
                  <a:moveTo>
                    <a:pt x="53" y="12446"/>
                  </a:moveTo>
                  <a:cubicBezTo>
                    <a:pt x="27" y="12446"/>
                    <a:pt x="0" y="12464"/>
                    <a:pt x="0" y="12499"/>
                  </a:cubicBezTo>
                  <a:lnTo>
                    <a:pt x="0" y="13121"/>
                  </a:lnTo>
                  <a:cubicBezTo>
                    <a:pt x="0" y="13150"/>
                    <a:pt x="24" y="13173"/>
                    <a:pt x="52" y="13173"/>
                  </a:cubicBezTo>
                  <a:cubicBezTo>
                    <a:pt x="82" y="13173"/>
                    <a:pt x="106" y="13150"/>
                    <a:pt x="106" y="13121"/>
                  </a:cubicBezTo>
                  <a:lnTo>
                    <a:pt x="106" y="12499"/>
                  </a:lnTo>
                  <a:cubicBezTo>
                    <a:pt x="106" y="12464"/>
                    <a:pt x="79" y="12446"/>
                    <a:pt x="53" y="12446"/>
                  </a:cubicBezTo>
                  <a:close/>
                  <a:moveTo>
                    <a:pt x="53" y="13691"/>
                  </a:moveTo>
                  <a:cubicBezTo>
                    <a:pt x="27" y="13691"/>
                    <a:pt x="0" y="13708"/>
                    <a:pt x="0" y="13744"/>
                  </a:cubicBezTo>
                  <a:lnTo>
                    <a:pt x="0" y="14366"/>
                  </a:lnTo>
                  <a:cubicBezTo>
                    <a:pt x="0" y="14395"/>
                    <a:pt x="24" y="14419"/>
                    <a:pt x="52" y="14419"/>
                  </a:cubicBezTo>
                  <a:cubicBezTo>
                    <a:pt x="82" y="14419"/>
                    <a:pt x="106" y="14395"/>
                    <a:pt x="106" y="14365"/>
                  </a:cubicBezTo>
                  <a:lnTo>
                    <a:pt x="106" y="13744"/>
                  </a:lnTo>
                  <a:cubicBezTo>
                    <a:pt x="106" y="13708"/>
                    <a:pt x="79" y="13691"/>
                    <a:pt x="53" y="1369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5311975" y="4764550"/>
              <a:ext cx="2650" cy="10525"/>
            </a:xfrm>
            <a:custGeom>
              <a:rect b="b" l="l" r="r" t="t"/>
              <a:pathLst>
                <a:path extrusionOk="0" h="421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5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5076425" y="4843900"/>
              <a:ext cx="2750" cy="333350"/>
            </a:xfrm>
            <a:custGeom>
              <a:rect b="b" l="l" r="r" t="t"/>
              <a:pathLst>
                <a:path extrusionOk="0" h="13334" w="110">
                  <a:moveTo>
                    <a:pt x="55" y="1"/>
                  </a:moveTo>
                  <a:cubicBezTo>
                    <a:pt x="28" y="1"/>
                    <a:pt x="1" y="19"/>
                    <a:pt x="3" y="56"/>
                  </a:cubicBezTo>
                  <a:lnTo>
                    <a:pt x="3" y="686"/>
                  </a:lnTo>
                  <a:cubicBezTo>
                    <a:pt x="2" y="715"/>
                    <a:pt x="26" y="738"/>
                    <a:pt x="55" y="738"/>
                  </a:cubicBezTo>
                  <a:lnTo>
                    <a:pt x="55" y="737"/>
                  </a:lnTo>
                  <a:cubicBezTo>
                    <a:pt x="83" y="737"/>
                    <a:pt x="107" y="714"/>
                    <a:pt x="108" y="686"/>
                  </a:cubicBezTo>
                  <a:lnTo>
                    <a:pt x="108" y="56"/>
                  </a:lnTo>
                  <a:cubicBezTo>
                    <a:pt x="109" y="19"/>
                    <a:pt x="82" y="1"/>
                    <a:pt x="55" y="1"/>
                  </a:cubicBezTo>
                  <a:close/>
                  <a:moveTo>
                    <a:pt x="55" y="1260"/>
                  </a:moveTo>
                  <a:cubicBezTo>
                    <a:pt x="28" y="1260"/>
                    <a:pt x="1" y="1279"/>
                    <a:pt x="3" y="1316"/>
                  </a:cubicBezTo>
                  <a:lnTo>
                    <a:pt x="3" y="1945"/>
                  </a:lnTo>
                  <a:cubicBezTo>
                    <a:pt x="2" y="1975"/>
                    <a:pt x="26" y="1998"/>
                    <a:pt x="55" y="1998"/>
                  </a:cubicBezTo>
                  <a:lnTo>
                    <a:pt x="55" y="1997"/>
                  </a:lnTo>
                  <a:cubicBezTo>
                    <a:pt x="83" y="1997"/>
                    <a:pt x="107" y="1974"/>
                    <a:pt x="108" y="1945"/>
                  </a:cubicBezTo>
                  <a:lnTo>
                    <a:pt x="108" y="1316"/>
                  </a:lnTo>
                  <a:cubicBezTo>
                    <a:pt x="109" y="1279"/>
                    <a:pt x="82" y="1260"/>
                    <a:pt x="55" y="1260"/>
                  </a:cubicBezTo>
                  <a:close/>
                  <a:moveTo>
                    <a:pt x="55" y="2520"/>
                  </a:moveTo>
                  <a:cubicBezTo>
                    <a:pt x="28" y="2520"/>
                    <a:pt x="1" y="2538"/>
                    <a:pt x="3" y="2575"/>
                  </a:cubicBezTo>
                  <a:lnTo>
                    <a:pt x="3" y="3205"/>
                  </a:lnTo>
                  <a:cubicBezTo>
                    <a:pt x="3" y="3234"/>
                    <a:pt x="26" y="3257"/>
                    <a:pt x="55" y="3257"/>
                  </a:cubicBezTo>
                  <a:lnTo>
                    <a:pt x="55" y="3256"/>
                  </a:lnTo>
                  <a:cubicBezTo>
                    <a:pt x="83" y="3256"/>
                    <a:pt x="107" y="3233"/>
                    <a:pt x="108" y="3205"/>
                  </a:cubicBezTo>
                  <a:lnTo>
                    <a:pt x="108" y="2575"/>
                  </a:lnTo>
                  <a:cubicBezTo>
                    <a:pt x="109" y="2538"/>
                    <a:pt x="82" y="2520"/>
                    <a:pt x="55" y="2520"/>
                  </a:cubicBezTo>
                  <a:close/>
                  <a:moveTo>
                    <a:pt x="55" y="3779"/>
                  </a:moveTo>
                  <a:cubicBezTo>
                    <a:pt x="28" y="3779"/>
                    <a:pt x="1" y="3798"/>
                    <a:pt x="3" y="3835"/>
                  </a:cubicBezTo>
                  <a:lnTo>
                    <a:pt x="3" y="4464"/>
                  </a:lnTo>
                  <a:cubicBezTo>
                    <a:pt x="3" y="4494"/>
                    <a:pt x="26" y="4517"/>
                    <a:pt x="55" y="4517"/>
                  </a:cubicBezTo>
                  <a:lnTo>
                    <a:pt x="55" y="4516"/>
                  </a:lnTo>
                  <a:cubicBezTo>
                    <a:pt x="83" y="4516"/>
                    <a:pt x="107" y="4493"/>
                    <a:pt x="108" y="4464"/>
                  </a:cubicBezTo>
                  <a:lnTo>
                    <a:pt x="108" y="3835"/>
                  </a:lnTo>
                  <a:cubicBezTo>
                    <a:pt x="109" y="3798"/>
                    <a:pt x="82" y="3779"/>
                    <a:pt x="55" y="3779"/>
                  </a:cubicBezTo>
                  <a:close/>
                  <a:moveTo>
                    <a:pt x="55" y="5039"/>
                  </a:moveTo>
                  <a:cubicBezTo>
                    <a:pt x="28" y="5039"/>
                    <a:pt x="1" y="5057"/>
                    <a:pt x="3" y="5094"/>
                  </a:cubicBezTo>
                  <a:lnTo>
                    <a:pt x="3" y="5724"/>
                  </a:lnTo>
                  <a:cubicBezTo>
                    <a:pt x="3" y="5753"/>
                    <a:pt x="26" y="5776"/>
                    <a:pt x="55" y="5776"/>
                  </a:cubicBezTo>
                  <a:lnTo>
                    <a:pt x="55" y="5775"/>
                  </a:lnTo>
                  <a:cubicBezTo>
                    <a:pt x="83" y="5775"/>
                    <a:pt x="107" y="5752"/>
                    <a:pt x="108" y="5724"/>
                  </a:cubicBezTo>
                  <a:lnTo>
                    <a:pt x="108" y="5094"/>
                  </a:lnTo>
                  <a:cubicBezTo>
                    <a:pt x="109" y="5057"/>
                    <a:pt x="82" y="5039"/>
                    <a:pt x="55" y="5039"/>
                  </a:cubicBezTo>
                  <a:close/>
                  <a:moveTo>
                    <a:pt x="55" y="6304"/>
                  </a:moveTo>
                  <a:cubicBezTo>
                    <a:pt x="30" y="6304"/>
                    <a:pt x="4" y="6320"/>
                    <a:pt x="3" y="6354"/>
                  </a:cubicBezTo>
                  <a:lnTo>
                    <a:pt x="3" y="6983"/>
                  </a:lnTo>
                  <a:cubicBezTo>
                    <a:pt x="3" y="7013"/>
                    <a:pt x="26" y="7036"/>
                    <a:pt x="55" y="7036"/>
                  </a:cubicBezTo>
                  <a:lnTo>
                    <a:pt x="55" y="7035"/>
                  </a:lnTo>
                  <a:cubicBezTo>
                    <a:pt x="83" y="7035"/>
                    <a:pt x="107" y="7012"/>
                    <a:pt x="108" y="6983"/>
                  </a:cubicBezTo>
                  <a:lnTo>
                    <a:pt x="108" y="6354"/>
                  </a:lnTo>
                  <a:cubicBezTo>
                    <a:pt x="106" y="6320"/>
                    <a:pt x="80" y="6304"/>
                    <a:pt x="55" y="6304"/>
                  </a:cubicBezTo>
                  <a:close/>
                  <a:moveTo>
                    <a:pt x="55" y="7563"/>
                  </a:moveTo>
                  <a:cubicBezTo>
                    <a:pt x="30" y="7563"/>
                    <a:pt x="4" y="7580"/>
                    <a:pt x="3" y="7613"/>
                  </a:cubicBezTo>
                  <a:lnTo>
                    <a:pt x="3" y="8243"/>
                  </a:lnTo>
                  <a:cubicBezTo>
                    <a:pt x="2" y="8272"/>
                    <a:pt x="26" y="8295"/>
                    <a:pt x="55" y="8295"/>
                  </a:cubicBezTo>
                  <a:lnTo>
                    <a:pt x="55" y="8294"/>
                  </a:lnTo>
                  <a:cubicBezTo>
                    <a:pt x="83" y="8294"/>
                    <a:pt x="107" y="8271"/>
                    <a:pt x="108" y="8243"/>
                  </a:cubicBezTo>
                  <a:lnTo>
                    <a:pt x="108" y="7613"/>
                  </a:lnTo>
                  <a:cubicBezTo>
                    <a:pt x="106" y="7580"/>
                    <a:pt x="80" y="7563"/>
                    <a:pt x="55" y="7563"/>
                  </a:cubicBezTo>
                  <a:close/>
                  <a:moveTo>
                    <a:pt x="55" y="8818"/>
                  </a:moveTo>
                  <a:cubicBezTo>
                    <a:pt x="28" y="8818"/>
                    <a:pt x="1" y="8836"/>
                    <a:pt x="3" y="8873"/>
                  </a:cubicBezTo>
                  <a:lnTo>
                    <a:pt x="3" y="9502"/>
                  </a:lnTo>
                  <a:cubicBezTo>
                    <a:pt x="2" y="9532"/>
                    <a:pt x="26" y="9555"/>
                    <a:pt x="55" y="9555"/>
                  </a:cubicBezTo>
                  <a:cubicBezTo>
                    <a:pt x="83" y="9555"/>
                    <a:pt x="107" y="9532"/>
                    <a:pt x="108" y="9502"/>
                  </a:cubicBezTo>
                  <a:lnTo>
                    <a:pt x="108" y="8873"/>
                  </a:lnTo>
                  <a:cubicBezTo>
                    <a:pt x="109" y="8836"/>
                    <a:pt x="82" y="8818"/>
                    <a:pt x="55" y="8818"/>
                  </a:cubicBezTo>
                  <a:close/>
                  <a:moveTo>
                    <a:pt x="55" y="10077"/>
                  </a:moveTo>
                  <a:cubicBezTo>
                    <a:pt x="28" y="10077"/>
                    <a:pt x="1" y="10095"/>
                    <a:pt x="3" y="10132"/>
                  </a:cubicBezTo>
                  <a:lnTo>
                    <a:pt x="3" y="10762"/>
                  </a:lnTo>
                  <a:cubicBezTo>
                    <a:pt x="2" y="10791"/>
                    <a:pt x="26" y="10814"/>
                    <a:pt x="55" y="10814"/>
                  </a:cubicBezTo>
                  <a:cubicBezTo>
                    <a:pt x="83" y="10814"/>
                    <a:pt x="107" y="10791"/>
                    <a:pt x="108" y="10762"/>
                  </a:cubicBezTo>
                  <a:lnTo>
                    <a:pt x="108" y="10132"/>
                  </a:lnTo>
                  <a:cubicBezTo>
                    <a:pt x="109" y="10095"/>
                    <a:pt x="82" y="10077"/>
                    <a:pt x="55" y="10077"/>
                  </a:cubicBezTo>
                  <a:close/>
                  <a:moveTo>
                    <a:pt x="55" y="11337"/>
                  </a:moveTo>
                  <a:cubicBezTo>
                    <a:pt x="28" y="11337"/>
                    <a:pt x="1" y="11355"/>
                    <a:pt x="3" y="11392"/>
                  </a:cubicBezTo>
                  <a:lnTo>
                    <a:pt x="3" y="12021"/>
                  </a:lnTo>
                  <a:cubicBezTo>
                    <a:pt x="2" y="12051"/>
                    <a:pt x="26" y="12074"/>
                    <a:pt x="55" y="12074"/>
                  </a:cubicBezTo>
                  <a:cubicBezTo>
                    <a:pt x="83" y="12074"/>
                    <a:pt x="108" y="12051"/>
                    <a:pt x="108" y="12021"/>
                  </a:cubicBezTo>
                  <a:lnTo>
                    <a:pt x="108" y="11392"/>
                  </a:lnTo>
                  <a:cubicBezTo>
                    <a:pt x="109" y="11355"/>
                    <a:pt x="82" y="11337"/>
                    <a:pt x="55" y="11337"/>
                  </a:cubicBezTo>
                  <a:close/>
                  <a:moveTo>
                    <a:pt x="55" y="12596"/>
                  </a:moveTo>
                  <a:cubicBezTo>
                    <a:pt x="28" y="12596"/>
                    <a:pt x="1" y="12614"/>
                    <a:pt x="3" y="12651"/>
                  </a:cubicBezTo>
                  <a:lnTo>
                    <a:pt x="3" y="13281"/>
                  </a:lnTo>
                  <a:cubicBezTo>
                    <a:pt x="2" y="13310"/>
                    <a:pt x="26" y="13333"/>
                    <a:pt x="55" y="13333"/>
                  </a:cubicBezTo>
                  <a:cubicBezTo>
                    <a:pt x="83" y="13333"/>
                    <a:pt x="108" y="13310"/>
                    <a:pt x="108" y="13281"/>
                  </a:cubicBezTo>
                  <a:lnTo>
                    <a:pt x="108" y="12651"/>
                  </a:lnTo>
                  <a:cubicBezTo>
                    <a:pt x="109" y="12614"/>
                    <a:pt x="82" y="12596"/>
                    <a:pt x="55" y="12596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4876950" y="4709600"/>
              <a:ext cx="2725" cy="459150"/>
            </a:xfrm>
            <a:custGeom>
              <a:rect b="b" l="l" r="r" t="t"/>
              <a:pathLst>
                <a:path extrusionOk="0" h="18366" w="109">
                  <a:moveTo>
                    <a:pt x="54" y="1"/>
                  </a:moveTo>
                  <a:cubicBezTo>
                    <a:pt x="29" y="1"/>
                    <a:pt x="3" y="17"/>
                    <a:pt x="2" y="50"/>
                  </a:cubicBezTo>
                  <a:lnTo>
                    <a:pt x="2" y="680"/>
                  </a:lnTo>
                  <a:cubicBezTo>
                    <a:pt x="2" y="709"/>
                    <a:pt x="26" y="733"/>
                    <a:pt x="54" y="733"/>
                  </a:cubicBezTo>
                  <a:lnTo>
                    <a:pt x="54" y="732"/>
                  </a:lnTo>
                  <a:cubicBezTo>
                    <a:pt x="82" y="732"/>
                    <a:pt x="105" y="708"/>
                    <a:pt x="106" y="680"/>
                  </a:cubicBezTo>
                  <a:lnTo>
                    <a:pt x="106" y="50"/>
                  </a:lnTo>
                  <a:cubicBezTo>
                    <a:pt x="105" y="17"/>
                    <a:pt x="79" y="1"/>
                    <a:pt x="54" y="1"/>
                  </a:cubicBezTo>
                  <a:close/>
                  <a:moveTo>
                    <a:pt x="54" y="1260"/>
                  </a:moveTo>
                  <a:cubicBezTo>
                    <a:pt x="29" y="1260"/>
                    <a:pt x="3" y="1277"/>
                    <a:pt x="2" y="1310"/>
                  </a:cubicBezTo>
                  <a:lnTo>
                    <a:pt x="2" y="1940"/>
                  </a:lnTo>
                  <a:cubicBezTo>
                    <a:pt x="2" y="1969"/>
                    <a:pt x="26" y="1992"/>
                    <a:pt x="54" y="1992"/>
                  </a:cubicBezTo>
                  <a:lnTo>
                    <a:pt x="54" y="1991"/>
                  </a:lnTo>
                  <a:cubicBezTo>
                    <a:pt x="82" y="1991"/>
                    <a:pt x="105" y="1968"/>
                    <a:pt x="106" y="1940"/>
                  </a:cubicBezTo>
                  <a:lnTo>
                    <a:pt x="106" y="1310"/>
                  </a:lnTo>
                  <a:cubicBezTo>
                    <a:pt x="105" y="1277"/>
                    <a:pt x="79" y="1260"/>
                    <a:pt x="54" y="1260"/>
                  </a:cubicBezTo>
                  <a:close/>
                  <a:moveTo>
                    <a:pt x="54" y="2520"/>
                  </a:moveTo>
                  <a:cubicBezTo>
                    <a:pt x="29" y="2520"/>
                    <a:pt x="3" y="2536"/>
                    <a:pt x="2" y="2569"/>
                  </a:cubicBezTo>
                  <a:lnTo>
                    <a:pt x="2" y="3199"/>
                  </a:lnTo>
                  <a:cubicBezTo>
                    <a:pt x="2" y="3228"/>
                    <a:pt x="26" y="3252"/>
                    <a:pt x="54" y="3252"/>
                  </a:cubicBezTo>
                  <a:lnTo>
                    <a:pt x="54" y="3251"/>
                  </a:lnTo>
                  <a:cubicBezTo>
                    <a:pt x="82" y="3251"/>
                    <a:pt x="105" y="3227"/>
                    <a:pt x="106" y="3199"/>
                  </a:cubicBezTo>
                  <a:lnTo>
                    <a:pt x="106" y="2569"/>
                  </a:lnTo>
                  <a:cubicBezTo>
                    <a:pt x="105" y="2536"/>
                    <a:pt x="79" y="2520"/>
                    <a:pt x="54" y="2520"/>
                  </a:cubicBezTo>
                  <a:close/>
                  <a:moveTo>
                    <a:pt x="54" y="3774"/>
                  </a:moveTo>
                  <a:cubicBezTo>
                    <a:pt x="27" y="3774"/>
                    <a:pt x="0" y="3792"/>
                    <a:pt x="2" y="3829"/>
                  </a:cubicBezTo>
                  <a:lnTo>
                    <a:pt x="2" y="4459"/>
                  </a:lnTo>
                  <a:cubicBezTo>
                    <a:pt x="2" y="4488"/>
                    <a:pt x="26" y="4511"/>
                    <a:pt x="54" y="4511"/>
                  </a:cubicBezTo>
                  <a:lnTo>
                    <a:pt x="54" y="4510"/>
                  </a:lnTo>
                  <a:cubicBezTo>
                    <a:pt x="82" y="4510"/>
                    <a:pt x="105" y="4487"/>
                    <a:pt x="106" y="4459"/>
                  </a:cubicBezTo>
                  <a:lnTo>
                    <a:pt x="106" y="3829"/>
                  </a:lnTo>
                  <a:cubicBezTo>
                    <a:pt x="108" y="3792"/>
                    <a:pt x="81" y="3774"/>
                    <a:pt x="54" y="3774"/>
                  </a:cubicBezTo>
                  <a:close/>
                  <a:moveTo>
                    <a:pt x="54" y="5033"/>
                  </a:moveTo>
                  <a:cubicBezTo>
                    <a:pt x="27" y="5033"/>
                    <a:pt x="0" y="5052"/>
                    <a:pt x="2" y="5088"/>
                  </a:cubicBezTo>
                  <a:lnTo>
                    <a:pt x="2" y="5718"/>
                  </a:lnTo>
                  <a:cubicBezTo>
                    <a:pt x="2" y="5747"/>
                    <a:pt x="25" y="5771"/>
                    <a:pt x="54" y="5771"/>
                  </a:cubicBezTo>
                  <a:lnTo>
                    <a:pt x="54" y="5770"/>
                  </a:lnTo>
                  <a:cubicBezTo>
                    <a:pt x="83" y="5770"/>
                    <a:pt x="106" y="5747"/>
                    <a:pt x="106" y="5718"/>
                  </a:cubicBezTo>
                  <a:lnTo>
                    <a:pt x="106" y="5088"/>
                  </a:lnTo>
                  <a:cubicBezTo>
                    <a:pt x="108" y="5052"/>
                    <a:pt x="81" y="5033"/>
                    <a:pt x="54" y="5033"/>
                  </a:cubicBezTo>
                  <a:close/>
                  <a:moveTo>
                    <a:pt x="54" y="6293"/>
                  </a:moveTo>
                  <a:cubicBezTo>
                    <a:pt x="27" y="6293"/>
                    <a:pt x="0" y="6311"/>
                    <a:pt x="2" y="6348"/>
                  </a:cubicBezTo>
                  <a:lnTo>
                    <a:pt x="2" y="6978"/>
                  </a:lnTo>
                  <a:cubicBezTo>
                    <a:pt x="2" y="7007"/>
                    <a:pt x="25" y="7030"/>
                    <a:pt x="54" y="7030"/>
                  </a:cubicBezTo>
                  <a:lnTo>
                    <a:pt x="54" y="7029"/>
                  </a:lnTo>
                  <a:cubicBezTo>
                    <a:pt x="83" y="7029"/>
                    <a:pt x="106" y="7007"/>
                    <a:pt x="106" y="6978"/>
                  </a:cubicBezTo>
                  <a:lnTo>
                    <a:pt x="106" y="6348"/>
                  </a:lnTo>
                  <a:cubicBezTo>
                    <a:pt x="108" y="6311"/>
                    <a:pt x="81" y="6293"/>
                    <a:pt x="54" y="6293"/>
                  </a:cubicBezTo>
                  <a:close/>
                  <a:moveTo>
                    <a:pt x="54" y="7552"/>
                  </a:moveTo>
                  <a:cubicBezTo>
                    <a:pt x="27" y="7552"/>
                    <a:pt x="0" y="7571"/>
                    <a:pt x="2" y="7608"/>
                  </a:cubicBezTo>
                  <a:lnTo>
                    <a:pt x="2" y="8237"/>
                  </a:lnTo>
                  <a:cubicBezTo>
                    <a:pt x="2" y="8266"/>
                    <a:pt x="25" y="8290"/>
                    <a:pt x="54" y="8290"/>
                  </a:cubicBezTo>
                  <a:cubicBezTo>
                    <a:pt x="83" y="8290"/>
                    <a:pt x="106" y="8266"/>
                    <a:pt x="106" y="8237"/>
                  </a:cubicBezTo>
                  <a:lnTo>
                    <a:pt x="106" y="7608"/>
                  </a:lnTo>
                  <a:cubicBezTo>
                    <a:pt x="108" y="7571"/>
                    <a:pt x="81" y="7552"/>
                    <a:pt x="54" y="7552"/>
                  </a:cubicBezTo>
                  <a:close/>
                  <a:moveTo>
                    <a:pt x="54" y="8812"/>
                  </a:moveTo>
                  <a:cubicBezTo>
                    <a:pt x="27" y="8812"/>
                    <a:pt x="0" y="8830"/>
                    <a:pt x="2" y="8867"/>
                  </a:cubicBezTo>
                  <a:lnTo>
                    <a:pt x="2" y="9497"/>
                  </a:lnTo>
                  <a:cubicBezTo>
                    <a:pt x="2" y="9526"/>
                    <a:pt x="26" y="9549"/>
                    <a:pt x="54" y="9549"/>
                  </a:cubicBezTo>
                  <a:cubicBezTo>
                    <a:pt x="83" y="9549"/>
                    <a:pt x="106" y="9526"/>
                    <a:pt x="106" y="9497"/>
                  </a:cubicBezTo>
                  <a:lnTo>
                    <a:pt x="106" y="8867"/>
                  </a:lnTo>
                  <a:cubicBezTo>
                    <a:pt x="108" y="8830"/>
                    <a:pt x="81" y="8812"/>
                    <a:pt x="54" y="8812"/>
                  </a:cubicBezTo>
                  <a:close/>
                  <a:moveTo>
                    <a:pt x="54" y="10071"/>
                  </a:moveTo>
                  <a:cubicBezTo>
                    <a:pt x="27" y="10071"/>
                    <a:pt x="0" y="10090"/>
                    <a:pt x="2" y="10127"/>
                  </a:cubicBezTo>
                  <a:lnTo>
                    <a:pt x="2" y="10756"/>
                  </a:lnTo>
                  <a:cubicBezTo>
                    <a:pt x="2" y="10786"/>
                    <a:pt x="26" y="10809"/>
                    <a:pt x="54" y="10809"/>
                  </a:cubicBezTo>
                  <a:cubicBezTo>
                    <a:pt x="83" y="10809"/>
                    <a:pt x="106" y="10786"/>
                    <a:pt x="106" y="10756"/>
                  </a:cubicBezTo>
                  <a:lnTo>
                    <a:pt x="106" y="10127"/>
                  </a:lnTo>
                  <a:cubicBezTo>
                    <a:pt x="108" y="10090"/>
                    <a:pt x="81" y="10071"/>
                    <a:pt x="54" y="10071"/>
                  </a:cubicBezTo>
                  <a:close/>
                  <a:moveTo>
                    <a:pt x="54" y="11336"/>
                  </a:moveTo>
                  <a:cubicBezTo>
                    <a:pt x="29" y="11336"/>
                    <a:pt x="3" y="11353"/>
                    <a:pt x="2" y="11386"/>
                  </a:cubicBezTo>
                  <a:lnTo>
                    <a:pt x="2" y="12016"/>
                  </a:lnTo>
                  <a:cubicBezTo>
                    <a:pt x="2" y="12045"/>
                    <a:pt x="26" y="12068"/>
                    <a:pt x="54" y="12068"/>
                  </a:cubicBezTo>
                  <a:cubicBezTo>
                    <a:pt x="83" y="12068"/>
                    <a:pt x="106" y="12045"/>
                    <a:pt x="106" y="12016"/>
                  </a:cubicBezTo>
                  <a:lnTo>
                    <a:pt x="106" y="11386"/>
                  </a:lnTo>
                  <a:cubicBezTo>
                    <a:pt x="105" y="11353"/>
                    <a:pt x="79" y="11336"/>
                    <a:pt x="54" y="11336"/>
                  </a:cubicBezTo>
                  <a:close/>
                  <a:moveTo>
                    <a:pt x="54" y="12596"/>
                  </a:moveTo>
                  <a:cubicBezTo>
                    <a:pt x="29" y="12596"/>
                    <a:pt x="3" y="12612"/>
                    <a:pt x="2" y="12646"/>
                  </a:cubicBezTo>
                  <a:lnTo>
                    <a:pt x="2" y="13275"/>
                  </a:lnTo>
                  <a:cubicBezTo>
                    <a:pt x="2" y="13305"/>
                    <a:pt x="26" y="13328"/>
                    <a:pt x="54" y="13328"/>
                  </a:cubicBezTo>
                  <a:cubicBezTo>
                    <a:pt x="83" y="13328"/>
                    <a:pt x="106" y="13305"/>
                    <a:pt x="106" y="13275"/>
                  </a:cubicBezTo>
                  <a:lnTo>
                    <a:pt x="106" y="12646"/>
                  </a:lnTo>
                  <a:cubicBezTo>
                    <a:pt x="105" y="12612"/>
                    <a:pt x="79" y="12596"/>
                    <a:pt x="54" y="12596"/>
                  </a:cubicBezTo>
                  <a:close/>
                  <a:moveTo>
                    <a:pt x="54" y="13855"/>
                  </a:moveTo>
                  <a:cubicBezTo>
                    <a:pt x="29" y="13855"/>
                    <a:pt x="3" y="13872"/>
                    <a:pt x="2" y="13905"/>
                  </a:cubicBezTo>
                  <a:lnTo>
                    <a:pt x="2" y="14535"/>
                  </a:lnTo>
                  <a:cubicBezTo>
                    <a:pt x="2" y="14564"/>
                    <a:pt x="26" y="14587"/>
                    <a:pt x="54" y="14587"/>
                  </a:cubicBezTo>
                  <a:cubicBezTo>
                    <a:pt x="83" y="14587"/>
                    <a:pt x="106" y="14564"/>
                    <a:pt x="106" y="14535"/>
                  </a:cubicBezTo>
                  <a:lnTo>
                    <a:pt x="106" y="13905"/>
                  </a:lnTo>
                  <a:cubicBezTo>
                    <a:pt x="105" y="13872"/>
                    <a:pt x="79" y="13855"/>
                    <a:pt x="54" y="13855"/>
                  </a:cubicBezTo>
                  <a:close/>
                  <a:moveTo>
                    <a:pt x="54" y="15109"/>
                  </a:moveTo>
                  <a:cubicBezTo>
                    <a:pt x="27" y="15109"/>
                    <a:pt x="0" y="15128"/>
                    <a:pt x="2" y="15165"/>
                  </a:cubicBezTo>
                  <a:lnTo>
                    <a:pt x="2" y="15794"/>
                  </a:lnTo>
                  <a:cubicBezTo>
                    <a:pt x="2" y="15824"/>
                    <a:pt x="26" y="15847"/>
                    <a:pt x="54" y="15847"/>
                  </a:cubicBezTo>
                  <a:cubicBezTo>
                    <a:pt x="83" y="15847"/>
                    <a:pt x="106" y="15824"/>
                    <a:pt x="106" y="15794"/>
                  </a:cubicBezTo>
                  <a:lnTo>
                    <a:pt x="106" y="15165"/>
                  </a:lnTo>
                  <a:cubicBezTo>
                    <a:pt x="108" y="15128"/>
                    <a:pt x="81" y="15109"/>
                    <a:pt x="54" y="15109"/>
                  </a:cubicBezTo>
                  <a:close/>
                  <a:moveTo>
                    <a:pt x="54" y="16369"/>
                  </a:moveTo>
                  <a:cubicBezTo>
                    <a:pt x="27" y="16369"/>
                    <a:pt x="0" y="16387"/>
                    <a:pt x="2" y="16424"/>
                  </a:cubicBezTo>
                  <a:lnTo>
                    <a:pt x="2" y="17054"/>
                  </a:lnTo>
                  <a:cubicBezTo>
                    <a:pt x="2" y="17083"/>
                    <a:pt x="25" y="17106"/>
                    <a:pt x="54" y="17106"/>
                  </a:cubicBezTo>
                  <a:cubicBezTo>
                    <a:pt x="83" y="17106"/>
                    <a:pt x="106" y="17083"/>
                    <a:pt x="106" y="17054"/>
                  </a:cubicBezTo>
                  <a:lnTo>
                    <a:pt x="106" y="16424"/>
                  </a:lnTo>
                  <a:cubicBezTo>
                    <a:pt x="108" y="16387"/>
                    <a:pt x="81" y="16369"/>
                    <a:pt x="54" y="16369"/>
                  </a:cubicBezTo>
                  <a:close/>
                  <a:moveTo>
                    <a:pt x="54" y="17629"/>
                  </a:moveTo>
                  <a:cubicBezTo>
                    <a:pt x="27" y="17629"/>
                    <a:pt x="0" y="17647"/>
                    <a:pt x="2" y="17684"/>
                  </a:cubicBezTo>
                  <a:lnTo>
                    <a:pt x="2" y="18313"/>
                  </a:lnTo>
                  <a:cubicBezTo>
                    <a:pt x="2" y="18343"/>
                    <a:pt x="25" y="18366"/>
                    <a:pt x="54" y="18366"/>
                  </a:cubicBezTo>
                  <a:cubicBezTo>
                    <a:pt x="83" y="18366"/>
                    <a:pt x="106" y="18343"/>
                    <a:pt x="106" y="18313"/>
                  </a:cubicBezTo>
                  <a:lnTo>
                    <a:pt x="106" y="17684"/>
                  </a:lnTo>
                  <a:cubicBezTo>
                    <a:pt x="108" y="17647"/>
                    <a:pt x="81" y="17629"/>
                    <a:pt x="54" y="17629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647175" y="4935325"/>
              <a:ext cx="2725" cy="238875"/>
            </a:xfrm>
            <a:custGeom>
              <a:rect b="b" l="l" r="r" t="t"/>
              <a:pathLst>
                <a:path extrusionOk="0" h="9555" w="109">
                  <a:moveTo>
                    <a:pt x="54" y="1"/>
                  </a:moveTo>
                  <a:cubicBezTo>
                    <a:pt x="27" y="1"/>
                    <a:pt x="0" y="19"/>
                    <a:pt x="2" y="56"/>
                  </a:cubicBezTo>
                  <a:lnTo>
                    <a:pt x="2" y="685"/>
                  </a:lnTo>
                  <a:cubicBezTo>
                    <a:pt x="2" y="715"/>
                    <a:pt x="26" y="738"/>
                    <a:pt x="55" y="738"/>
                  </a:cubicBezTo>
                  <a:cubicBezTo>
                    <a:pt x="83" y="738"/>
                    <a:pt x="106" y="715"/>
                    <a:pt x="107" y="685"/>
                  </a:cubicBezTo>
                  <a:lnTo>
                    <a:pt x="107" y="56"/>
                  </a:lnTo>
                  <a:cubicBezTo>
                    <a:pt x="109" y="19"/>
                    <a:pt x="82" y="1"/>
                    <a:pt x="54" y="1"/>
                  </a:cubicBezTo>
                  <a:close/>
                  <a:moveTo>
                    <a:pt x="55" y="1265"/>
                  </a:moveTo>
                  <a:cubicBezTo>
                    <a:pt x="29" y="1265"/>
                    <a:pt x="4" y="1282"/>
                    <a:pt x="2" y="1315"/>
                  </a:cubicBezTo>
                  <a:lnTo>
                    <a:pt x="2" y="1945"/>
                  </a:lnTo>
                  <a:cubicBezTo>
                    <a:pt x="2" y="1974"/>
                    <a:pt x="26" y="1997"/>
                    <a:pt x="55" y="1997"/>
                  </a:cubicBezTo>
                  <a:cubicBezTo>
                    <a:pt x="83" y="1997"/>
                    <a:pt x="107" y="1974"/>
                    <a:pt x="107" y="1945"/>
                  </a:cubicBezTo>
                  <a:lnTo>
                    <a:pt x="107" y="1315"/>
                  </a:lnTo>
                  <a:cubicBezTo>
                    <a:pt x="106" y="1282"/>
                    <a:pt x="80" y="1265"/>
                    <a:pt x="55" y="1265"/>
                  </a:cubicBezTo>
                  <a:close/>
                  <a:moveTo>
                    <a:pt x="55" y="2525"/>
                  </a:moveTo>
                  <a:cubicBezTo>
                    <a:pt x="29" y="2525"/>
                    <a:pt x="4" y="2541"/>
                    <a:pt x="2" y="2575"/>
                  </a:cubicBezTo>
                  <a:lnTo>
                    <a:pt x="2" y="3204"/>
                  </a:lnTo>
                  <a:cubicBezTo>
                    <a:pt x="2" y="3234"/>
                    <a:pt x="26" y="3257"/>
                    <a:pt x="55" y="3257"/>
                  </a:cubicBezTo>
                  <a:cubicBezTo>
                    <a:pt x="83" y="3257"/>
                    <a:pt x="107" y="3234"/>
                    <a:pt x="107" y="3204"/>
                  </a:cubicBezTo>
                  <a:lnTo>
                    <a:pt x="107" y="2575"/>
                  </a:lnTo>
                  <a:cubicBezTo>
                    <a:pt x="106" y="2541"/>
                    <a:pt x="80" y="2525"/>
                    <a:pt x="55" y="2525"/>
                  </a:cubicBezTo>
                  <a:close/>
                  <a:moveTo>
                    <a:pt x="55" y="3784"/>
                  </a:moveTo>
                  <a:cubicBezTo>
                    <a:pt x="29" y="3784"/>
                    <a:pt x="4" y="3801"/>
                    <a:pt x="2" y="3834"/>
                  </a:cubicBezTo>
                  <a:lnTo>
                    <a:pt x="2" y="4464"/>
                  </a:lnTo>
                  <a:cubicBezTo>
                    <a:pt x="2" y="4493"/>
                    <a:pt x="26" y="4516"/>
                    <a:pt x="55" y="4516"/>
                  </a:cubicBezTo>
                  <a:cubicBezTo>
                    <a:pt x="83" y="4516"/>
                    <a:pt x="107" y="4493"/>
                    <a:pt x="107" y="4464"/>
                  </a:cubicBezTo>
                  <a:lnTo>
                    <a:pt x="107" y="3834"/>
                  </a:lnTo>
                  <a:cubicBezTo>
                    <a:pt x="106" y="3801"/>
                    <a:pt x="80" y="3784"/>
                    <a:pt x="55" y="3784"/>
                  </a:cubicBezTo>
                  <a:close/>
                  <a:moveTo>
                    <a:pt x="54" y="5039"/>
                  </a:moveTo>
                  <a:cubicBezTo>
                    <a:pt x="27" y="5039"/>
                    <a:pt x="0" y="5057"/>
                    <a:pt x="2" y="5094"/>
                  </a:cubicBezTo>
                  <a:lnTo>
                    <a:pt x="2" y="5724"/>
                  </a:lnTo>
                  <a:cubicBezTo>
                    <a:pt x="2" y="5753"/>
                    <a:pt x="26" y="5776"/>
                    <a:pt x="55" y="5776"/>
                  </a:cubicBezTo>
                  <a:cubicBezTo>
                    <a:pt x="83" y="5776"/>
                    <a:pt x="107" y="5753"/>
                    <a:pt x="107" y="5724"/>
                  </a:cubicBezTo>
                  <a:lnTo>
                    <a:pt x="107" y="5094"/>
                  </a:lnTo>
                  <a:cubicBezTo>
                    <a:pt x="109" y="5057"/>
                    <a:pt x="82" y="5039"/>
                    <a:pt x="54" y="5039"/>
                  </a:cubicBezTo>
                  <a:close/>
                  <a:moveTo>
                    <a:pt x="54" y="6298"/>
                  </a:moveTo>
                  <a:cubicBezTo>
                    <a:pt x="27" y="6298"/>
                    <a:pt x="0" y="6317"/>
                    <a:pt x="2" y="6353"/>
                  </a:cubicBezTo>
                  <a:lnTo>
                    <a:pt x="2" y="6983"/>
                  </a:lnTo>
                  <a:cubicBezTo>
                    <a:pt x="2" y="7012"/>
                    <a:pt x="26" y="7035"/>
                    <a:pt x="55" y="7035"/>
                  </a:cubicBezTo>
                  <a:cubicBezTo>
                    <a:pt x="84" y="7035"/>
                    <a:pt x="107" y="7012"/>
                    <a:pt x="107" y="6983"/>
                  </a:cubicBezTo>
                  <a:lnTo>
                    <a:pt x="107" y="6353"/>
                  </a:lnTo>
                  <a:cubicBezTo>
                    <a:pt x="109" y="6317"/>
                    <a:pt x="82" y="6298"/>
                    <a:pt x="54" y="6298"/>
                  </a:cubicBezTo>
                  <a:close/>
                  <a:moveTo>
                    <a:pt x="54" y="7558"/>
                  </a:moveTo>
                  <a:cubicBezTo>
                    <a:pt x="27" y="7558"/>
                    <a:pt x="0" y="7576"/>
                    <a:pt x="2" y="7613"/>
                  </a:cubicBezTo>
                  <a:lnTo>
                    <a:pt x="2" y="8243"/>
                  </a:lnTo>
                  <a:cubicBezTo>
                    <a:pt x="2" y="8272"/>
                    <a:pt x="26" y="8295"/>
                    <a:pt x="55" y="8295"/>
                  </a:cubicBezTo>
                  <a:cubicBezTo>
                    <a:pt x="84" y="8295"/>
                    <a:pt x="107" y="8272"/>
                    <a:pt x="107" y="8243"/>
                  </a:cubicBezTo>
                  <a:lnTo>
                    <a:pt x="107" y="7613"/>
                  </a:lnTo>
                  <a:cubicBezTo>
                    <a:pt x="109" y="7576"/>
                    <a:pt x="82" y="7558"/>
                    <a:pt x="54" y="7558"/>
                  </a:cubicBezTo>
                  <a:close/>
                  <a:moveTo>
                    <a:pt x="54" y="8817"/>
                  </a:moveTo>
                  <a:cubicBezTo>
                    <a:pt x="27" y="8817"/>
                    <a:pt x="0" y="8836"/>
                    <a:pt x="2" y="8872"/>
                  </a:cubicBezTo>
                  <a:lnTo>
                    <a:pt x="2" y="9502"/>
                  </a:lnTo>
                  <a:cubicBezTo>
                    <a:pt x="2" y="9531"/>
                    <a:pt x="26" y="9554"/>
                    <a:pt x="55" y="9554"/>
                  </a:cubicBezTo>
                  <a:cubicBezTo>
                    <a:pt x="84" y="9554"/>
                    <a:pt x="107" y="9531"/>
                    <a:pt x="107" y="9502"/>
                  </a:cubicBezTo>
                  <a:lnTo>
                    <a:pt x="107" y="8872"/>
                  </a:lnTo>
                  <a:cubicBezTo>
                    <a:pt x="109" y="8836"/>
                    <a:pt x="82" y="8817"/>
                    <a:pt x="54" y="8817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295850" y="4742975"/>
              <a:ext cx="37525" cy="37550"/>
            </a:xfrm>
            <a:custGeom>
              <a:rect b="b" l="l" r="r" t="t"/>
              <a:pathLst>
                <a:path extrusionOk="0" h="1502" w="1501">
                  <a:moveTo>
                    <a:pt x="750" y="0"/>
                  </a:moveTo>
                  <a:cubicBezTo>
                    <a:pt x="336" y="0"/>
                    <a:pt x="0" y="337"/>
                    <a:pt x="0" y="751"/>
                  </a:cubicBezTo>
                  <a:cubicBezTo>
                    <a:pt x="0" y="1165"/>
                    <a:pt x="336" y="1501"/>
                    <a:pt x="750" y="1501"/>
                  </a:cubicBezTo>
                  <a:cubicBezTo>
                    <a:pt x="1165" y="1501"/>
                    <a:pt x="1501" y="1165"/>
                    <a:pt x="1501" y="751"/>
                  </a:cubicBezTo>
                  <a:cubicBezTo>
                    <a:pt x="1501" y="337"/>
                    <a:pt x="1165" y="0"/>
                    <a:pt x="75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631075" y="4919675"/>
              <a:ext cx="37550" cy="37525"/>
            </a:xfrm>
            <a:custGeom>
              <a:rect b="b" l="l" r="r" t="t"/>
              <a:pathLst>
                <a:path extrusionOk="0" h="1501" w="1502">
                  <a:moveTo>
                    <a:pt x="751" y="1"/>
                  </a:moveTo>
                  <a:cubicBezTo>
                    <a:pt x="337" y="1"/>
                    <a:pt x="1" y="336"/>
                    <a:pt x="1" y="750"/>
                  </a:cubicBezTo>
                  <a:cubicBezTo>
                    <a:pt x="1" y="1164"/>
                    <a:pt x="337" y="1501"/>
                    <a:pt x="751" y="1501"/>
                  </a:cubicBezTo>
                  <a:cubicBezTo>
                    <a:pt x="1165" y="1501"/>
                    <a:pt x="1502" y="1164"/>
                    <a:pt x="1502" y="750"/>
                  </a:cubicBezTo>
                  <a:cubicBezTo>
                    <a:pt x="1502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060350" y="4828550"/>
              <a:ext cx="37525" cy="37575"/>
            </a:xfrm>
            <a:custGeom>
              <a:rect b="b" l="l" r="r" t="t"/>
              <a:pathLst>
                <a:path extrusionOk="0" h="1503" w="1501">
                  <a:moveTo>
                    <a:pt x="751" y="1"/>
                  </a:moveTo>
                  <a:cubicBezTo>
                    <a:pt x="337" y="1"/>
                    <a:pt x="0" y="338"/>
                    <a:pt x="0" y="752"/>
                  </a:cubicBezTo>
                  <a:cubicBezTo>
                    <a:pt x="0" y="1166"/>
                    <a:pt x="337" y="1502"/>
                    <a:pt x="751" y="1502"/>
                  </a:cubicBezTo>
                  <a:cubicBezTo>
                    <a:pt x="1165" y="1502"/>
                    <a:pt x="1500" y="1166"/>
                    <a:pt x="1500" y="752"/>
                  </a:cubicBezTo>
                  <a:cubicBezTo>
                    <a:pt x="1500" y="338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859525" y="4695650"/>
              <a:ext cx="37525" cy="37550"/>
            </a:xfrm>
            <a:custGeom>
              <a:rect b="b" l="l" r="r" t="t"/>
              <a:pathLst>
                <a:path extrusionOk="0" h="1502" w="1501">
                  <a:moveTo>
                    <a:pt x="751" y="1"/>
                  </a:moveTo>
                  <a:cubicBezTo>
                    <a:pt x="336" y="1"/>
                    <a:pt x="0" y="336"/>
                    <a:pt x="0" y="750"/>
                  </a:cubicBezTo>
                  <a:cubicBezTo>
                    <a:pt x="0" y="1166"/>
                    <a:pt x="336" y="1501"/>
                    <a:pt x="751" y="1501"/>
                  </a:cubicBezTo>
                  <a:cubicBezTo>
                    <a:pt x="1165" y="1501"/>
                    <a:pt x="1501" y="1166"/>
                    <a:pt x="1501" y="750"/>
                  </a:cubicBezTo>
                  <a:cubicBezTo>
                    <a:pt x="1501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025300" y="4366225"/>
              <a:ext cx="128600" cy="108125"/>
            </a:xfrm>
            <a:custGeom>
              <a:rect b="b" l="l" r="r" t="t"/>
              <a:pathLst>
                <a:path extrusionOk="0" h="4325" w="5144">
                  <a:moveTo>
                    <a:pt x="3362" y="0"/>
                  </a:moveTo>
                  <a:cubicBezTo>
                    <a:pt x="3330" y="0"/>
                    <a:pt x="3298" y="4"/>
                    <a:pt x="3266" y="11"/>
                  </a:cubicBezTo>
                  <a:cubicBezTo>
                    <a:pt x="3243" y="15"/>
                    <a:pt x="3221" y="22"/>
                    <a:pt x="3200" y="32"/>
                  </a:cubicBezTo>
                  <a:lnTo>
                    <a:pt x="2878" y="134"/>
                  </a:lnTo>
                  <a:cubicBezTo>
                    <a:pt x="2817" y="153"/>
                    <a:pt x="2757" y="176"/>
                    <a:pt x="2698" y="199"/>
                  </a:cubicBezTo>
                  <a:cubicBezTo>
                    <a:pt x="2291" y="357"/>
                    <a:pt x="1924" y="604"/>
                    <a:pt x="1624" y="921"/>
                  </a:cubicBezTo>
                  <a:cubicBezTo>
                    <a:pt x="1488" y="1040"/>
                    <a:pt x="1373" y="1180"/>
                    <a:pt x="1284" y="1337"/>
                  </a:cubicBezTo>
                  <a:cubicBezTo>
                    <a:pt x="1269" y="1365"/>
                    <a:pt x="1255" y="1392"/>
                    <a:pt x="1241" y="1420"/>
                  </a:cubicBezTo>
                  <a:lnTo>
                    <a:pt x="52" y="1183"/>
                  </a:lnTo>
                  <a:lnTo>
                    <a:pt x="0" y="4050"/>
                  </a:lnTo>
                  <a:lnTo>
                    <a:pt x="1847" y="4083"/>
                  </a:lnTo>
                  <a:cubicBezTo>
                    <a:pt x="2079" y="4221"/>
                    <a:pt x="2344" y="4296"/>
                    <a:pt x="2614" y="4301"/>
                  </a:cubicBezTo>
                  <a:lnTo>
                    <a:pt x="4185" y="4325"/>
                  </a:lnTo>
                  <a:cubicBezTo>
                    <a:pt x="4279" y="4314"/>
                    <a:pt x="4366" y="4271"/>
                    <a:pt x="4435" y="4205"/>
                  </a:cubicBezTo>
                  <a:cubicBezTo>
                    <a:pt x="4519" y="4125"/>
                    <a:pt x="4567" y="4016"/>
                    <a:pt x="4569" y="3900"/>
                  </a:cubicBezTo>
                  <a:cubicBezTo>
                    <a:pt x="4571" y="3682"/>
                    <a:pt x="4415" y="3496"/>
                    <a:pt x="4200" y="3460"/>
                  </a:cubicBezTo>
                  <a:lnTo>
                    <a:pt x="4200" y="3456"/>
                  </a:lnTo>
                  <a:lnTo>
                    <a:pt x="4413" y="3460"/>
                  </a:lnTo>
                  <a:cubicBezTo>
                    <a:pt x="4415" y="3460"/>
                    <a:pt x="4418" y="3460"/>
                    <a:pt x="4420" y="3460"/>
                  </a:cubicBezTo>
                  <a:cubicBezTo>
                    <a:pt x="4534" y="3460"/>
                    <a:pt x="4642" y="3417"/>
                    <a:pt x="4723" y="3337"/>
                  </a:cubicBezTo>
                  <a:cubicBezTo>
                    <a:pt x="4851" y="3215"/>
                    <a:pt x="4892" y="3028"/>
                    <a:pt x="4827" y="2864"/>
                  </a:cubicBezTo>
                  <a:cubicBezTo>
                    <a:pt x="4763" y="2701"/>
                    <a:pt x="4609" y="2593"/>
                    <a:pt x="4435" y="2588"/>
                  </a:cubicBezTo>
                  <a:lnTo>
                    <a:pt x="4435" y="2588"/>
                  </a:lnTo>
                  <a:lnTo>
                    <a:pt x="4691" y="2593"/>
                  </a:lnTo>
                  <a:cubicBezTo>
                    <a:pt x="4693" y="2593"/>
                    <a:pt x="4695" y="2593"/>
                    <a:pt x="4697" y="2593"/>
                  </a:cubicBezTo>
                  <a:cubicBezTo>
                    <a:pt x="4929" y="2593"/>
                    <a:pt x="5122" y="2411"/>
                    <a:pt x="5132" y="2178"/>
                  </a:cubicBezTo>
                  <a:cubicBezTo>
                    <a:pt x="5143" y="1942"/>
                    <a:pt x="4966" y="1740"/>
                    <a:pt x="4731" y="1722"/>
                  </a:cubicBezTo>
                  <a:cubicBezTo>
                    <a:pt x="4812" y="1705"/>
                    <a:pt x="4885" y="1666"/>
                    <a:pt x="4945" y="1609"/>
                  </a:cubicBezTo>
                  <a:cubicBezTo>
                    <a:pt x="5072" y="1486"/>
                    <a:pt x="5112" y="1299"/>
                    <a:pt x="5048" y="1135"/>
                  </a:cubicBezTo>
                  <a:cubicBezTo>
                    <a:pt x="4983" y="971"/>
                    <a:pt x="4826" y="862"/>
                    <a:pt x="4650" y="859"/>
                  </a:cubicBezTo>
                  <a:lnTo>
                    <a:pt x="4174" y="821"/>
                  </a:lnTo>
                  <a:lnTo>
                    <a:pt x="3722" y="184"/>
                  </a:lnTo>
                  <a:cubicBezTo>
                    <a:pt x="3641" y="71"/>
                    <a:pt x="3512" y="2"/>
                    <a:pt x="3373" y="0"/>
                  </a:cubicBezTo>
                  <a:cubicBezTo>
                    <a:pt x="3369" y="0"/>
                    <a:pt x="3366" y="0"/>
                    <a:pt x="3362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5101675" y="4406450"/>
              <a:ext cx="41250" cy="26000"/>
            </a:xfrm>
            <a:custGeom>
              <a:rect b="b" l="l" r="r" t="t"/>
              <a:pathLst>
                <a:path extrusionOk="0" h="1040" w="1650">
                  <a:moveTo>
                    <a:pt x="480" y="0"/>
                  </a:moveTo>
                  <a:cubicBezTo>
                    <a:pt x="232" y="0"/>
                    <a:pt x="24" y="190"/>
                    <a:pt x="3" y="440"/>
                  </a:cubicBezTo>
                  <a:lnTo>
                    <a:pt x="3" y="443"/>
                  </a:lnTo>
                  <a:cubicBezTo>
                    <a:pt x="1" y="469"/>
                    <a:pt x="1" y="494"/>
                    <a:pt x="3" y="519"/>
                  </a:cubicBezTo>
                  <a:cubicBezTo>
                    <a:pt x="16" y="669"/>
                    <a:pt x="99" y="804"/>
                    <a:pt x="227" y="884"/>
                  </a:cubicBezTo>
                  <a:cubicBezTo>
                    <a:pt x="278" y="916"/>
                    <a:pt x="335" y="938"/>
                    <a:pt x="394" y="949"/>
                  </a:cubicBezTo>
                  <a:cubicBezTo>
                    <a:pt x="411" y="953"/>
                    <a:pt x="428" y="955"/>
                    <a:pt x="444" y="956"/>
                  </a:cubicBezTo>
                  <a:lnTo>
                    <a:pt x="819" y="983"/>
                  </a:lnTo>
                  <a:lnTo>
                    <a:pt x="1602" y="1039"/>
                  </a:lnTo>
                  <a:cubicBezTo>
                    <a:pt x="1603" y="1039"/>
                    <a:pt x="1604" y="1039"/>
                    <a:pt x="1605" y="1039"/>
                  </a:cubicBezTo>
                  <a:cubicBezTo>
                    <a:pt x="1628" y="1039"/>
                    <a:pt x="1646" y="1022"/>
                    <a:pt x="1648" y="999"/>
                  </a:cubicBezTo>
                  <a:cubicBezTo>
                    <a:pt x="1650" y="976"/>
                    <a:pt x="1632" y="955"/>
                    <a:pt x="1609" y="954"/>
                  </a:cubicBezTo>
                  <a:lnTo>
                    <a:pt x="821" y="895"/>
                  </a:lnTo>
                  <a:lnTo>
                    <a:pt x="451" y="868"/>
                  </a:lnTo>
                  <a:cubicBezTo>
                    <a:pt x="235" y="853"/>
                    <a:pt x="73" y="665"/>
                    <a:pt x="89" y="450"/>
                  </a:cubicBezTo>
                  <a:cubicBezTo>
                    <a:pt x="104" y="244"/>
                    <a:pt x="276" y="87"/>
                    <a:pt x="479" y="87"/>
                  </a:cubicBezTo>
                  <a:cubicBezTo>
                    <a:pt x="489" y="87"/>
                    <a:pt x="498" y="87"/>
                    <a:pt x="507" y="88"/>
                  </a:cubicBezTo>
                  <a:lnTo>
                    <a:pt x="722" y="104"/>
                  </a:lnTo>
                  <a:lnTo>
                    <a:pt x="735" y="105"/>
                  </a:lnTo>
                  <a:cubicBezTo>
                    <a:pt x="736" y="105"/>
                    <a:pt x="737" y="105"/>
                    <a:pt x="739" y="105"/>
                  </a:cubicBezTo>
                  <a:cubicBezTo>
                    <a:pt x="760" y="105"/>
                    <a:pt x="779" y="88"/>
                    <a:pt x="781" y="65"/>
                  </a:cubicBezTo>
                  <a:cubicBezTo>
                    <a:pt x="782" y="53"/>
                    <a:pt x="778" y="41"/>
                    <a:pt x="769" y="32"/>
                  </a:cubicBezTo>
                  <a:cubicBezTo>
                    <a:pt x="767" y="30"/>
                    <a:pt x="764" y="28"/>
                    <a:pt x="762" y="26"/>
                  </a:cubicBezTo>
                  <a:cubicBezTo>
                    <a:pt x="755" y="22"/>
                    <a:pt x="748" y="18"/>
                    <a:pt x="741" y="17"/>
                  </a:cubicBezTo>
                  <a:lnTo>
                    <a:pt x="628" y="9"/>
                  </a:lnTo>
                  <a:lnTo>
                    <a:pt x="513" y="1"/>
                  </a:lnTo>
                  <a:cubicBezTo>
                    <a:pt x="502" y="1"/>
                    <a:pt x="491" y="0"/>
                    <a:pt x="4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5098100" y="4428200"/>
              <a:ext cx="33350" cy="25450"/>
            </a:xfrm>
            <a:custGeom>
              <a:rect b="b" l="l" r="r" t="t"/>
              <a:pathLst>
                <a:path extrusionOk="0" h="1018" w="1334">
                  <a:moveTo>
                    <a:pt x="477" y="0"/>
                  </a:moveTo>
                  <a:cubicBezTo>
                    <a:pt x="441" y="0"/>
                    <a:pt x="405" y="5"/>
                    <a:pt x="370" y="14"/>
                  </a:cubicBezTo>
                  <a:cubicBezTo>
                    <a:pt x="167" y="60"/>
                    <a:pt x="17" y="235"/>
                    <a:pt x="1" y="443"/>
                  </a:cubicBezTo>
                  <a:cubicBezTo>
                    <a:pt x="0" y="469"/>
                    <a:pt x="0" y="495"/>
                    <a:pt x="2" y="521"/>
                  </a:cubicBezTo>
                  <a:cubicBezTo>
                    <a:pt x="12" y="621"/>
                    <a:pt x="51" y="715"/>
                    <a:pt x="117" y="791"/>
                  </a:cubicBezTo>
                  <a:cubicBezTo>
                    <a:pt x="153" y="832"/>
                    <a:pt x="195" y="866"/>
                    <a:pt x="243" y="894"/>
                  </a:cubicBezTo>
                  <a:cubicBezTo>
                    <a:pt x="303" y="929"/>
                    <a:pt x="369" y="949"/>
                    <a:pt x="438" y="954"/>
                  </a:cubicBezTo>
                  <a:cubicBezTo>
                    <a:pt x="440" y="955"/>
                    <a:pt x="442" y="955"/>
                    <a:pt x="444" y="955"/>
                  </a:cubicBezTo>
                  <a:lnTo>
                    <a:pt x="924" y="991"/>
                  </a:lnTo>
                  <a:lnTo>
                    <a:pt x="1285" y="1018"/>
                  </a:lnTo>
                  <a:cubicBezTo>
                    <a:pt x="1286" y="1018"/>
                    <a:pt x="1286" y="1018"/>
                    <a:pt x="1287" y="1018"/>
                  </a:cubicBezTo>
                  <a:cubicBezTo>
                    <a:pt x="1310" y="1018"/>
                    <a:pt x="1331" y="1000"/>
                    <a:pt x="1332" y="976"/>
                  </a:cubicBezTo>
                  <a:cubicBezTo>
                    <a:pt x="1333" y="952"/>
                    <a:pt x="1315" y="932"/>
                    <a:pt x="1291" y="930"/>
                  </a:cubicBezTo>
                  <a:lnTo>
                    <a:pt x="929" y="904"/>
                  </a:lnTo>
                  <a:lnTo>
                    <a:pt x="450" y="868"/>
                  </a:lnTo>
                  <a:cubicBezTo>
                    <a:pt x="443" y="868"/>
                    <a:pt x="437" y="867"/>
                    <a:pt x="431" y="866"/>
                  </a:cubicBezTo>
                  <a:cubicBezTo>
                    <a:pt x="216" y="845"/>
                    <a:pt x="59" y="654"/>
                    <a:pt x="80" y="439"/>
                  </a:cubicBezTo>
                  <a:cubicBezTo>
                    <a:pt x="100" y="237"/>
                    <a:pt x="270" y="87"/>
                    <a:pt x="468" y="87"/>
                  </a:cubicBezTo>
                  <a:cubicBezTo>
                    <a:pt x="481" y="87"/>
                    <a:pt x="494" y="87"/>
                    <a:pt x="507" y="89"/>
                  </a:cubicBezTo>
                  <a:cubicBezTo>
                    <a:pt x="508" y="89"/>
                    <a:pt x="510" y="89"/>
                    <a:pt x="511" y="89"/>
                  </a:cubicBezTo>
                  <a:cubicBezTo>
                    <a:pt x="533" y="89"/>
                    <a:pt x="552" y="71"/>
                    <a:pt x="554" y="48"/>
                  </a:cubicBezTo>
                  <a:cubicBezTo>
                    <a:pt x="556" y="24"/>
                    <a:pt x="537" y="3"/>
                    <a:pt x="513" y="2"/>
                  </a:cubicBezTo>
                  <a:cubicBezTo>
                    <a:pt x="501" y="1"/>
                    <a:pt x="489" y="0"/>
                    <a:pt x="4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5096025" y="4449900"/>
              <a:ext cx="25050" cy="24550"/>
            </a:xfrm>
            <a:custGeom>
              <a:rect b="b" l="l" r="r" t="t"/>
              <a:pathLst>
                <a:path extrusionOk="0" h="982" w="1002">
                  <a:moveTo>
                    <a:pt x="482" y="0"/>
                  </a:moveTo>
                  <a:cubicBezTo>
                    <a:pt x="429" y="0"/>
                    <a:pt x="377" y="9"/>
                    <a:pt x="326" y="26"/>
                  </a:cubicBezTo>
                  <a:cubicBezTo>
                    <a:pt x="144" y="87"/>
                    <a:pt x="16" y="252"/>
                    <a:pt x="2" y="444"/>
                  </a:cubicBezTo>
                  <a:cubicBezTo>
                    <a:pt x="1" y="469"/>
                    <a:pt x="1" y="494"/>
                    <a:pt x="3" y="520"/>
                  </a:cubicBezTo>
                  <a:cubicBezTo>
                    <a:pt x="23" y="754"/>
                    <a:pt x="209" y="939"/>
                    <a:pt x="443" y="956"/>
                  </a:cubicBezTo>
                  <a:lnTo>
                    <a:pt x="931" y="981"/>
                  </a:lnTo>
                  <a:lnTo>
                    <a:pt x="954" y="982"/>
                  </a:lnTo>
                  <a:cubicBezTo>
                    <a:pt x="955" y="982"/>
                    <a:pt x="955" y="982"/>
                    <a:pt x="956" y="982"/>
                  </a:cubicBezTo>
                  <a:cubicBezTo>
                    <a:pt x="978" y="982"/>
                    <a:pt x="997" y="965"/>
                    <a:pt x="999" y="943"/>
                  </a:cubicBezTo>
                  <a:cubicBezTo>
                    <a:pt x="1001" y="918"/>
                    <a:pt x="984" y="897"/>
                    <a:pt x="960" y="895"/>
                  </a:cubicBezTo>
                  <a:lnTo>
                    <a:pt x="940" y="894"/>
                  </a:lnTo>
                  <a:lnTo>
                    <a:pt x="450" y="869"/>
                  </a:lnTo>
                  <a:cubicBezTo>
                    <a:pt x="235" y="853"/>
                    <a:pt x="72" y="666"/>
                    <a:pt x="88" y="450"/>
                  </a:cubicBezTo>
                  <a:cubicBezTo>
                    <a:pt x="104" y="244"/>
                    <a:pt x="275" y="88"/>
                    <a:pt x="478" y="88"/>
                  </a:cubicBezTo>
                  <a:cubicBezTo>
                    <a:pt x="488" y="88"/>
                    <a:pt x="498" y="88"/>
                    <a:pt x="508" y="89"/>
                  </a:cubicBezTo>
                  <a:cubicBezTo>
                    <a:pt x="513" y="89"/>
                    <a:pt x="517" y="88"/>
                    <a:pt x="522" y="87"/>
                  </a:cubicBezTo>
                  <a:cubicBezTo>
                    <a:pt x="540" y="83"/>
                    <a:pt x="553" y="67"/>
                    <a:pt x="554" y="49"/>
                  </a:cubicBezTo>
                  <a:cubicBezTo>
                    <a:pt x="556" y="25"/>
                    <a:pt x="538" y="4"/>
                    <a:pt x="514" y="2"/>
                  </a:cubicBezTo>
                  <a:cubicBezTo>
                    <a:pt x="503" y="1"/>
                    <a:pt x="493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106850" y="4394450"/>
              <a:ext cx="10550" cy="14175"/>
            </a:xfrm>
            <a:custGeom>
              <a:rect b="b" l="l" r="r" t="t"/>
              <a:pathLst>
                <a:path extrusionOk="0" h="567" w="422">
                  <a:moveTo>
                    <a:pt x="54" y="1"/>
                  </a:moveTo>
                  <a:cubicBezTo>
                    <a:pt x="81" y="191"/>
                    <a:pt x="62" y="385"/>
                    <a:pt x="0" y="567"/>
                  </a:cubicBezTo>
                  <a:cubicBezTo>
                    <a:pt x="79" y="510"/>
                    <a:pt x="175" y="480"/>
                    <a:pt x="272" y="480"/>
                  </a:cubicBezTo>
                  <a:cubicBezTo>
                    <a:pt x="283" y="480"/>
                    <a:pt x="295" y="481"/>
                    <a:pt x="306" y="481"/>
                  </a:cubicBezTo>
                  <a:lnTo>
                    <a:pt x="421" y="490"/>
                  </a:lnTo>
                  <a:lnTo>
                    <a:pt x="421" y="49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084875" y="4368700"/>
              <a:ext cx="55600" cy="59525"/>
            </a:xfrm>
            <a:custGeom>
              <a:rect b="b" l="l" r="r" t="t"/>
              <a:pathLst>
                <a:path extrusionOk="0" h="2381" w="2224">
                  <a:moveTo>
                    <a:pt x="1336" y="0"/>
                  </a:moveTo>
                  <a:cubicBezTo>
                    <a:pt x="1327" y="0"/>
                    <a:pt x="1317" y="3"/>
                    <a:pt x="1309" y="9"/>
                  </a:cubicBezTo>
                  <a:cubicBezTo>
                    <a:pt x="1290" y="23"/>
                    <a:pt x="1286" y="50"/>
                    <a:pt x="1301" y="69"/>
                  </a:cubicBezTo>
                  <a:lnTo>
                    <a:pt x="1387" y="185"/>
                  </a:lnTo>
                  <a:lnTo>
                    <a:pt x="1996" y="998"/>
                  </a:lnTo>
                  <a:cubicBezTo>
                    <a:pt x="2108" y="1148"/>
                    <a:pt x="2100" y="1355"/>
                    <a:pt x="1975" y="1495"/>
                  </a:cubicBezTo>
                  <a:cubicBezTo>
                    <a:pt x="1899" y="1580"/>
                    <a:pt x="1792" y="1625"/>
                    <a:pt x="1684" y="1625"/>
                  </a:cubicBezTo>
                  <a:cubicBezTo>
                    <a:pt x="1616" y="1625"/>
                    <a:pt x="1547" y="1607"/>
                    <a:pt x="1485" y="1570"/>
                  </a:cubicBezTo>
                  <a:cubicBezTo>
                    <a:pt x="1470" y="1562"/>
                    <a:pt x="1455" y="1552"/>
                    <a:pt x="1441" y="1542"/>
                  </a:cubicBezTo>
                  <a:cubicBezTo>
                    <a:pt x="1439" y="1540"/>
                    <a:pt x="1436" y="1538"/>
                    <a:pt x="1434" y="1536"/>
                  </a:cubicBezTo>
                  <a:cubicBezTo>
                    <a:pt x="1409" y="1515"/>
                    <a:pt x="1388" y="1492"/>
                    <a:pt x="1369" y="1467"/>
                  </a:cubicBezTo>
                  <a:lnTo>
                    <a:pt x="885" y="819"/>
                  </a:lnTo>
                  <a:cubicBezTo>
                    <a:pt x="876" y="806"/>
                    <a:pt x="864" y="801"/>
                    <a:pt x="851" y="801"/>
                  </a:cubicBezTo>
                  <a:cubicBezTo>
                    <a:pt x="824" y="801"/>
                    <a:pt x="797" y="828"/>
                    <a:pt x="810" y="860"/>
                  </a:cubicBezTo>
                  <a:cubicBezTo>
                    <a:pt x="822" y="893"/>
                    <a:pt x="1053" y="1565"/>
                    <a:pt x="446" y="2055"/>
                  </a:cubicBezTo>
                  <a:cubicBezTo>
                    <a:pt x="318" y="2155"/>
                    <a:pt x="178" y="2236"/>
                    <a:pt x="29" y="2297"/>
                  </a:cubicBezTo>
                  <a:cubicBezTo>
                    <a:pt x="10" y="2304"/>
                    <a:pt x="0" y="2322"/>
                    <a:pt x="2" y="2342"/>
                  </a:cubicBezTo>
                  <a:cubicBezTo>
                    <a:pt x="2" y="2346"/>
                    <a:pt x="3" y="2350"/>
                    <a:pt x="5" y="2354"/>
                  </a:cubicBezTo>
                  <a:cubicBezTo>
                    <a:pt x="12" y="2370"/>
                    <a:pt x="28" y="2380"/>
                    <a:pt x="45" y="2380"/>
                  </a:cubicBezTo>
                  <a:cubicBezTo>
                    <a:pt x="51" y="2380"/>
                    <a:pt x="56" y="2379"/>
                    <a:pt x="62" y="2377"/>
                  </a:cubicBezTo>
                  <a:cubicBezTo>
                    <a:pt x="198" y="2321"/>
                    <a:pt x="327" y="2249"/>
                    <a:pt x="446" y="2163"/>
                  </a:cubicBezTo>
                  <a:lnTo>
                    <a:pt x="447" y="2163"/>
                  </a:lnTo>
                  <a:lnTo>
                    <a:pt x="447" y="2162"/>
                  </a:lnTo>
                  <a:cubicBezTo>
                    <a:pt x="530" y="2101"/>
                    <a:pt x="607" y="2029"/>
                    <a:pt x="675" y="1950"/>
                  </a:cubicBezTo>
                  <a:cubicBezTo>
                    <a:pt x="763" y="1845"/>
                    <a:pt x="833" y="1725"/>
                    <a:pt x="879" y="1596"/>
                  </a:cubicBezTo>
                  <a:cubicBezTo>
                    <a:pt x="941" y="1415"/>
                    <a:pt x="960" y="1220"/>
                    <a:pt x="933" y="1031"/>
                  </a:cubicBezTo>
                  <a:lnTo>
                    <a:pt x="933" y="1031"/>
                  </a:lnTo>
                  <a:lnTo>
                    <a:pt x="1300" y="1519"/>
                  </a:lnTo>
                  <a:cubicBezTo>
                    <a:pt x="1326" y="1556"/>
                    <a:pt x="1358" y="1587"/>
                    <a:pt x="1394" y="1614"/>
                  </a:cubicBezTo>
                  <a:cubicBezTo>
                    <a:pt x="1422" y="1636"/>
                    <a:pt x="1453" y="1654"/>
                    <a:pt x="1487" y="1669"/>
                  </a:cubicBezTo>
                  <a:cubicBezTo>
                    <a:pt x="1549" y="1697"/>
                    <a:pt x="1616" y="1711"/>
                    <a:pt x="1683" y="1711"/>
                  </a:cubicBezTo>
                  <a:cubicBezTo>
                    <a:pt x="1784" y="1711"/>
                    <a:pt x="1884" y="1679"/>
                    <a:pt x="1968" y="1616"/>
                  </a:cubicBezTo>
                  <a:cubicBezTo>
                    <a:pt x="2180" y="1458"/>
                    <a:pt x="2223" y="1159"/>
                    <a:pt x="2065" y="947"/>
                  </a:cubicBezTo>
                  <a:lnTo>
                    <a:pt x="1371" y="17"/>
                  </a:lnTo>
                  <a:cubicBezTo>
                    <a:pt x="1370" y="16"/>
                    <a:pt x="1370" y="15"/>
                    <a:pt x="1369" y="15"/>
                  </a:cubicBezTo>
                  <a:cubicBezTo>
                    <a:pt x="1360" y="5"/>
                    <a:pt x="1348" y="0"/>
                    <a:pt x="1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4655825" y="4283350"/>
              <a:ext cx="378575" cy="198100"/>
            </a:xfrm>
            <a:custGeom>
              <a:rect b="b" l="l" r="r" t="t"/>
              <a:pathLst>
                <a:path extrusionOk="0" h="7924" w="15143">
                  <a:moveTo>
                    <a:pt x="2149" y="0"/>
                  </a:moveTo>
                  <a:cubicBezTo>
                    <a:pt x="1554" y="0"/>
                    <a:pt x="969" y="280"/>
                    <a:pt x="601" y="803"/>
                  </a:cubicBezTo>
                  <a:cubicBezTo>
                    <a:pt x="1" y="1657"/>
                    <a:pt x="206" y="2836"/>
                    <a:pt x="1060" y="3436"/>
                  </a:cubicBezTo>
                  <a:lnTo>
                    <a:pt x="6954" y="7579"/>
                  </a:lnTo>
                  <a:cubicBezTo>
                    <a:pt x="7273" y="7803"/>
                    <a:pt x="7653" y="7923"/>
                    <a:pt x="8041" y="7923"/>
                  </a:cubicBezTo>
                  <a:lnTo>
                    <a:pt x="15142" y="7923"/>
                  </a:lnTo>
                  <a:lnTo>
                    <a:pt x="15142" y="4144"/>
                  </a:lnTo>
                  <a:lnTo>
                    <a:pt x="8639" y="4144"/>
                  </a:lnTo>
                  <a:lnTo>
                    <a:pt x="3233" y="344"/>
                  </a:lnTo>
                  <a:cubicBezTo>
                    <a:pt x="2903" y="112"/>
                    <a:pt x="2524" y="0"/>
                    <a:pt x="214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4852125" y="4391500"/>
              <a:ext cx="15925" cy="29425"/>
            </a:xfrm>
            <a:custGeom>
              <a:rect b="b" l="l" r="r" t="t"/>
              <a:pathLst>
                <a:path extrusionOk="0" h="1177" w="637">
                  <a:moveTo>
                    <a:pt x="568" y="0"/>
                  </a:moveTo>
                  <a:cubicBezTo>
                    <a:pt x="551" y="0"/>
                    <a:pt x="533" y="9"/>
                    <a:pt x="523" y="30"/>
                  </a:cubicBezTo>
                  <a:lnTo>
                    <a:pt x="17" y="1101"/>
                  </a:lnTo>
                  <a:cubicBezTo>
                    <a:pt x="0" y="1135"/>
                    <a:pt x="26" y="1177"/>
                    <a:pt x="65" y="1177"/>
                  </a:cubicBezTo>
                  <a:cubicBezTo>
                    <a:pt x="86" y="1176"/>
                    <a:pt x="104" y="1164"/>
                    <a:pt x="112" y="1145"/>
                  </a:cubicBezTo>
                  <a:lnTo>
                    <a:pt x="618" y="75"/>
                  </a:lnTo>
                  <a:cubicBezTo>
                    <a:pt x="636" y="34"/>
                    <a:pt x="602" y="0"/>
                    <a:pt x="5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5034375" y="4390400"/>
              <a:ext cx="14975" cy="87075"/>
            </a:xfrm>
            <a:custGeom>
              <a:rect b="b" l="l" r="r" t="t"/>
              <a:pathLst>
                <a:path extrusionOk="0" h="3483" w="599">
                  <a:moveTo>
                    <a:pt x="0" y="1"/>
                  </a:moveTo>
                  <a:lnTo>
                    <a:pt x="0" y="3483"/>
                  </a:lnTo>
                  <a:lnTo>
                    <a:pt x="473" y="3483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4597825" y="4089775"/>
              <a:ext cx="130725" cy="115800"/>
            </a:xfrm>
            <a:custGeom>
              <a:rect b="b" l="l" r="r" t="t"/>
              <a:pathLst>
                <a:path extrusionOk="0" h="4632" w="5229">
                  <a:moveTo>
                    <a:pt x="4197" y="1"/>
                  </a:moveTo>
                  <a:lnTo>
                    <a:pt x="3241" y="1195"/>
                  </a:lnTo>
                  <a:lnTo>
                    <a:pt x="1495" y="1195"/>
                  </a:lnTo>
                  <a:cubicBezTo>
                    <a:pt x="1495" y="1195"/>
                    <a:pt x="1494" y="1195"/>
                    <a:pt x="1494" y="1195"/>
                  </a:cubicBezTo>
                  <a:cubicBezTo>
                    <a:pt x="661" y="1195"/>
                    <a:pt x="0" y="1898"/>
                    <a:pt x="51" y="2729"/>
                  </a:cubicBezTo>
                  <a:lnTo>
                    <a:pt x="165" y="4632"/>
                  </a:lnTo>
                  <a:lnTo>
                    <a:pt x="4467" y="4632"/>
                  </a:lnTo>
                  <a:lnTo>
                    <a:pt x="4467" y="2387"/>
                  </a:lnTo>
                  <a:cubicBezTo>
                    <a:pt x="4467" y="2387"/>
                    <a:pt x="5229" y="2069"/>
                    <a:pt x="5166" y="1081"/>
                  </a:cubicBezTo>
                  <a:cubicBezTo>
                    <a:pt x="5105" y="92"/>
                    <a:pt x="4197" y="1"/>
                    <a:pt x="41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4611725" y="4149425"/>
              <a:ext cx="97775" cy="112300"/>
            </a:xfrm>
            <a:custGeom>
              <a:rect b="b" l="l" r="r" t="t"/>
              <a:pathLst>
                <a:path extrusionOk="0" h="4492" w="3911">
                  <a:moveTo>
                    <a:pt x="1043" y="1"/>
                  </a:moveTo>
                  <a:cubicBezTo>
                    <a:pt x="1007" y="582"/>
                    <a:pt x="693" y="1122"/>
                    <a:pt x="204" y="1445"/>
                  </a:cubicBezTo>
                  <a:cubicBezTo>
                    <a:pt x="158" y="1357"/>
                    <a:pt x="87" y="1284"/>
                    <a:pt x="0" y="1235"/>
                  </a:cubicBezTo>
                  <a:lnTo>
                    <a:pt x="0" y="2500"/>
                  </a:lnTo>
                  <a:cubicBezTo>
                    <a:pt x="0" y="2530"/>
                    <a:pt x="1" y="2560"/>
                    <a:pt x="1" y="2590"/>
                  </a:cubicBezTo>
                  <a:cubicBezTo>
                    <a:pt x="3" y="2619"/>
                    <a:pt x="5" y="2649"/>
                    <a:pt x="8" y="2679"/>
                  </a:cubicBezTo>
                  <a:cubicBezTo>
                    <a:pt x="11" y="2710"/>
                    <a:pt x="14" y="2740"/>
                    <a:pt x="20" y="2772"/>
                  </a:cubicBezTo>
                  <a:cubicBezTo>
                    <a:pt x="25" y="2804"/>
                    <a:pt x="28" y="2834"/>
                    <a:pt x="35" y="2865"/>
                  </a:cubicBezTo>
                  <a:cubicBezTo>
                    <a:pt x="49" y="2947"/>
                    <a:pt x="69" y="3027"/>
                    <a:pt x="94" y="3106"/>
                  </a:cubicBezTo>
                  <a:cubicBezTo>
                    <a:pt x="100" y="3125"/>
                    <a:pt x="106" y="3145"/>
                    <a:pt x="113" y="3165"/>
                  </a:cubicBezTo>
                  <a:cubicBezTo>
                    <a:pt x="117" y="3175"/>
                    <a:pt x="121" y="3187"/>
                    <a:pt x="125" y="3198"/>
                  </a:cubicBezTo>
                  <a:lnTo>
                    <a:pt x="125" y="3199"/>
                  </a:lnTo>
                  <a:cubicBezTo>
                    <a:pt x="129" y="3210"/>
                    <a:pt x="134" y="3220"/>
                    <a:pt x="138" y="3232"/>
                  </a:cubicBezTo>
                  <a:cubicBezTo>
                    <a:pt x="406" y="3921"/>
                    <a:pt x="1044" y="4432"/>
                    <a:pt x="1820" y="4487"/>
                  </a:cubicBezTo>
                  <a:cubicBezTo>
                    <a:pt x="1865" y="4490"/>
                    <a:pt x="1911" y="4491"/>
                    <a:pt x="1956" y="4491"/>
                  </a:cubicBezTo>
                  <a:cubicBezTo>
                    <a:pt x="2342" y="4491"/>
                    <a:pt x="2721" y="4376"/>
                    <a:pt x="3043" y="4159"/>
                  </a:cubicBezTo>
                  <a:cubicBezTo>
                    <a:pt x="3565" y="3806"/>
                    <a:pt x="3911" y="3210"/>
                    <a:pt x="3911" y="2537"/>
                  </a:cubicBezTo>
                  <a:lnTo>
                    <a:pt x="391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4611700" y="4229350"/>
              <a:ext cx="76150" cy="52150"/>
            </a:xfrm>
            <a:custGeom>
              <a:rect b="b" l="l" r="r" t="t"/>
              <a:pathLst>
                <a:path extrusionOk="0" h="2086" w="3046">
                  <a:moveTo>
                    <a:pt x="126" y="1"/>
                  </a:moveTo>
                  <a:lnTo>
                    <a:pt x="0" y="9"/>
                  </a:lnTo>
                  <a:lnTo>
                    <a:pt x="0" y="2086"/>
                  </a:lnTo>
                  <a:lnTo>
                    <a:pt x="3045" y="2086"/>
                  </a:lnTo>
                  <a:lnTo>
                    <a:pt x="3045" y="961"/>
                  </a:lnTo>
                  <a:cubicBezTo>
                    <a:pt x="2723" y="1179"/>
                    <a:pt x="2343" y="1294"/>
                    <a:pt x="1956" y="1294"/>
                  </a:cubicBezTo>
                  <a:cubicBezTo>
                    <a:pt x="1911" y="1294"/>
                    <a:pt x="1866" y="1293"/>
                    <a:pt x="1821" y="1290"/>
                  </a:cubicBezTo>
                  <a:cubicBezTo>
                    <a:pt x="1045" y="1235"/>
                    <a:pt x="408" y="724"/>
                    <a:pt x="139" y="34"/>
                  </a:cubicBezTo>
                  <a:cubicBezTo>
                    <a:pt x="135" y="23"/>
                    <a:pt x="130" y="12"/>
                    <a:pt x="12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4585600" y="4178200"/>
              <a:ext cx="29275" cy="51400"/>
            </a:xfrm>
            <a:custGeom>
              <a:rect b="b" l="l" r="r" t="t"/>
              <a:pathLst>
                <a:path extrusionOk="0" h="2056" w="1171">
                  <a:moveTo>
                    <a:pt x="735" y="0"/>
                  </a:moveTo>
                  <a:cubicBezTo>
                    <a:pt x="699" y="0"/>
                    <a:pt x="664" y="3"/>
                    <a:pt x="628" y="9"/>
                  </a:cubicBezTo>
                  <a:cubicBezTo>
                    <a:pt x="601" y="14"/>
                    <a:pt x="574" y="22"/>
                    <a:pt x="548" y="31"/>
                  </a:cubicBezTo>
                  <a:cubicBezTo>
                    <a:pt x="521" y="39"/>
                    <a:pt x="494" y="50"/>
                    <a:pt x="469" y="62"/>
                  </a:cubicBezTo>
                  <a:cubicBezTo>
                    <a:pt x="431" y="80"/>
                    <a:pt x="394" y="102"/>
                    <a:pt x="360" y="127"/>
                  </a:cubicBezTo>
                  <a:cubicBezTo>
                    <a:pt x="357" y="128"/>
                    <a:pt x="354" y="130"/>
                    <a:pt x="352" y="132"/>
                  </a:cubicBezTo>
                  <a:lnTo>
                    <a:pt x="349" y="134"/>
                  </a:lnTo>
                  <a:cubicBezTo>
                    <a:pt x="236" y="220"/>
                    <a:pt x="148" y="334"/>
                    <a:pt x="93" y="464"/>
                  </a:cubicBezTo>
                  <a:cubicBezTo>
                    <a:pt x="0" y="690"/>
                    <a:pt x="7" y="950"/>
                    <a:pt x="81" y="1181"/>
                  </a:cubicBezTo>
                  <a:cubicBezTo>
                    <a:pt x="219" y="1614"/>
                    <a:pt x="601" y="1959"/>
                    <a:pt x="1043" y="2056"/>
                  </a:cubicBezTo>
                  <a:lnTo>
                    <a:pt x="1170" y="2047"/>
                  </a:lnTo>
                  <a:cubicBezTo>
                    <a:pt x="1166" y="2036"/>
                    <a:pt x="1162" y="2024"/>
                    <a:pt x="1158" y="2014"/>
                  </a:cubicBezTo>
                  <a:cubicBezTo>
                    <a:pt x="1151" y="1994"/>
                    <a:pt x="1145" y="1974"/>
                    <a:pt x="1139" y="1955"/>
                  </a:cubicBezTo>
                  <a:cubicBezTo>
                    <a:pt x="1114" y="1876"/>
                    <a:pt x="1094" y="1796"/>
                    <a:pt x="1080" y="1714"/>
                  </a:cubicBezTo>
                  <a:cubicBezTo>
                    <a:pt x="1073" y="1683"/>
                    <a:pt x="1069" y="1653"/>
                    <a:pt x="1065" y="1621"/>
                  </a:cubicBezTo>
                  <a:cubicBezTo>
                    <a:pt x="1060" y="1589"/>
                    <a:pt x="1056" y="1559"/>
                    <a:pt x="1054" y="1528"/>
                  </a:cubicBezTo>
                  <a:cubicBezTo>
                    <a:pt x="1050" y="1498"/>
                    <a:pt x="1048" y="1468"/>
                    <a:pt x="1046" y="1439"/>
                  </a:cubicBezTo>
                  <a:cubicBezTo>
                    <a:pt x="1046" y="1409"/>
                    <a:pt x="1045" y="1379"/>
                    <a:pt x="1045" y="1349"/>
                  </a:cubicBezTo>
                  <a:lnTo>
                    <a:pt x="1045" y="84"/>
                  </a:lnTo>
                  <a:cubicBezTo>
                    <a:pt x="951" y="29"/>
                    <a:pt x="843" y="0"/>
                    <a:pt x="73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4686850" y="4183250"/>
              <a:ext cx="14275" cy="14325"/>
            </a:xfrm>
            <a:custGeom>
              <a:rect b="b" l="l" r="r" t="t"/>
              <a:pathLst>
                <a:path extrusionOk="0" h="573" w="571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4687000" y="4173075"/>
              <a:ext cx="13975" cy="6325"/>
            </a:xfrm>
            <a:custGeom>
              <a:rect b="b" l="l" r="r" t="t"/>
              <a:pathLst>
                <a:path extrusionOk="0" h="253" w="559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8" y="247"/>
                    <a:pt x="558" y="240"/>
                  </a:cubicBezTo>
                  <a:lnTo>
                    <a:pt x="558" y="14"/>
                  </a:lnTo>
                  <a:cubicBezTo>
                    <a:pt x="558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4647625" y="4183250"/>
              <a:ext cx="14275" cy="14325"/>
            </a:xfrm>
            <a:custGeom>
              <a:rect b="b" l="l" r="r" t="t"/>
              <a:pathLst>
                <a:path extrusionOk="0" h="573" w="571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4647775" y="4173075"/>
              <a:ext cx="13975" cy="6325"/>
            </a:xfrm>
            <a:custGeom>
              <a:rect b="b" l="l" r="r" t="t"/>
              <a:pathLst>
                <a:path extrusionOk="0" h="253" w="559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4620450" y="4199000"/>
              <a:ext cx="24775" cy="24800"/>
            </a:xfrm>
            <a:custGeom>
              <a:rect b="b" l="l" r="r" t="t"/>
              <a:pathLst>
                <a:path extrusionOk="0" h="992" w="991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9"/>
                    <a:pt x="222" y="991"/>
                    <a:pt x="495" y="991"/>
                  </a:cubicBezTo>
                  <a:cubicBezTo>
                    <a:pt x="769" y="991"/>
                    <a:pt x="991" y="769"/>
                    <a:pt x="991" y="495"/>
                  </a:cubicBezTo>
                  <a:cubicBezTo>
                    <a:pt x="991" y="222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4626275" y="4247350"/>
              <a:ext cx="61550" cy="27900"/>
            </a:xfrm>
            <a:custGeom>
              <a:rect b="b" l="l" r="r" t="t"/>
              <a:pathLst>
                <a:path extrusionOk="0" h="1116" w="2462">
                  <a:moveTo>
                    <a:pt x="1" y="0"/>
                  </a:moveTo>
                  <a:cubicBezTo>
                    <a:pt x="658" y="941"/>
                    <a:pt x="1462" y="1116"/>
                    <a:pt x="1969" y="1116"/>
                  </a:cubicBezTo>
                  <a:cubicBezTo>
                    <a:pt x="2267" y="1116"/>
                    <a:pt x="2461" y="1055"/>
                    <a:pt x="2461" y="1055"/>
                  </a:cubicBezTo>
                  <a:lnTo>
                    <a:pt x="2461" y="241"/>
                  </a:lnTo>
                  <a:cubicBezTo>
                    <a:pt x="2461" y="241"/>
                    <a:pt x="2042" y="568"/>
                    <a:pt x="1282" y="573"/>
                  </a:cubicBezTo>
                  <a:cubicBezTo>
                    <a:pt x="1280" y="573"/>
                    <a:pt x="1277" y="573"/>
                    <a:pt x="1275" y="573"/>
                  </a:cubicBezTo>
                  <a:cubicBezTo>
                    <a:pt x="519" y="57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4674575" y="4187250"/>
              <a:ext cx="13725" cy="30225"/>
            </a:xfrm>
            <a:custGeom>
              <a:rect b="b" l="l" r="r" t="t"/>
              <a:pathLst>
                <a:path extrusionOk="0" h="1209" w="549">
                  <a:moveTo>
                    <a:pt x="198" y="0"/>
                  </a:moveTo>
                  <a:lnTo>
                    <a:pt x="0" y="1208"/>
                  </a:lnTo>
                  <a:lnTo>
                    <a:pt x="549" y="120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4592675" y="4186550"/>
              <a:ext cx="15775" cy="33075"/>
            </a:xfrm>
            <a:custGeom>
              <a:rect b="b" l="l" r="r" t="t"/>
              <a:pathLst>
                <a:path extrusionOk="0" h="1323" w="631">
                  <a:moveTo>
                    <a:pt x="292" y="0"/>
                  </a:moveTo>
                  <a:cubicBezTo>
                    <a:pt x="146" y="0"/>
                    <a:pt x="27" y="136"/>
                    <a:pt x="5" y="287"/>
                  </a:cubicBezTo>
                  <a:cubicBezTo>
                    <a:pt x="0" y="316"/>
                    <a:pt x="23" y="332"/>
                    <a:pt x="46" y="332"/>
                  </a:cubicBezTo>
                  <a:cubicBezTo>
                    <a:pt x="65" y="332"/>
                    <a:pt x="85" y="321"/>
                    <a:pt x="88" y="296"/>
                  </a:cubicBezTo>
                  <a:cubicBezTo>
                    <a:pt x="105" y="182"/>
                    <a:pt x="190" y="86"/>
                    <a:pt x="292" y="86"/>
                  </a:cubicBezTo>
                  <a:cubicBezTo>
                    <a:pt x="328" y="86"/>
                    <a:pt x="365" y="97"/>
                    <a:pt x="403" y="124"/>
                  </a:cubicBezTo>
                  <a:cubicBezTo>
                    <a:pt x="543" y="222"/>
                    <a:pt x="544" y="406"/>
                    <a:pt x="538" y="562"/>
                  </a:cubicBezTo>
                  <a:cubicBezTo>
                    <a:pt x="367" y="599"/>
                    <a:pt x="226" y="755"/>
                    <a:pt x="225" y="933"/>
                  </a:cubicBezTo>
                  <a:cubicBezTo>
                    <a:pt x="223" y="1123"/>
                    <a:pt x="370" y="1290"/>
                    <a:pt x="556" y="1322"/>
                  </a:cubicBezTo>
                  <a:cubicBezTo>
                    <a:pt x="559" y="1322"/>
                    <a:pt x="561" y="1323"/>
                    <a:pt x="564" y="1323"/>
                  </a:cubicBezTo>
                  <a:cubicBezTo>
                    <a:pt x="610" y="1323"/>
                    <a:pt x="616" y="1247"/>
                    <a:pt x="565" y="1238"/>
                  </a:cubicBezTo>
                  <a:cubicBezTo>
                    <a:pt x="421" y="1213"/>
                    <a:pt x="302" y="1076"/>
                    <a:pt x="309" y="927"/>
                  </a:cubicBezTo>
                  <a:cubicBezTo>
                    <a:pt x="316" y="778"/>
                    <a:pt x="440" y="655"/>
                    <a:pt x="586" y="637"/>
                  </a:cubicBezTo>
                  <a:cubicBezTo>
                    <a:pt x="604" y="634"/>
                    <a:pt x="618" y="619"/>
                    <a:pt x="621" y="600"/>
                  </a:cubicBezTo>
                  <a:cubicBezTo>
                    <a:pt x="630" y="391"/>
                    <a:pt x="622" y="132"/>
                    <a:pt x="405" y="27"/>
                  </a:cubicBezTo>
                  <a:cubicBezTo>
                    <a:pt x="366" y="8"/>
                    <a:pt x="328" y="0"/>
                    <a:pt x="2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4670850" y="4185150"/>
              <a:ext cx="19525" cy="33975"/>
            </a:xfrm>
            <a:custGeom>
              <a:rect b="b" l="l" r="r" t="t"/>
              <a:pathLst>
                <a:path extrusionOk="0" h="1359" w="781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4" y="1260"/>
                  </a:lnTo>
                  <a:lnTo>
                    <a:pt x="63" y="1274"/>
                  </a:lnTo>
                  <a:cubicBezTo>
                    <a:pt x="9" y="1275"/>
                    <a:pt x="0" y="1359"/>
                    <a:pt x="54" y="1359"/>
                  </a:cubicBezTo>
                  <a:lnTo>
                    <a:pt x="725" y="1343"/>
                  </a:lnTo>
                  <a:cubicBezTo>
                    <a:pt x="749" y="1343"/>
                    <a:pt x="780" y="1324"/>
                    <a:pt x="771" y="1295"/>
                  </a:cubicBezTo>
                  <a:cubicBezTo>
                    <a:pt x="646" y="874"/>
                    <a:pt x="521" y="454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4651150" y="42174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49" y="0"/>
                    <a:pt x="0" y="150"/>
                    <a:pt x="0" y="335"/>
                  </a:cubicBezTo>
                  <a:cubicBezTo>
                    <a:pt x="0" y="518"/>
                    <a:pt x="149" y="668"/>
                    <a:pt x="334" y="668"/>
                  </a:cubicBezTo>
                  <a:cubicBezTo>
                    <a:pt x="518" y="668"/>
                    <a:pt x="668" y="518"/>
                    <a:pt x="668" y="335"/>
                  </a:cubicBezTo>
                  <a:cubicBezTo>
                    <a:pt x="668" y="150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4451875" y="4504625"/>
              <a:ext cx="217350" cy="612225"/>
            </a:xfrm>
            <a:custGeom>
              <a:rect b="b" l="l" r="r" t="t"/>
              <a:pathLst>
                <a:path extrusionOk="0" h="24489" w="8694">
                  <a:moveTo>
                    <a:pt x="3199" y="0"/>
                  </a:moveTo>
                  <a:lnTo>
                    <a:pt x="107" y="13591"/>
                  </a:lnTo>
                  <a:lnTo>
                    <a:pt x="0" y="24488"/>
                  </a:lnTo>
                  <a:lnTo>
                    <a:pt x="5495" y="24488"/>
                  </a:lnTo>
                  <a:lnTo>
                    <a:pt x="5543" y="13921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4612850" y="4497075"/>
              <a:ext cx="210650" cy="619775"/>
            </a:xfrm>
            <a:custGeom>
              <a:rect b="b" l="l" r="r" t="t"/>
              <a:pathLst>
                <a:path extrusionOk="0" h="24791" w="8426">
                  <a:moveTo>
                    <a:pt x="1" y="1"/>
                  </a:moveTo>
                  <a:lnTo>
                    <a:pt x="2878" y="14224"/>
                  </a:lnTo>
                  <a:lnTo>
                    <a:pt x="2932" y="24790"/>
                  </a:lnTo>
                  <a:lnTo>
                    <a:pt x="8425" y="24790"/>
                  </a:lnTo>
                  <a:lnTo>
                    <a:pt x="8363" y="14048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4686100" y="5116625"/>
              <a:ext cx="207225" cy="56975"/>
            </a:xfrm>
            <a:custGeom>
              <a:rect b="b" l="l" r="r" t="t"/>
              <a:pathLst>
                <a:path extrusionOk="0" h="2279" w="8289">
                  <a:moveTo>
                    <a:pt x="5714" y="0"/>
                  </a:moveTo>
                  <a:cubicBezTo>
                    <a:pt x="5577" y="0"/>
                    <a:pt x="5495" y="8"/>
                    <a:pt x="5495" y="8"/>
                  </a:cubicBezTo>
                  <a:lnTo>
                    <a:pt x="2" y="8"/>
                  </a:lnTo>
                  <a:lnTo>
                    <a:pt x="1" y="2278"/>
                  </a:lnTo>
                  <a:lnTo>
                    <a:pt x="8289" y="2278"/>
                  </a:lnTo>
                  <a:cubicBezTo>
                    <a:pt x="8289" y="180"/>
                    <a:pt x="6371" y="0"/>
                    <a:pt x="57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4684375" y="5115500"/>
              <a:ext cx="140875" cy="2650"/>
            </a:xfrm>
            <a:custGeom>
              <a:rect b="b" l="l" r="r" t="t"/>
              <a:pathLst>
                <a:path extrusionOk="0" h="106" w="5635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5" y="106"/>
                    <a:pt x="5635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4790775" y="5080650"/>
              <a:ext cx="70025" cy="48250"/>
            </a:xfrm>
            <a:custGeom>
              <a:rect b="b" l="l" r="r" t="t"/>
              <a:pathLst>
                <a:path extrusionOk="0" h="1930" w="2801">
                  <a:moveTo>
                    <a:pt x="2533" y="105"/>
                  </a:moveTo>
                  <a:cubicBezTo>
                    <a:pt x="2559" y="105"/>
                    <a:pt x="2585" y="112"/>
                    <a:pt x="2607" y="126"/>
                  </a:cubicBezTo>
                  <a:cubicBezTo>
                    <a:pt x="2710" y="199"/>
                    <a:pt x="2647" y="390"/>
                    <a:pt x="2624" y="448"/>
                  </a:cubicBezTo>
                  <a:cubicBezTo>
                    <a:pt x="2423" y="971"/>
                    <a:pt x="2067" y="1420"/>
                    <a:pt x="1605" y="1735"/>
                  </a:cubicBezTo>
                  <a:cubicBezTo>
                    <a:pt x="1737" y="1218"/>
                    <a:pt x="1963" y="731"/>
                    <a:pt x="2273" y="296"/>
                  </a:cubicBezTo>
                  <a:cubicBezTo>
                    <a:pt x="2317" y="235"/>
                    <a:pt x="2365" y="172"/>
                    <a:pt x="2429" y="134"/>
                  </a:cubicBezTo>
                  <a:cubicBezTo>
                    <a:pt x="2460" y="115"/>
                    <a:pt x="2495" y="105"/>
                    <a:pt x="2533" y="105"/>
                  </a:cubicBezTo>
                  <a:close/>
                  <a:moveTo>
                    <a:pt x="294" y="331"/>
                  </a:moveTo>
                  <a:cubicBezTo>
                    <a:pt x="296" y="331"/>
                    <a:pt x="297" y="331"/>
                    <a:pt x="299" y="331"/>
                  </a:cubicBezTo>
                  <a:cubicBezTo>
                    <a:pt x="392" y="331"/>
                    <a:pt x="495" y="392"/>
                    <a:pt x="546" y="425"/>
                  </a:cubicBezTo>
                  <a:cubicBezTo>
                    <a:pt x="1009" y="740"/>
                    <a:pt x="1346" y="1250"/>
                    <a:pt x="1456" y="1800"/>
                  </a:cubicBezTo>
                  <a:cubicBezTo>
                    <a:pt x="912" y="1643"/>
                    <a:pt x="437" y="1241"/>
                    <a:pt x="196" y="731"/>
                  </a:cubicBezTo>
                  <a:cubicBezTo>
                    <a:pt x="135" y="603"/>
                    <a:pt x="103" y="438"/>
                    <a:pt x="198" y="363"/>
                  </a:cubicBezTo>
                  <a:cubicBezTo>
                    <a:pt x="225" y="342"/>
                    <a:pt x="259" y="331"/>
                    <a:pt x="294" y="331"/>
                  </a:cubicBezTo>
                  <a:close/>
                  <a:moveTo>
                    <a:pt x="2532" y="0"/>
                  </a:moveTo>
                  <a:cubicBezTo>
                    <a:pt x="2480" y="0"/>
                    <a:pt x="2426" y="15"/>
                    <a:pt x="2375" y="45"/>
                  </a:cubicBezTo>
                  <a:cubicBezTo>
                    <a:pt x="2295" y="92"/>
                    <a:pt x="2238" y="165"/>
                    <a:pt x="2188" y="236"/>
                  </a:cubicBezTo>
                  <a:cubicBezTo>
                    <a:pt x="1886" y="659"/>
                    <a:pt x="1661" y="1132"/>
                    <a:pt x="1523" y="1634"/>
                  </a:cubicBezTo>
                  <a:cubicBezTo>
                    <a:pt x="1382" y="1114"/>
                    <a:pt x="1048" y="641"/>
                    <a:pt x="604" y="339"/>
                  </a:cubicBezTo>
                  <a:cubicBezTo>
                    <a:pt x="494" y="264"/>
                    <a:pt x="389" y="227"/>
                    <a:pt x="298" y="227"/>
                  </a:cubicBezTo>
                  <a:cubicBezTo>
                    <a:pt x="235" y="227"/>
                    <a:pt x="179" y="245"/>
                    <a:pt x="133" y="281"/>
                  </a:cubicBezTo>
                  <a:cubicBezTo>
                    <a:pt x="12" y="377"/>
                    <a:pt x="1" y="562"/>
                    <a:pt x="101" y="776"/>
                  </a:cubicBezTo>
                  <a:cubicBezTo>
                    <a:pt x="369" y="1345"/>
                    <a:pt x="916" y="1787"/>
                    <a:pt x="1530" y="1929"/>
                  </a:cubicBezTo>
                  <a:cubicBezTo>
                    <a:pt x="1533" y="1929"/>
                    <a:pt x="1537" y="1930"/>
                    <a:pt x="1541" y="1930"/>
                  </a:cubicBezTo>
                  <a:cubicBezTo>
                    <a:pt x="1566" y="1930"/>
                    <a:pt x="1588" y="1913"/>
                    <a:pt x="1593" y="1889"/>
                  </a:cubicBezTo>
                  <a:cubicBezTo>
                    <a:pt x="1595" y="1882"/>
                    <a:pt x="1595" y="1875"/>
                    <a:pt x="1594" y="1869"/>
                  </a:cubicBezTo>
                  <a:cubicBezTo>
                    <a:pt x="2107" y="1540"/>
                    <a:pt x="2503" y="1055"/>
                    <a:pt x="2723" y="485"/>
                  </a:cubicBezTo>
                  <a:cubicBezTo>
                    <a:pt x="2801" y="281"/>
                    <a:pt x="2781" y="120"/>
                    <a:pt x="2667" y="41"/>
                  </a:cubicBezTo>
                  <a:cubicBezTo>
                    <a:pt x="2628" y="14"/>
                    <a:pt x="2581" y="0"/>
                    <a:pt x="2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4409900" y="5116625"/>
              <a:ext cx="175700" cy="56975"/>
            </a:xfrm>
            <a:custGeom>
              <a:rect b="b" l="l" r="r" t="t"/>
              <a:pathLst>
                <a:path extrusionOk="0" h="2279" w="7028">
                  <a:moveTo>
                    <a:pt x="1414" y="0"/>
                  </a:moveTo>
                  <a:cubicBezTo>
                    <a:pt x="1053" y="0"/>
                    <a:pt x="0" y="180"/>
                    <a:pt x="0" y="2278"/>
                  </a:cubicBezTo>
                  <a:lnTo>
                    <a:pt x="7027" y="2278"/>
                  </a:lnTo>
                  <a:lnTo>
                    <a:pt x="7027" y="8"/>
                  </a:lnTo>
                  <a:lnTo>
                    <a:pt x="1534" y="8"/>
                  </a:lnTo>
                  <a:cubicBezTo>
                    <a:pt x="1534" y="8"/>
                    <a:pt x="1489" y="0"/>
                    <a:pt x="1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4446475" y="5115500"/>
              <a:ext cx="140850" cy="2650"/>
            </a:xfrm>
            <a:custGeom>
              <a:rect b="b" l="l" r="r" t="t"/>
              <a:pathLst>
                <a:path extrusionOk="0" h="106" w="5634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4" y="106"/>
                    <a:pt x="5634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4452950" y="5075775"/>
              <a:ext cx="70050" cy="48275"/>
            </a:xfrm>
            <a:custGeom>
              <a:rect b="b" l="l" r="r" t="t"/>
              <a:pathLst>
                <a:path extrusionOk="0" h="1931" w="2802">
                  <a:moveTo>
                    <a:pt x="265" y="105"/>
                  </a:moveTo>
                  <a:cubicBezTo>
                    <a:pt x="266" y="105"/>
                    <a:pt x="268" y="105"/>
                    <a:pt x="269" y="106"/>
                  </a:cubicBezTo>
                  <a:cubicBezTo>
                    <a:pt x="306" y="107"/>
                    <a:pt x="341" y="117"/>
                    <a:pt x="372" y="135"/>
                  </a:cubicBezTo>
                  <a:cubicBezTo>
                    <a:pt x="436" y="171"/>
                    <a:pt x="484" y="236"/>
                    <a:pt x="528" y="297"/>
                  </a:cubicBezTo>
                  <a:cubicBezTo>
                    <a:pt x="838" y="731"/>
                    <a:pt x="1064" y="1219"/>
                    <a:pt x="1196" y="1736"/>
                  </a:cubicBezTo>
                  <a:cubicBezTo>
                    <a:pt x="734" y="1420"/>
                    <a:pt x="378" y="971"/>
                    <a:pt x="177" y="447"/>
                  </a:cubicBezTo>
                  <a:cubicBezTo>
                    <a:pt x="155" y="391"/>
                    <a:pt x="91" y="198"/>
                    <a:pt x="194" y="127"/>
                  </a:cubicBezTo>
                  <a:cubicBezTo>
                    <a:pt x="215" y="113"/>
                    <a:pt x="239" y="105"/>
                    <a:pt x="265" y="105"/>
                  </a:cubicBezTo>
                  <a:close/>
                  <a:moveTo>
                    <a:pt x="2503" y="330"/>
                  </a:moveTo>
                  <a:lnTo>
                    <a:pt x="2503" y="331"/>
                  </a:lnTo>
                  <a:cubicBezTo>
                    <a:pt x="2505" y="331"/>
                    <a:pt x="2506" y="331"/>
                    <a:pt x="2508" y="331"/>
                  </a:cubicBezTo>
                  <a:cubicBezTo>
                    <a:pt x="2543" y="331"/>
                    <a:pt x="2576" y="342"/>
                    <a:pt x="2604" y="363"/>
                  </a:cubicBezTo>
                  <a:cubicBezTo>
                    <a:pt x="2698" y="438"/>
                    <a:pt x="2667" y="602"/>
                    <a:pt x="2606" y="731"/>
                  </a:cubicBezTo>
                  <a:cubicBezTo>
                    <a:pt x="2365" y="1241"/>
                    <a:pt x="1888" y="1643"/>
                    <a:pt x="1347" y="1800"/>
                  </a:cubicBezTo>
                  <a:cubicBezTo>
                    <a:pt x="1456" y="1250"/>
                    <a:pt x="1792" y="740"/>
                    <a:pt x="2256" y="426"/>
                  </a:cubicBezTo>
                  <a:cubicBezTo>
                    <a:pt x="2306" y="392"/>
                    <a:pt x="2410" y="330"/>
                    <a:pt x="2503" y="330"/>
                  </a:cubicBezTo>
                  <a:close/>
                  <a:moveTo>
                    <a:pt x="269" y="1"/>
                  </a:moveTo>
                  <a:cubicBezTo>
                    <a:pt x="220" y="1"/>
                    <a:pt x="173" y="14"/>
                    <a:pt x="134" y="41"/>
                  </a:cubicBezTo>
                  <a:cubicBezTo>
                    <a:pt x="21" y="121"/>
                    <a:pt x="0" y="282"/>
                    <a:pt x="78" y="485"/>
                  </a:cubicBezTo>
                  <a:cubicBezTo>
                    <a:pt x="298" y="1056"/>
                    <a:pt x="694" y="1540"/>
                    <a:pt x="1208" y="1870"/>
                  </a:cubicBezTo>
                  <a:cubicBezTo>
                    <a:pt x="1203" y="1901"/>
                    <a:pt x="1228" y="1930"/>
                    <a:pt x="1260" y="1930"/>
                  </a:cubicBezTo>
                  <a:cubicBezTo>
                    <a:pt x="1264" y="1930"/>
                    <a:pt x="1268" y="1929"/>
                    <a:pt x="1272" y="1928"/>
                  </a:cubicBezTo>
                  <a:cubicBezTo>
                    <a:pt x="1885" y="1787"/>
                    <a:pt x="2432" y="1346"/>
                    <a:pt x="2701" y="777"/>
                  </a:cubicBezTo>
                  <a:cubicBezTo>
                    <a:pt x="2802" y="562"/>
                    <a:pt x="2789" y="378"/>
                    <a:pt x="2669" y="282"/>
                  </a:cubicBezTo>
                  <a:cubicBezTo>
                    <a:pt x="2622" y="245"/>
                    <a:pt x="2566" y="227"/>
                    <a:pt x="2504" y="227"/>
                  </a:cubicBezTo>
                  <a:cubicBezTo>
                    <a:pt x="2413" y="227"/>
                    <a:pt x="2307" y="265"/>
                    <a:pt x="2197" y="339"/>
                  </a:cubicBezTo>
                  <a:cubicBezTo>
                    <a:pt x="1753" y="642"/>
                    <a:pt x="1419" y="1114"/>
                    <a:pt x="1278" y="1633"/>
                  </a:cubicBezTo>
                  <a:cubicBezTo>
                    <a:pt x="1140" y="1132"/>
                    <a:pt x="915" y="660"/>
                    <a:pt x="614" y="237"/>
                  </a:cubicBezTo>
                  <a:cubicBezTo>
                    <a:pt x="563" y="166"/>
                    <a:pt x="506" y="92"/>
                    <a:pt x="426" y="45"/>
                  </a:cubicBezTo>
                  <a:cubicBezTo>
                    <a:pt x="375" y="16"/>
                    <a:pt x="32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4474125" y="5121225"/>
              <a:ext cx="55775" cy="22825"/>
            </a:xfrm>
            <a:custGeom>
              <a:rect b="b" l="l" r="r" t="t"/>
              <a:pathLst>
                <a:path extrusionOk="0" h="913" w="2231">
                  <a:moveTo>
                    <a:pt x="58" y="0"/>
                  </a:moveTo>
                  <a:cubicBezTo>
                    <a:pt x="34" y="0"/>
                    <a:pt x="12" y="17"/>
                    <a:pt x="7" y="42"/>
                  </a:cubicBezTo>
                  <a:cubicBezTo>
                    <a:pt x="1" y="70"/>
                    <a:pt x="18" y="98"/>
                    <a:pt x="47" y="104"/>
                  </a:cubicBezTo>
                  <a:cubicBezTo>
                    <a:pt x="779" y="261"/>
                    <a:pt x="1482" y="531"/>
                    <a:pt x="2131" y="905"/>
                  </a:cubicBezTo>
                  <a:cubicBezTo>
                    <a:pt x="2139" y="910"/>
                    <a:pt x="2148" y="912"/>
                    <a:pt x="2157" y="912"/>
                  </a:cubicBezTo>
                  <a:cubicBezTo>
                    <a:pt x="2210" y="912"/>
                    <a:pt x="2231" y="841"/>
                    <a:pt x="2183" y="815"/>
                  </a:cubicBezTo>
                  <a:cubicBezTo>
                    <a:pt x="1525" y="435"/>
                    <a:pt x="812" y="161"/>
                    <a:pt x="69" y="1"/>
                  </a:cubicBez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4632125" y="4540800"/>
              <a:ext cx="98050" cy="83125"/>
            </a:xfrm>
            <a:custGeom>
              <a:rect b="b" l="l" r="r" t="t"/>
              <a:pathLst>
                <a:path extrusionOk="0" h="3325" w="3922">
                  <a:moveTo>
                    <a:pt x="3847" y="1"/>
                  </a:moveTo>
                  <a:cubicBezTo>
                    <a:pt x="3841" y="1"/>
                    <a:pt x="3835" y="2"/>
                    <a:pt x="3828" y="4"/>
                  </a:cubicBezTo>
                  <a:lnTo>
                    <a:pt x="658" y="1074"/>
                  </a:lnTo>
                  <a:cubicBezTo>
                    <a:pt x="641" y="1080"/>
                    <a:pt x="628" y="1093"/>
                    <a:pt x="624" y="1109"/>
                  </a:cubicBezTo>
                  <a:lnTo>
                    <a:pt x="10" y="3257"/>
                  </a:lnTo>
                  <a:cubicBezTo>
                    <a:pt x="1" y="3291"/>
                    <a:pt x="25" y="3323"/>
                    <a:pt x="60" y="3324"/>
                  </a:cubicBezTo>
                  <a:cubicBezTo>
                    <a:pt x="83" y="3324"/>
                    <a:pt x="104" y="3308"/>
                    <a:pt x="110" y="3285"/>
                  </a:cubicBezTo>
                  <a:lnTo>
                    <a:pt x="718" y="1165"/>
                  </a:lnTo>
                  <a:lnTo>
                    <a:pt x="3863" y="104"/>
                  </a:lnTo>
                  <a:cubicBezTo>
                    <a:pt x="3922" y="83"/>
                    <a:pt x="3901" y="1"/>
                    <a:pt x="3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527450" y="4281475"/>
              <a:ext cx="228925" cy="253900"/>
            </a:xfrm>
            <a:custGeom>
              <a:rect b="b" l="l" r="r" t="t"/>
              <a:pathLst>
                <a:path extrusionOk="0" h="10156" w="9157">
                  <a:moveTo>
                    <a:pt x="2085" y="1"/>
                  </a:moveTo>
                  <a:cubicBezTo>
                    <a:pt x="1842" y="1"/>
                    <a:pt x="1601" y="44"/>
                    <a:pt x="1372" y="129"/>
                  </a:cubicBezTo>
                  <a:cubicBezTo>
                    <a:pt x="1225" y="181"/>
                    <a:pt x="1085" y="251"/>
                    <a:pt x="954" y="337"/>
                  </a:cubicBezTo>
                  <a:cubicBezTo>
                    <a:pt x="953" y="338"/>
                    <a:pt x="952" y="339"/>
                    <a:pt x="951" y="339"/>
                  </a:cubicBezTo>
                  <a:cubicBezTo>
                    <a:pt x="752" y="469"/>
                    <a:pt x="575" y="632"/>
                    <a:pt x="431" y="823"/>
                  </a:cubicBezTo>
                  <a:cubicBezTo>
                    <a:pt x="415" y="843"/>
                    <a:pt x="400" y="864"/>
                    <a:pt x="384" y="886"/>
                  </a:cubicBezTo>
                  <a:cubicBezTo>
                    <a:pt x="135" y="1240"/>
                    <a:pt x="1" y="1661"/>
                    <a:pt x="1" y="2093"/>
                  </a:cubicBezTo>
                  <a:lnTo>
                    <a:pt x="1" y="9137"/>
                  </a:lnTo>
                  <a:cubicBezTo>
                    <a:pt x="1" y="9137"/>
                    <a:pt x="1007" y="9661"/>
                    <a:pt x="2588" y="9957"/>
                  </a:cubicBezTo>
                  <a:cubicBezTo>
                    <a:pt x="2702" y="9979"/>
                    <a:pt x="2820" y="9999"/>
                    <a:pt x="2940" y="10017"/>
                  </a:cubicBezTo>
                  <a:cubicBezTo>
                    <a:pt x="2971" y="10023"/>
                    <a:pt x="3004" y="10027"/>
                    <a:pt x="3037" y="10032"/>
                  </a:cubicBezTo>
                  <a:cubicBezTo>
                    <a:pt x="3330" y="10076"/>
                    <a:pt x="3641" y="10110"/>
                    <a:pt x="3966" y="10131"/>
                  </a:cubicBezTo>
                  <a:cubicBezTo>
                    <a:pt x="4204" y="10147"/>
                    <a:pt x="4451" y="10155"/>
                    <a:pt x="4704" y="10155"/>
                  </a:cubicBezTo>
                  <a:cubicBezTo>
                    <a:pt x="4819" y="10155"/>
                    <a:pt x="4934" y="10154"/>
                    <a:pt x="5051" y="10150"/>
                  </a:cubicBezTo>
                  <a:cubicBezTo>
                    <a:pt x="5167" y="10154"/>
                    <a:pt x="5280" y="10156"/>
                    <a:pt x="5390" y="10156"/>
                  </a:cubicBezTo>
                  <a:cubicBezTo>
                    <a:pt x="5442" y="10156"/>
                    <a:pt x="5493" y="10155"/>
                    <a:pt x="5544" y="10154"/>
                  </a:cubicBezTo>
                  <a:cubicBezTo>
                    <a:pt x="5830" y="10150"/>
                    <a:pt x="6096" y="10134"/>
                    <a:pt x="6345" y="10109"/>
                  </a:cubicBezTo>
                  <a:lnTo>
                    <a:pt x="6346" y="10109"/>
                  </a:lnTo>
                  <a:cubicBezTo>
                    <a:pt x="6536" y="10091"/>
                    <a:pt x="6715" y="10067"/>
                    <a:pt x="6883" y="10037"/>
                  </a:cubicBezTo>
                  <a:cubicBezTo>
                    <a:pt x="6913" y="10033"/>
                    <a:pt x="6942" y="10028"/>
                    <a:pt x="6972" y="10023"/>
                  </a:cubicBezTo>
                  <a:cubicBezTo>
                    <a:pt x="7209" y="9980"/>
                    <a:pt x="7426" y="9930"/>
                    <a:pt x="7622" y="9874"/>
                  </a:cubicBezTo>
                  <a:cubicBezTo>
                    <a:pt x="7841" y="9813"/>
                    <a:pt x="8056" y="9738"/>
                    <a:pt x="8266" y="9652"/>
                  </a:cubicBezTo>
                  <a:cubicBezTo>
                    <a:pt x="8881" y="9396"/>
                    <a:pt x="9156" y="9137"/>
                    <a:pt x="9156" y="9137"/>
                  </a:cubicBezTo>
                  <a:lnTo>
                    <a:pt x="9156" y="7234"/>
                  </a:lnTo>
                  <a:lnTo>
                    <a:pt x="8477" y="552"/>
                  </a:lnTo>
                  <a:cubicBezTo>
                    <a:pt x="8393" y="473"/>
                    <a:pt x="8303" y="402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7865" y="117"/>
                    <a:pt x="7471" y="1"/>
                    <a:pt x="7068" y="1"/>
                  </a:cubicBezTo>
                  <a:cubicBezTo>
                    <a:pt x="7067" y="1"/>
                    <a:pt x="7065" y="1"/>
                    <a:pt x="7063" y="1"/>
                  </a:cubicBezTo>
                  <a:lnTo>
                    <a:pt x="2094" y="1"/>
                  </a:lnTo>
                  <a:cubicBezTo>
                    <a:pt x="2091" y="1"/>
                    <a:pt x="2088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4671300" y="4281475"/>
              <a:ext cx="94925" cy="277725"/>
            </a:xfrm>
            <a:custGeom>
              <a:rect b="b" l="l" r="r" t="t"/>
              <a:pathLst>
                <a:path extrusionOk="0" h="11109" w="3797">
                  <a:moveTo>
                    <a:pt x="1314" y="1"/>
                  </a:moveTo>
                  <a:cubicBezTo>
                    <a:pt x="1313" y="1"/>
                    <a:pt x="1311" y="1"/>
                    <a:pt x="1309" y="1"/>
                  </a:cubicBezTo>
                  <a:lnTo>
                    <a:pt x="0" y="1"/>
                  </a:lnTo>
                  <a:lnTo>
                    <a:pt x="661" y="8926"/>
                  </a:lnTo>
                  <a:cubicBezTo>
                    <a:pt x="1356" y="10739"/>
                    <a:pt x="3796" y="11109"/>
                    <a:pt x="3796" y="11109"/>
                  </a:cubicBezTo>
                  <a:lnTo>
                    <a:pt x="3403" y="7234"/>
                  </a:lnTo>
                  <a:lnTo>
                    <a:pt x="2724" y="552"/>
                  </a:lnTo>
                  <a:cubicBezTo>
                    <a:pt x="2639" y="473"/>
                    <a:pt x="2549" y="402"/>
                    <a:pt x="2453" y="339"/>
                  </a:cubicBezTo>
                  <a:cubicBezTo>
                    <a:pt x="2452" y="339"/>
                    <a:pt x="2451" y="338"/>
                    <a:pt x="2450" y="337"/>
                  </a:cubicBezTo>
                  <a:cubicBezTo>
                    <a:pt x="2112" y="117"/>
                    <a:pt x="1718" y="1"/>
                    <a:pt x="131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4503550" y="4281450"/>
              <a:ext cx="122750" cy="272150"/>
            </a:xfrm>
            <a:custGeom>
              <a:rect b="b" l="l" r="r" t="t"/>
              <a:pathLst>
                <a:path extrusionOk="0" h="10886" w="4910">
                  <a:moveTo>
                    <a:pt x="3050" y="1"/>
                  </a:moveTo>
                  <a:cubicBezTo>
                    <a:pt x="2804" y="1"/>
                    <a:pt x="2560" y="44"/>
                    <a:pt x="2328" y="130"/>
                  </a:cubicBezTo>
                  <a:cubicBezTo>
                    <a:pt x="2181" y="182"/>
                    <a:pt x="2041" y="252"/>
                    <a:pt x="1910" y="338"/>
                  </a:cubicBezTo>
                  <a:cubicBezTo>
                    <a:pt x="1909" y="339"/>
                    <a:pt x="1908" y="340"/>
                    <a:pt x="1907" y="340"/>
                  </a:cubicBezTo>
                  <a:cubicBezTo>
                    <a:pt x="1708" y="470"/>
                    <a:pt x="1531" y="633"/>
                    <a:pt x="1387" y="823"/>
                  </a:cubicBezTo>
                  <a:cubicBezTo>
                    <a:pt x="1371" y="844"/>
                    <a:pt x="1356" y="865"/>
                    <a:pt x="1340" y="887"/>
                  </a:cubicBezTo>
                  <a:lnTo>
                    <a:pt x="957" y="3729"/>
                  </a:lnTo>
                  <a:lnTo>
                    <a:pt x="1" y="10819"/>
                  </a:lnTo>
                  <a:cubicBezTo>
                    <a:pt x="258" y="10865"/>
                    <a:pt x="509" y="10886"/>
                    <a:pt x="751" y="10886"/>
                  </a:cubicBezTo>
                  <a:cubicBezTo>
                    <a:pt x="1916" y="10886"/>
                    <a:pt x="2889" y="10407"/>
                    <a:pt x="3544" y="9958"/>
                  </a:cubicBezTo>
                  <a:cubicBezTo>
                    <a:pt x="4122" y="9564"/>
                    <a:pt x="4452" y="9192"/>
                    <a:pt x="4452" y="9192"/>
                  </a:cubicBezTo>
                  <a:lnTo>
                    <a:pt x="4910" y="2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4605325" y="4281475"/>
              <a:ext cx="88850" cy="30275"/>
            </a:xfrm>
            <a:custGeom>
              <a:rect b="b" l="l" r="r" t="t"/>
              <a:pathLst>
                <a:path extrusionOk="0" h="1211" w="3554">
                  <a:moveTo>
                    <a:pt x="0" y="1"/>
                  </a:moveTo>
                  <a:lnTo>
                    <a:pt x="778" y="1211"/>
                  </a:lnTo>
                  <a:lnTo>
                    <a:pt x="1778" y="240"/>
                  </a:lnTo>
                  <a:lnTo>
                    <a:pt x="2729" y="121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4606575" y="4282775"/>
              <a:ext cx="87625" cy="30300"/>
            </a:xfrm>
            <a:custGeom>
              <a:rect b="b" l="l" r="r" t="t"/>
              <a:pathLst>
                <a:path extrusionOk="0" h="1212" w="3505">
                  <a:moveTo>
                    <a:pt x="3431" y="1"/>
                  </a:moveTo>
                  <a:cubicBezTo>
                    <a:pt x="3416" y="1"/>
                    <a:pt x="3400" y="8"/>
                    <a:pt x="3388" y="26"/>
                  </a:cubicBezTo>
                  <a:lnTo>
                    <a:pt x="2672" y="1077"/>
                  </a:lnTo>
                  <a:lnTo>
                    <a:pt x="1765" y="152"/>
                  </a:lnTo>
                  <a:cubicBezTo>
                    <a:pt x="1755" y="142"/>
                    <a:pt x="1741" y="136"/>
                    <a:pt x="1727" y="136"/>
                  </a:cubicBezTo>
                  <a:cubicBezTo>
                    <a:pt x="1714" y="136"/>
                    <a:pt x="1701" y="141"/>
                    <a:pt x="1692" y="151"/>
                  </a:cubicBezTo>
                  <a:lnTo>
                    <a:pt x="738" y="1077"/>
                  </a:lnTo>
                  <a:lnTo>
                    <a:pt x="112" y="102"/>
                  </a:lnTo>
                  <a:cubicBezTo>
                    <a:pt x="100" y="86"/>
                    <a:pt x="85" y="79"/>
                    <a:pt x="70" y="79"/>
                  </a:cubicBezTo>
                  <a:cubicBezTo>
                    <a:pt x="35" y="79"/>
                    <a:pt x="1" y="118"/>
                    <a:pt x="23" y="158"/>
                  </a:cubicBezTo>
                  <a:lnTo>
                    <a:pt x="685" y="1188"/>
                  </a:lnTo>
                  <a:cubicBezTo>
                    <a:pt x="693" y="1201"/>
                    <a:pt x="707" y="1209"/>
                    <a:pt x="722" y="1211"/>
                  </a:cubicBezTo>
                  <a:lnTo>
                    <a:pt x="728" y="1211"/>
                  </a:lnTo>
                  <a:cubicBezTo>
                    <a:pt x="742" y="1211"/>
                    <a:pt x="756" y="1206"/>
                    <a:pt x="766" y="1197"/>
                  </a:cubicBezTo>
                  <a:lnTo>
                    <a:pt x="1727" y="263"/>
                  </a:lnTo>
                  <a:lnTo>
                    <a:pt x="2642" y="1196"/>
                  </a:lnTo>
                  <a:cubicBezTo>
                    <a:pt x="2652" y="1206"/>
                    <a:pt x="2666" y="1212"/>
                    <a:pt x="2679" y="1212"/>
                  </a:cubicBezTo>
                  <a:cubicBezTo>
                    <a:pt x="2696" y="1212"/>
                    <a:pt x="2712" y="1204"/>
                    <a:pt x="2722" y="1189"/>
                  </a:cubicBezTo>
                  <a:lnTo>
                    <a:pt x="3475" y="85"/>
                  </a:lnTo>
                  <a:cubicBezTo>
                    <a:pt x="3505" y="43"/>
                    <a:pt x="3469" y="1"/>
                    <a:pt x="34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4623950" y="4287475"/>
              <a:ext cx="58125" cy="228925"/>
            </a:xfrm>
            <a:custGeom>
              <a:rect b="b" l="l" r="r" t="t"/>
              <a:pathLst>
                <a:path extrusionOk="0" h="9157" w="2325">
                  <a:moveTo>
                    <a:pt x="1033" y="0"/>
                  </a:moveTo>
                  <a:lnTo>
                    <a:pt x="231" y="779"/>
                  </a:lnTo>
                  <a:lnTo>
                    <a:pt x="632" y="1414"/>
                  </a:lnTo>
                  <a:lnTo>
                    <a:pt x="0" y="7376"/>
                  </a:lnTo>
                  <a:lnTo>
                    <a:pt x="1332" y="9157"/>
                  </a:lnTo>
                  <a:lnTo>
                    <a:pt x="2325" y="7123"/>
                  </a:lnTo>
                  <a:lnTo>
                    <a:pt x="1410" y="1326"/>
                  </a:lnTo>
                  <a:lnTo>
                    <a:pt x="1698" y="68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4981850" y="4417450"/>
              <a:ext cx="137450" cy="309100"/>
            </a:xfrm>
            <a:custGeom>
              <a:rect b="b" l="l" r="r" t="t"/>
              <a:pathLst>
                <a:path extrusionOk="0" h="12364" w="5498">
                  <a:moveTo>
                    <a:pt x="4796" y="1"/>
                  </a:moveTo>
                  <a:cubicBezTo>
                    <a:pt x="4728" y="80"/>
                    <a:pt x="4651" y="151"/>
                    <a:pt x="4568" y="212"/>
                  </a:cubicBezTo>
                  <a:lnTo>
                    <a:pt x="4568" y="243"/>
                  </a:lnTo>
                  <a:cubicBezTo>
                    <a:pt x="4568" y="232"/>
                    <a:pt x="4567" y="222"/>
                    <a:pt x="4567" y="213"/>
                  </a:cubicBezTo>
                  <a:cubicBezTo>
                    <a:pt x="4533" y="6273"/>
                    <a:pt x="1269" y="11539"/>
                    <a:pt x="1269" y="11539"/>
                  </a:cubicBezTo>
                  <a:lnTo>
                    <a:pt x="171" y="11887"/>
                  </a:lnTo>
                  <a:cubicBezTo>
                    <a:pt x="69" y="11919"/>
                    <a:pt x="0" y="12013"/>
                    <a:pt x="0" y="12119"/>
                  </a:cubicBezTo>
                  <a:cubicBezTo>
                    <a:pt x="0" y="12168"/>
                    <a:pt x="14" y="12215"/>
                    <a:pt x="42" y="12255"/>
                  </a:cubicBezTo>
                  <a:cubicBezTo>
                    <a:pt x="88" y="12324"/>
                    <a:pt x="165" y="12363"/>
                    <a:pt x="244" y="12363"/>
                  </a:cubicBezTo>
                  <a:cubicBezTo>
                    <a:pt x="275" y="12363"/>
                    <a:pt x="307" y="12357"/>
                    <a:pt x="338" y="12344"/>
                  </a:cubicBezTo>
                  <a:lnTo>
                    <a:pt x="1502" y="11860"/>
                  </a:lnTo>
                  <a:cubicBezTo>
                    <a:pt x="1502" y="11860"/>
                    <a:pt x="4824" y="8369"/>
                    <a:pt x="5498" y="2279"/>
                  </a:cubicBezTo>
                  <a:lnTo>
                    <a:pt x="5010" y="2254"/>
                  </a:lnTo>
                  <a:cubicBezTo>
                    <a:pt x="4776" y="2237"/>
                    <a:pt x="4590" y="2052"/>
                    <a:pt x="4570" y="1818"/>
                  </a:cubicBezTo>
                  <a:cubicBezTo>
                    <a:pt x="4568" y="1793"/>
                    <a:pt x="4567" y="1767"/>
                    <a:pt x="4569" y="1742"/>
                  </a:cubicBezTo>
                  <a:cubicBezTo>
                    <a:pt x="4583" y="1550"/>
                    <a:pt x="4711" y="1385"/>
                    <a:pt x="4893" y="1324"/>
                  </a:cubicBezTo>
                  <a:cubicBezTo>
                    <a:pt x="4845" y="1297"/>
                    <a:pt x="4803" y="1262"/>
                    <a:pt x="4767" y="1221"/>
                  </a:cubicBezTo>
                  <a:cubicBezTo>
                    <a:pt x="4701" y="1145"/>
                    <a:pt x="4662" y="1051"/>
                    <a:pt x="4652" y="952"/>
                  </a:cubicBezTo>
                  <a:cubicBezTo>
                    <a:pt x="4650" y="926"/>
                    <a:pt x="4650" y="899"/>
                    <a:pt x="4651" y="873"/>
                  </a:cubicBezTo>
                  <a:cubicBezTo>
                    <a:pt x="4834" y="850"/>
                    <a:pt x="4980" y="710"/>
                    <a:pt x="5013" y="530"/>
                  </a:cubicBezTo>
                  <a:cubicBezTo>
                    <a:pt x="5045" y="348"/>
                    <a:pt x="4958" y="167"/>
                    <a:pt x="4796" y="80"/>
                  </a:cubicBezTo>
                  <a:cubicBezTo>
                    <a:pt x="4794" y="55"/>
                    <a:pt x="4794" y="29"/>
                    <a:pt x="4796" y="4"/>
                  </a:cubicBezTo>
                  <a:lnTo>
                    <a:pt x="47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4980600" y="4118800"/>
              <a:ext cx="138500" cy="252400"/>
            </a:xfrm>
            <a:custGeom>
              <a:rect b="b" l="l" r="r" t="t"/>
              <a:pathLst>
                <a:path extrusionOk="0" h="10096" w="5540">
                  <a:moveTo>
                    <a:pt x="294" y="0"/>
                  </a:moveTo>
                  <a:cubicBezTo>
                    <a:pt x="215" y="0"/>
                    <a:pt x="138" y="39"/>
                    <a:pt x="91" y="109"/>
                  </a:cubicBezTo>
                  <a:cubicBezTo>
                    <a:pt x="1" y="244"/>
                    <a:pt x="65" y="429"/>
                    <a:pt x="221" y="477"/>
                  </a:cubicBezTo>
                  <a:lnTo>
                    <a:pt x="1319" y="825"/>
                  </a:lnTo>
                  <a:cubicBezTo>
                    <a:pt x="1319" y="825"/>
                    <a:pt x="3874" y="4948"/>
                    <a:pt x="4486" y="10096"/>
                  </a:cubicBezTo>
                  <a:cubicBezTo>
                    <a:pt x="4545" y="10073"/>
                    <a:pt x="4605" y="10050"/>
                    <a:pt x="4666" y="10031"/>
                  </a:cubicBezTo>
                  <a:lnTo>
                    <a:pt x="4988" y="9929"/>
                  </a:lnTo>
                  <a:cubicBezTo>
                    <a:pt x="5009" y="9919"/>
                    <a:pt x="5031" y="9912"/>
                    <a:pt x="5054" y="9908"/>
                  </a:cubicBezTo>
                  <a:cubicBezTo>
                    <a:pt x="5086" y="9901"/>
                    <a:pt x="5118" y="9897"/>
                    <a:pt x="5150" y="9897"/>
                  </a:cubicBezTo>
                  <a:cubicBezTo>
                    <a:pt x="5154" y="9897"/>
                    <a:pt x="5157" y="9897"/>
                    <a:pt x="5161" y="9897"/>
                  </a:cubicBezTo>
                  <a:cubicBezTo>
                    <a:pt x="5276" y="9899"/>
                    <a:pt x="5386" y="9946"/>
                    <a:pt x="5465" y="10028"/>
                  </a:cubicBezTo>
                  <a:cubicBezTo>
                    <a:pt x="5467" y="10019"/>
                    <a:pt x="5473" y="10011"/>
                    <a:pt x="5480" y="10005"/>
                  </a:cubicBezTo>
                  <a:cubicBezTo>
                    <a:pt x="5488" y="9999"/>
                    <a:pt x="5498" y="9996"/>
                    <a:pt x="5507" y="9996"/>
                  </a:cubicBezTo>
                  <a:cubicBezTo>
                    <a:pt x="5519" y="9996"/>
                    <a:pt x="5531" y="10001"/>
                    <a:pt x="5540" y="10011"/>
                  </a:cubicBezTo>
                  <a:cubicBezTo>
                    <a:pt x="4847" y="3967"/>
                    <a:pt x="1552" y="503"/>
                    <a:pt x="1552" y="503"/>
                  </a:cubicBezTo>
                  <a:lnTo>
                    <a:pt x="388" y="19"/>
                  </a:lnTo>
                  <a:cubicBezTo>
                    <a:pt x="357" y="6"/>
                    <a:pt x="326" y="0"/>
                    <a:pt x="29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5096000" y="4422725"/>
              <a:ext cx="50" cy="625"/>
            </a:xfrm>
            <a:custGeom>
              <a:rect b="b" l="l" r="r" t="t"/>
              <a:pathLst>
                <a:path extrusionOk="0" h="25" w="2">
                  <a:moveTo>
                    <a:pt x="2" y="0"/>
                  </a:moveTo>
                  <a:lnTo>
                    <a:pt x="1" y="1"/>
                  </a:lnTo>
                  <a:cubicBezTo>
                    <a:pt x="1" y="9"/>
                    <a:pt x="2" y="16"/>
                    <a:pt x="2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5117025" y="4368700"/>
              <a:ext cx="2525" cy="4650"/>
            </a:xfrm>
            <a:custGeom>
              <a:rect b="b" l="l" r="r" t="t"/>
              <a:pathLst>
                <a:path extrusionOk="0" h="186" w="101">
                  <a:moveTo>
                    <a:pt x="50" y="0"/>
                  </a:moveTo>
                  <a:cubicBezTo>
                    <a:pt x="41" y="0"/>
                    <a:pt x="31" y="3"/>
                    <a:pt x="23" y="9"/>
                  </a:cubicBezTo>
                  <a:cubicBezTo>
                    <a:pt x="4" y="23"/>
                    <a:pt x="0" y="50"/>
                    <a:pt x="15" y="69"/>
                  </a:cubicBezTo>
                  <a:lnTo>
                    <a:pt x="101" y="185"/>
                  </a:lnTo>
                  <a:cubicBezTo>
                    <a:pt x="96" y="128"/>
                    <a:pt x="90" y="70"/>
                    <a:pt x="83" y="15"/>
                  </a:cubicBezTo>
                  <a:cubicBezTo>
                    <a:pt x="74" y="5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717275" y="4119200"/>
              <a:ext cx="278375" cy="607400"/>
            </a:xfrm>
            <a:custGeom>
              <a:rect b="b" l="l" r="r" t="t"/>
              <a:pathLst>
                <a:path extrusionOk="0" h="24296" w="11135">
                  <a:moveTo>
                    <a:pt x="11055" y="1"/>
                  </a:moveTo>
                  <a:cubicBezTo>
                    <a:pt x="11042" y="1"/>
                    <a:pt x="11028" y="6"/>
                    <a:pt x="11017" y="20"/>
                  </a:cubicBezTo>
                  <a:lnTo>
                    <a:pt x="22" y="10490"/>
                  </a:lnTo>
                  <a:cubicBezTo>
                    <a:pt x="2" y="10508"/>
                    <a:pt x="0" y="10539"/>
                    <a:pt x="17" y="10560"/>
                  </a:cubicBezTo>
                  <a:lnTo>
                    <a:pt x="10957" y="24275"/>
                  </a:lnTo>
                  <a:cubicBezTo>
                    <a:pt x="10967" y="24287"/>
                    <a:pt x="10982" y="24295"/>
                    <a:pt x="10998" y="24295"/>
                  </a:cubicBezTo>
                  <a:lnTo>
                    <a:pt x="10997" y="24294"/>
                  </a:lnTo>
                  <a:cubicBezTo>
                    <a:pt x="11042" y="24294"/>
                    <a:pt x="11066" y="24244"/>
                    <a:pt x="11039" y="24209"/>
                  </a:cubicBezTo>
                  <a:lnTo>
                    <a:pt x="129" y="10532"/>
                  </a:lnTo>
                  <a:lnTo>
                    <a:pt x="11089" y="95"/>
                  </a:lnTo>
                  <a:cubicBezTo>
                    <a:pt x="11135" y="59"/>
                    <a:pt x="11098" y="1"/>
                    <a:pt x="110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796925" y="4362250"/>
              <a:ext cx="413850" cy="7925"/>
            </a:xfrm>
            <a:custGeom>
              <a:rect b="b" l="l" r="r" t="t"/>
              <a:pathLst>
                <a:path extrusionOk="0" h="317" w="16554">
                  <a:moveTo>
                    <a:pt x="158" y="1"/>
                  </a:moveTo>
                  <a:cubicBezTo>
                    <a:pt x="71" y="1"/>
                    <a:pt x="0" y="72"/>
                    <a:pt x="0" y="159"/>
                  </a:cubicBezTo>
                  <a:cubicBezTo>
                    <a:pt x="0" y="246"/>
                    <a:pt x="71" y="316"/>
                    <a:pt x="158" y="316"/>
                  </a:cubicBezTo>
                  <a:lnTo>
                    <a:pt x="16396" y="316"/>
                  </a:lnTo>
                  <a:cubicBezTo>
                    <a:pt x="16483" y="316"/>
                    <a:pt x="16553" y="246"/>
                    <a:pt x="16553" y="159"/>
                  </a:cubicBezTo>
                  <a:cubicBezTo>
                    <a:pt x="16553" y="72"/>
                    <a:pt x="16483" y="1"/>
                    <a:pt x="16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5176900" y="4323825"/>
              <a:ext cx="89750" cy="84775"/>
            </a:xfrm>
            <a:custGeom>
              <a:rect b="b" l="l" r="r" t="t"/>
              <a:pathLst>
                <a:path extrusionOk="0" h="3391" w="3590">
                  <a:moveTo>
                    <a:pt x="0" y="0"/>
                  </a:moveTo>
                  <a:lnTo>
                    <a:pt x="643" y="1696"/>
                  </a:lnTo>
                  <a:lnTo>
                    <a:pt x="0" y="3391"/>
                  </a:lnTo>
                  <a:lnTo>
                    <a:pt x="3589" y="1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195475" y="4365275"/>
              <a:ext cx="58725" cy="3050"/>
            </a:xfrm>
            <a:custGeom>
              <a:rect b="b" l="l" r="r" t="t"/>
              <a:pathLst>
                <a:path extrusionOk="0" h="122" w="2349">
                  <a:moveTo>
                    <a:pt x="78" y="1"/>
                  </a:moveTo>
                  <a:cubicBezTo>
                    <a:pt x="1" y="1"/>
                    <a:pt x="15" y="122"/>
                    <a:pt x="92" y="122"/>
                  </a:cubicBezTo>
                  <a:lnTo>
                    <a:pt x="2271" y="122"/>
                  </a:lnTo>
                  <a:cubicBezTo>
                    <a:pt x="2349" y="122"/>
                    <a:pt x="2334" y="1"/>
                    <a:pt x="22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5169575" y="4423650"/>
              <a:ext cx="130650" cy="9125"/>
            </a:xfrm>
            <a:custGeom>
              <a:rect b="b" l="l" r="r" t="t"/>
              <a:pathLst>
                <a:path extrusionOk="0" h="365" w="5226">
                  <a:moveTo>
                    <a:pt x="177" y="1"/>
                  </a:moveTo>
                  <a:cubicBezTo>
                    <a:pt x="79" y="4"/>
                    <a:pt x="0" y="84"/>
                    <a:pt x="0" y="183"/>
                  </a:cubicBezTo>
                  <a:cubicBezTo>
                    <a:pt x="0" y="281"/>
                    <a:pt x="79" y="361"/>
                    <a:pt x="177" y="364"/>
                  </a:cubicBezTo>
                  <a:lnTo>
                    <a:pt x="5048" y="364"/>
                  </a:lnTo>
                  <a:cubicBezTo>
                    <a:pt x="5147" y="361"/>
                    <a:pt x="5226" y="281"/>
                    <a:pt x="5226" y="183"/>
                  </a:cubicBezTo>
                  <a:cubicBezTo>
                    <a:pt x="5226" y="84"/>
                    <a:pt x="5147" y="4"/>
                    <a:pt x="504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5291525" y="4413700"/>
              <a:ext cx="25150" cy="29025"/>
            </a:xfrm>
            <a:custGeom>
              <a:rect b="b" l="l" r="r" t="t"/>
              <a:pathLst>
                <a:path extrusionOk="0" h="1161" w="1006">
                  <a:moveTo>
                    <a:pt x="1" y="1"/>
                  </a:moveTo>
                  <a:lnTo>
                    <a:pt x="1" y="1160"/>
                  </a:lnTo>
                  <a:lnTo>
                    <a:pt x="1005" y="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5120900" y="4297400"/>
              <a:ext cx="106875" cy="9100"/>
            </a:xfrm>
            <a:custGeom>
              <a:rect b="b" l="l" r="r" t="t"/>
              <a:pathLst>
                <a:path extrusionOk="0" h="364" w="4275">
                  <a:moveTo>
                    <a:pt x="181" y="0"/>
                  </a:moveTo>
                  <a:cubicBezTo>
                    <a:pt x="81" y="0"/>
                    <a:pt x="0" y="81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183" y="363"/>
                    <a:pt x="185" y="363"/>
                    <a:pt x="187" y="363"/>
                  </a:cubicBezTo>
                  <a:lnTo>
                    <a:pt x="4088" y="363"/>
                  </a:lnTo>
                  <a:cubicBezTo>
                    <a:pt x="4090" y="363"/>
                    <a:pt x="4092" y="363"/>
                    <a:pt x="4094" y="363"/>
                  </a:cubicBezTo>
                  <a:cubicBezTo>
                    <a:pt x="4193" y="363"/>
                    <a:pt x="4275" y="282"/>
                    <a:pt x="4275" y="182"/>
                  </a:cubicBezTo>
                  <a:cubicBezTo>
                    <a:pt x="4275" y="81"/>
                    <a:pt x="4193" y="0"/>
                    <a:pt x="4094" y="0"/>
                  </a:cubicBezTo>
                  <a:cubicBezTo>
                    <a:pt x="4092" y="0"/>
                    <a:pt x="4090" y="0"/>
                    <a:pt x="4088" y="0"/>
                  </a:cubicBezTo>
                  <a:lnTo>
                    <a:pt x="187" y="0"/>
                  </a:lnTo>
                  <a:cubicBezTo>
                    <a:pt x="185" y="0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5218850" y="4287425"/>
              <a:ext cx="25150" cy="29050"/>
            </a:xfrm>
            <a:custGeom>
              <a:rect b="b" l="l" r="r" t="t"/>
              <a:pathLst>
                <a:path extrusionOk="0" h="1162" w="1006">
                  <a:moveTo>
                    <a:pt x="1" y="0"/>
                  </a:moveTo>
                  <a:lnTo>
                    <a:pt x="1" y="1161"/>
                  </a:lnTo>
                  <a:lnTo>
                    <a:pt x="100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238700" y="4333800"/>
              <a:ext cx="106675" cy="9100"/>
            </a:xfrm>
            <a:custGeom>
              <a:rect b="b" l="l" r="r" t="t"/>
              <a:pathLst>
                <a:path extrusionOk="0" h="364" w="4267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cubicBezTo>
                    <a:pt x="185" y="363"/>
                    <a:pt x="187" y="363"/>
                    <a:pt x="188" y="363"/>
                  </a:cubicBezTo>
                  <a:lnTo>
                    <a:pt x="4090" y="363"/>
                  </a:lnTo>
                  <a:cubicBezTo>
                    <a:pt x="4188" y="361"/>
                    <a:pt x="4266" y="281"/>
                    <a:pt x="4266" y="182"/>
                  </a:cubicBezTo>
                  <a:cubicBezTo>
                    <a:pt x="4266" y="83"/>
                    <a:pt x="4188" y="2"/>
                    <a:pt x="4090" y="0"/>
                  </a:cubicBezTo>
                  <a:lnTo>
                    <a:pt x="188" y="0"/>
                  </a:ln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5336675" y="4323825"/>
              <a:ext cx="25150" cy="29050"/>
            </a:xfrm>
            <a:custGeom>
              <a:rect b="b" l="l" r="r" t="t"/>
              <a:pathLst>
                <a:path extrusionOk="0" h="1162" w="1006">
                  <a:moveTo>
                    <a:pt x="1" y="0"/>
                  </a:moveTo>
                  <a:lnTo>
                    <a:pt x="1" y="1161"/>
                  </a:lnTo>
                  <a:lnTo>
                    <a:pt x="1005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4669350" y="4330500"/>
              <a:ext cx="144750" cy="102800"/>
            </a:xfrm>
            <a:custGeom>
              <a:rect b="b" l="l" r="r" t="t"/>
              <a:pathLst>
                <a:path extrusionOk="0" h="4112" w="5790">
                  <a:moveTo>
                    <a:pt x="3428" y="0"/>
                  </a:moveTo>
                  <a:cubicBezTo>
                    <a:pt x="3381" y="0"/>
                    <a:pt x="3333" y="2"/>
                    <a:pt x="3286" y="6"/>
                  </a:cubicBezTo>
                  <a:lnTo>
                    <a:pt x="1" y="595"/>
                  </a:lnTo>
                  <a:lnTo>
                    <a:pt x="155" y="3062"/>
                  </a:lnTo>
                  <a:lnTo>
                    <a:pt x="3625" y="4063"/>
                  </a:lnTo>
                  <a:cubicBezTo>
                    <a:pt x="3684" y="4096"/>
                    <a:pt x="3748" y="4111"/>
                    <a:pt x="3811" y="4111"/>
                  </a:cubicBezTo>
                  <a:cubicBezTo>
                    <a:pt x="3935" y="4111"/>
                    <a:pt x="4056" y="4052"/>
                    <a:pt x="4130" y="3942"/>
                  </a:cubicBezTo>
                  <a:cubicBezTo>
                    <a:pt x="4242" y="3778"/>
                    <a:pt x="4210" y="3555"/>
                    <a:pt x="4055" y="3429"/>
                  </a:cubicBezTo>
                  <a:lnTo>
                    <a:pt x="4055" y="3429"/>
                  </a:lnTo>
                  <a:lnTo>
                    <a:pt x="4451" y="3645"/>
                  </a:lnTo>
                  <a:cubicBezTo>
                    <a:pt x="4510" y="3678"/>
                    <a:pt x="4574" y="3693"/>
                    <a:pt x="4637" y="3693"/>
                  </a:cubicBezTo>
                  <a:cubicBezTo>
                    <a:pt x="4746" y="3693"/>
                    <a:pt x="4854" y="3647"/>
                    <a:pt x="4929" y="3559"/>
                  </a:cubicBezTo>
                  <a:cubicBezTo>
                    <a:pt x="5047" y="3421"/>
                    <a:pt x="5052" y="3219"/>
                    <a:pt x="4941" y="3075"/>
                  </a:cubicBezTo>
                  <a:lnTo>
                    <a:pt x="4941" y="3075"/>
                  </a:lnTo>
                  <a:cubicBezTo>
                    <a:pt x="4978" y="3086"/>
                    <a:pt x="5015" y="3092"/>
                    <a:pt x="5053" y="3092"/>
                  </a:cubicBezTo>
                  <a:cubicBezTo>
                    <a:pt x="5068" y="3092"/>
                    <a:pt x="5082" y="3091"/>
                    <a:pt x="5096" y="3090"/>
                  </a:cubicBezTo>
                  <a:cubicBezTo>
                    <a:pt x="5259" y="3072"/>
                    <a:pt x="5392" y="2954"/>
                    <a:pt x="5429" y="2795"/>
                  </a:cubicBezTo>
                  <a:cubicBezTo>
                    <a:pt x="5466" y="2635"/>
                    <a:pt x="5399" y="2470"/>
                    <a:pt x="5261" y="2382"/>
                  </a:cubicBezTo>
                  <a:lnTo>
                    <a:pt x="5261" y="2382"/>
                  </a:lnTo>
                  <a:cubicBezTo>
                    <a:pt x="5291" y="2391"/>
                    <a:pt x="5322" y="2395"/>
                    <a:pt x="5353" y="2395"/>
                  </a:cubicBezTo>
                  <a:cubicBezTo>
                    <a:pt x="5366" y="2395"/>
                    <a:pt x="5380" y="2394"/>
                    <a:pt x="5394" y="2392"/>
                  </a:cubicBezTo>
                  <a:cubicBezTo>
                    <a:pt x="5519" y="2378"/>
                    <a:pt x="5627" y="2305"/>
                    <a:pt x="5688" y="2195"/>
                  </a:cubicBezTo>
                  <a:cubicBezTo>
                    <a:pt x="5790" y="2009"/>
                    <a:pt x="5722" y="1774"/>
                    <a:pt x="5537" y="1671"/>
                  </a:cubicBezTo>
                  <a:lnTo>
                    <a:pt x="5071" y="1415"/>
                  </a:lnTo>
                  <a:lnTo>
                    <a:pt x="5094" y="1372"/>
                  </a:lnTo>
                  <a:cubicBezTo>
                    <a:pt x="5182" y="1136"/>
                    <a:pt x="5035" y="920"/>
                    <a:pt x="4846" y="763"/>
                  </a:cubicBezTo>
                  <a:lnTo>
                    <a:pt x="4145" y="162"/>
                  </a:lnTo>
                  <a:cubicBezTo>
                    <a:pt x="3920" y="55"/>
                    <a:pt x="3675" y="0"/>
                    <a:pt x="342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755875" y="4346075"/>
              <a:ext cx="42075" cy="21125"/>
            </a:xfrm>
            <a:custGeom>
              <a:rect b="b" l="l" r="r" t="t"/>
              <a:pathLst>
                <a:path extrusionOk="0" h="845" w="1683">
                  <a:moveTo>
                    <a:pt x="76" y="1"/>
                  </a:moveTo>
                  <a:cubicBezTo>
                    <a:pt x="27" y="1"/>
                    <a:pt x="1" y="74"/>
                    <a:pt x="53" y="101"/>
                  </a:cubicBezTo>
                  <a:lnTo>
                    <a:pt x="1587" y="839"/>
                  </a:lnTo>
                  <a:cubicBezTo>
                    <a:pt x="1594" y="843"/>
                    <a:pt x="1602" y="844"/>
                    <a:pt x="1610" y="844"/>
                  </a:cubicBezTo>
                  <a:cubicBezTo>
                    <a:pt x="1666" y="844"/>
                    <a:pt x="1683" y="769"/>
                    <a:pt x="1632" y="745"/>
                  </a:cubicBezTo>
                  <a:lnTo>
                    <a:pt x="100" y="6"/>
                  </a:ln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755600" y="4409050"/>
              <a:ext cx="17000" cy="8500"/>
            </a:xfrm>
            <a:custGeom>
              <a:rect b="b" l="l" r="r" t="t"/>
              <a:pathLst>
                <a:path extrusionOk="0" h="340" w="680">
                  <a:moveTo>
                    <a:pt x="76" y="0"/>
                  </a:moveTo>
                  <a:cubicBezTo>
                    <a:pt x="26" y="0"/>
                    <a:pt x="1" y="77"/>
                    <a:pt x="56" y="102"/>
                  </a:cubicBezTo>
                  <a:lnTo>
                    <a:pt x="585" y="335"/>
                  </a:lnTo>
                  <a:cubicBezTo>
                    <a:pt x="591" y="338"/>
                    <a:pt x="598" y="340"/>
                    <a:pt x="606" y="340"/>
                  </a:cubicBezTo>
                  <a:cubicBezTo>
                    <a:pt x="664" y="340"/>
                    <a:pt x="680" y="261"/>
                    <a:pt x="628" y="239"/>
                  </a:cubicBezTo>
                  <a:lnTo>
                    <a:pt x="99" y="5"/>
                  </a:lnTo>
                  <a:cubicBezTo>
                    <a:pt x="91" y="2"/>
                    <a:pt x="83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780475" y="4399275"/>
              <a:ext cx="14225" cy="9425"/>
            </a:xfrm>
            <a:custGeom>
              <a:rect b="b" l="l" r="r" t="t"/>
              <a:pathLst>
                <a:path extrusionOk="0" h="377" w="569">
                  <a:moveTo>
                    <a:pt x="78" y="1"/>
                  </a:moveTo>
                  <a:cubicBezTo>
                    <a:pt x="32" y="1"/>
                    <a:pt x="1" y="69"/>
                    <a:pt x="53" y="100"/>
                  </a:cubicBezTo>
                  <a:lnTo>
                    <a:pt x="468" y="368"/>
                  </a:lnTo>
                  <a:cubicBezTo>
                    <a:pt x="477" y="373"/>
                    <a:pt x="486" y="376"/>
                    <a:pt x="496" y="376"/>
                  </a:cubicBezTo>
                  <a:cubicBezTo>
                    <a:pt x="549" y="376"/>
                    <a:pt x="569" y="308"/>
                    <a:pt x="525" y="279"/>
                  </a:cubicBezTo>
                  <a:lnTo>
                    <a:pt x="109" y="11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789400" y="4383500"/>
              <a:ext cx="13325" cy="7875"/>
            </a:xfrm>
            <a:custGeom>
              <a:rect b="b" l="l" r="r" t="t"/>
              <a:pathLst>
                <a:path extrusionOk="0" h="315" w="533">
                  <a:moveTo>
                    <a:pt x="76" y="1"/>
                  </a:moveTo>
                  <a:cubicBezTo>
                    <a:pt x="29" y="1"/>
                    <a:pt x="0" y="72"/>
                    <a:pt x="52" y="100"/>
                  </a:cubicBezTo>
                  <a:lnTo>
                    <a:pt x="433" y="309"/>
                  </a:lnTo>
                  <a:cubicBezTo>
                    <a:pt x="441" y="313"/>
                    <a:pt x="450" y="315"/>
                    <a:pt x="459" y="315"/>
                  </a:cubicBezTo>
                  <a:cubicBezTo>
                    <a:pt x="513" y="315"/>
                    <a:pt x="532" y="242"/>
                    <a:pt x="484" y="216"/>
                  </a:cubicBezTo>
                  <a:lnTo>
                    <a:pt x="103" y="8"/>
                  </a:lnTo>
                  <a:cubicBezTo>
                    <a:pt x="94" y="3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439725" y="4281200"/>
              <a:ext cx="228450" cy="142650"/>
            </a:xfrm>
            <a:custGeom>
              <a:rect b="b" l="l" r="r" t="t"/>
              <a:pathLst>
                <a:path extrusionOk="0" h="5706" w="9138">
                  <a:moveTo>
                    <a:pt x="5432" y="1"/>
                  </a:moveTo>
                  <a:cubicBezTo>
                    <a:pt x="5110" y="1"/>
                    <a:pt x="4788" y="83"/>
                    <a:pt x="4498" y="247"/>
                  </a:cubicBezTo>
                  <a:lnTo>
                    <a:pt x="1113" y="2174"/>
                  </a:lnTo>
                  <a:cubicBezTo>
                    <a:pt x="367" y="2597"/>
                    <a:pt x="0" y="3470"/>
                    <a:pt x="220" y="4299"/>
                  </a:cubicBezTo>
                  <a:cubicBezTo>
                    <a:pt x="440" y="5128"/>
                    <a:pt x="1189" y="5706"/>
                    <a:pt x="2047" y="5706"/>
                  </a:cubicBezTo>
                  <a:lnTo>
                    <a:pt x="9137" y="5706"/>
                  </a:lnTo>
                  <a:lnTo>
                    <a:pt x="9137" y="1926"/>
                  </a:lnTo>
                  <a:lnTo>
                    <a:pt x="7322" y="1926"/>
                  </a:lnTo>
                  <a:cubicBezTo>
                    <a:pt x="7335" y="1247"/>
                    <a:pt x="6982" y="613"/>
                    <a:pt x="6398" y="265"/>
                  </a:cubicBezTo>
                  <a:cubicBezTo>
                    <a:pt x="6100" y="89"/>
                    <a:pt x="5766" y="1"/>
                    <a:pt x="543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668150" y="4332425"/>
              <a:ext cx="14375" cy="83950"/>
            </a:xfrm>
            <a:custGeom>
              <a:rect b="b" l="l" r="r" t="t"/>
              <a:pathLst>
                <a:path extrusionOk="0" h="3358" w="575">
                  <a:moveTo>
                    <a:pt x="0" y="1"/>
                  </a:moveTo>
                  <a:lnTo>
                    <a:pt x="0" y="3357"/>
                  </a:lnTo>
                  <a:lnTo>
                    <a:pt x="370" y="33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530750" y="4328025"/>
              <a:ext cx="138725" cy="97125"/>
            </a:xfrm>
            <a:custGeom>
              <a:rect b="b" l="l" r="r" t="t"/>
              <a:pathLst>
                <a:path extrusionOk="0" h="3885" w="5549">
                  <a:moveTo>
                    <a:pt x="949" y="1"/>
                  </a:moveTo>
                  <a:cubicBezTo>
                    <a:pt x="881" y="1"/>
                    <a:pt x="881" y="106"/>
                    <a:pt x="949" y="106"/>
                  </a:cubicBezTo>
                  <a:cubicBezTo>
                    <a:pt x="951" y="106"/>
                    <a:pt x="952" y="106"/>
                    <a:pt x="953" y="105"/>
                  </a:cubicBezTo>
                  <a:lnTo>
                    <a:pt x="5444" y="105"/>
                  </a:lnTo>
                  <a:lnTo>
                    <a:pt x="5444" y="3779"/>
                  </a:lnTo>
                  <a:lnTo>
                    <a:pt x="70" y="3779"/>
                  </a:lnTo>
                  <a:cubicBezTo>
                    <a:pt x="1" y="3779"/>
                    <a:pt x="1" y="3885"/>
                    <a:pt x="70" y="3885"/>
                  </a:cubicBezTo>
                  <a:lnTo>
                    <a:pt x="5496" y="3885"/>
                  </a:lnTo>
                  <a:cubicBezTo>
                    <a:pt x="5526" y="3884"/>
                    <a:pt x="5549" y="3861"/>
                    <a:pt x="5549" y="3832"/>
                  </a:cubicBezTo>
                  <a:lnTo>
                    <a:pt x="5549" y="53"/>
                  </a:lnTo>
                  <a:cubicBezTo>
                    <a:pt x="5549" y="24"/>
                    <a:pt x="5525" y="1"/>
                    <a:pt x="5496" y="1"/>
                  </a:cubicBezTo>
                  <a:lnTo>
                    <a:pt x="953" y="1"/>
                  </a:lnTo>
                  <a:cubicBezTo>
                    <a:pt x="952" y="1"/>
                    <a:pt x="951" y="1"/>
                    <a:pt x="9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5798450" y="4684500"/>
              <a:ext cx="358025" cy="428975"/>
            </a:xfrm>
            <a:custGeom>
              <a:rect b="b" l="l" r="r" t="t"/>
              <a:pathLst>
                <a:path extrusionOk="0" h="17159" w="14321">
                  <a:moveTo>
                    <a:pt x="608" y="0"/>
                  </a:moveTo>
                  <a:lnTo>
                    <a:pt x="73" y="9756"/>
                  </a:lnTo>
                  <a:cubicBezTo>
                    <a:pt x="0" y="11094"/>
                    <a:pt x="781" y="12332"/>
                    <a:pt x="2019" y="12841"/>
                  </a:cubicBezTo>
                  <a:lnTo>
                    <a:pt x="12490" y="17158"/>
                  </a:lnTo>
                  <a:lnTo>
                    <a:pt x="14320" y="11979"/>
                  </a:lnTo>
                  <a:lnTo>
                    <a:pt x="5643" y="8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5865350" y="4327300"/>
              <a:ext cx="97750" cy="110000"/>
            </a:xfrm>
            <a:custGeom>
              <a:rect b="b" l="l" r="r" t="t"/>
              <a:pathLst>
                <a:path extrusionOk="0" h="4400" w="3910">
                  <a:moveTo>
                    <a:pt x="298" y="0"/>
                  </a:moveTo>
                  <a:cubicBezTo>
                    <a:pt x="197" y="0"/>
                    <a:pt x="96" y="34"/>
                    <a:pt x="0" y="70"/>
                  </a:cubicBezTo>
                  <a:lnTo>
                    <a:pt x="0" y="2445"/>
                  </a:lnTo>
                  <a:cubicBezTo>
                    <a:pt x="0" y="3118"/>
                    <a:pt x="346" y="3714"/>
                    <a:pt x="867" y="4067"/>
                  </a:cubicBezTo>
                  <a:cubicBezTo>
                    <a:pt x="1189" y="4284"/>
                    <a:pt x="1567" y="4400"/>
                    <a:pt x="1952" y="4400"/>
                  </a:cubicBezTo>
                  <a:cubicBezTo>
                    <a:pt x="1999" y="4400"/>
                    <a:pt x="2045" y="4398"/>
                    <a:pt x="2091" y="4395"/>
                  </a:cubicBezTo>
                  <a:cubicBezTo>
                    <a:pt x="2867" y="4341"/>
                    <a:pt x="3504" y="3830"/>
                    <a:pt x="3773" y="3140"/>
                  </a:cubicBezTo>
                  <a:cubicBezTo>
                    <a:pt x="3777" y="3129"/>
                    <a:pt x="3781" y="3118"/>
                    <a:pt x="3786" y="3108"/>
                  </a:cubicBezTo>
                  <a:lnTo>
                    <a:pt x="3786" y="3107"/>
                  </a:lnTo>
                  <a:cubicBezTo>
                    <a:pt x="3790" y="3095"/>
                    <a:pt x="3794" y="3084"/>
                    <a:pt x="3798" y="3073"/>
                  </a:cubicBezTo>
                  <a:cubicBezTo>
                    <a:pt x="3804" y="3055"/>
                    <a:pt x="3811" y="3034"/>
                    <a:pt x="3817" y="3014"/>
                  </a:cubicBezTo>
                  <a:cubicBezTo>
                    <a:pt x="3842" y="2936"/>
                    <a:pt x="3863" y="2855"/>
                    <a:pt x="3877" y="2774"/>
                  </a:cubicBezTo>
                  <a:cubicBezTo>
                    <a:pt x="3883" y="2742"/>
                    <a:pt x="3888" y="2712"/>
                    <a:pt x="3892" y="2681"/>
                  </a:cubicBezTo>
                  <a:cubicBezTo>
                    <a:pt x="3894" y="2664"/>
                    <a:pt x="3896" y="2645"/>
                    <a:pt x="3898" y="2629"/>
                  </a:cubicBezTo>
                  <a:cubicBezTo>
                    <a:pt x="3900" y="2615"/>
                    <a:pt x="3902" y="2602"/>
                    <a:pt x="3903" y="2587"/>
                  </a:cubicBezTo>
                  <a:cubicBezTo>
                    <a:pt x="3905" y="2558"/>
                    <a:pt x="3907" y="2529"/>
                    <a:pt x="3909" y="2499"/>
                  </a:cubicBezTo>
                  <a:cubicBezTo>
                    <a:pt x="3909" y="2469"/>
                    <a:pt x="3910" y="2438"/>
                    <a:pt x="3910" y="2409"/>
                  </a:cubicBezTo>
                  <a:lnTo>
                    <a:pt x="3910" y="1144"/>
                  </a:lnTo>
                  <a:cubicBezTo>
                    <a:pt x="3824" y="1192"/>
                    <a:pt x="3754" y="1265"/>
                    <a:pt x="3706" y="1353"/>
                  </a:cubicBezTo>
                  <a:cubicBezTo>
                    <a:pt x="3313" y="1093"/>
                    <a:pt x="3032" y="695"/>
                    <a:pt x="2918" y="238"/>
                  </a:cubicBezTo>
                  <a:cubicBezTo>
                    <a:pt x="2838" y="186"/>
                    <a:pt x="2748" y="165"/>
                    <a:pt x="2655" y="165"/>
                  </a:cubicBezTo>
                  <a:cubicBezTo>
                    <a:pt x="2487" y="165"/>
                    <a:pt x="2308" y="232"/>
                    <a:pt x="2155" y="292"/>
                  </a:cubicBezTo>
                  <a:cubicBezTo>
                    <a:pt x="1912" y="385"/>
                    <a:pt x="1661" y="478"/>
                    <a:pt x="1406" y="478"/>
                  </a:cubicBezTo>
                  <a:cubicBezTo>
                    <a:pt x="1304" y="478"/>
                    <a:pt x="1202" y="464"/>
                    <a:pt x="1100" y="429"/>
                  </a:cubicBezTo>
                  <a:cubicBezTo>
                    <a:pt x="958" y="381"/>
                    <a:pt x="834" y="292"/>
                    <a:pt x="715" y="202"/>
                  </a:cubicBezTo>
                  <a:cubicBezTo>
                    <a:pt x="612" y="124"/>
                    <a:pt x="509" y="36"/>
                    <a:pt x="380" y="8"/>
                  </a:cubicBezTo>
                  <a:cubicBezTo>
                    <a:pt x="353" y="3"/>
                    <a:pt x="325" y="0"/>
                    <a:pt x="29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5887000" y="4404950"/>
              <a:ext cx="76150" cy="52150"/>
            </a:xfrm>
            <a:custGeom>
              <a:rect b="b" l="l" r="r" t="t"/>
              <a:pathLst>
                <a:path extrusionOk="0" h="2086" w="3046">
                  <a:moveTo>
                    <a:pt x="2919" y="1"/>
                  </a:moveTo>
                  <a:cubicBezTo>
                    <a:pt x="2915" y="12"/>
                    <a:pt x="2911" y="23"/>
                    <a:pt x="2907" y="34"/>
                  </a:cubicBezTo>
                  <a:cubicBezTo>
                    <a:pt x="2638" y="724"/>
                    <a:pt x="2001" y="1235"/>
                    <a:pt x="1225" y="1290"/>
                  </a:cubicBezTo>
                  <a:cubicBezTo>
                    <a:pt x="1180" y="1293"/>
                    <a:pt x="1135" y="1294"/>
                    <a:pt x="1090" y="1294"/>
                  </a:cubicBezTo>
                  <a:cubicBezTo>
                    <a:pt x="703" y="1294"/>
                    <a:pt x="323" y="1179"/>
                    <a:pt x="1" y="961"/>
                  </a:cubicBezTo>
                  <a:lnTo>
                    <a:pt x="1" y="2086"/>
                  </a:lnTo>
                  <a:lnTo>
                    <a:pt x="3046" y="2086"/>
                  </a:lnTo>
                  <a:lnTo>
                    <a:pt x="3046" y="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5959975" y="4353800"/>
              <a:ext cx="29275" cy="51375"/>
            </a:xfrm>
            <a:custGeom>
              <a:rect b="b" l="l" r="r" t="t"/>
              <a:pathLst>
                <a:path extrusionOk="0" h="2055" w="1171">
                  <a:moveTo>
                    <a:pt x="436" y="0"/>
                  </a:moveTo>
                  <a:cubicBezTo>
                    <a:pt x="327" y="0"/>
                    <a:pt x="220" y="29"/>
                    <a:pt x="125" y="84"/>
                  </a:cubicBezTo>
                  <a:lnTo>
                    <a:pt x="125" y="1349"/>
                  </a:lnTo>
                  <a:cubicBezTo>
                    <a:pt x="125" y="1378"/>
                    <a:pt x="124" y="1409"/>
                    <a:pt x="124" y="1439"/>
                  </a:cubicBezTo>
                  <a:cubicBezTo>
                    <a:pt x="122" y="1469"/>
                    <a:pt x="120" y="1498"/>
                    <a:pt x="117" y="1527"/>
                  </a:cubicBezTo>
                  <a:cubicBezTo>
                    <a:pt x="116" y="1541"/>
                    <a:pt x="115" y="1555"/>
                    <a:pt x="113" y="1569"/>
                  </a:cubicBezTo>
                  <a:cubicBezTo>
                    <a:pt x="111" y="1586"/>
                    <a:pt x="109" y="1604"/>
                    <a:pt x="107" y="1621"/>
                  </a:cubicBezTo>
                  <a:cubicBezTo>
                    <a:pt x="103" y="1652"/>
                    <a:pt x="98" y="1682"/>
                    <a:pt x="92" y="1714"/>
                  </a:cubicBezTo>
                  <a:cubicBezTo>
                    <a:pt x="78" y="1795"/>
                    <a:pt x="57" y="1876"/>
                    <a:pt x="32" y="1954"/>
                  </a:cubicBezTo>
                  <a:cubicBezTo>
                    <a:pt x="26" y="1974"/>
                    <a:pt x="19" y="1995"/>
                    <a:pt x="13" y="2014"/>
                  </a:cubicBezTo>
                  <a:cubicBezTo>
                    <a:pt x="9" y="2024"/>
                    <a:pt x="5" y="2035"/>
                    <a:pt x="1" y="2047"/>
                  </a:cubicBezTo>
                  <a:lnTo>
                    <a:pt x="128" y="2055"/>
                  </a:lnTo>
                  <a:cubicBezTo>
                    <a:pt x="570" y="1958"/>
                    <a:pt x="951" y="1614"/>
                    <a:pt x="1090" y="1180"/>
                  </a:cubicBezTo>
                  <a:cubicBezTo>
                    <a:pt x="1165" y="949"/>
                    <a:pt x="1171" y="690"/>
                    <a:pt x="1077" y="464"/>
                  </a:cubicBezTo>
                  <a:cubicBezTo>
                    <a:pt x="1057" y="416"/>
                    <a:pt x="1033" y="370"/>
                    <a:pt x="1004" y="327"/>
                  </a:cubicBezTo>
                  <a:cubicBezTo>
                    <a:pt x="954" y="253"/>
                    <a:pt x="893" y="188"/>
                    <a:pt x="822" y="134"/>
                  </a:cubicBezTo>
                  <a:lnTo>
                    <a:pt x="819" y="132"/>
                  </a:lnTo>
                  <a:cubicBezTo>
                    <a:pt x="817" y="130"/>
                    <a:pt x="814" y="128"/>
                    <a:pt x="811" y="127"/>
                  </a:cubicBezTo>
                  <a:cubicBezTo>
                    <a:pt x="777" y="102"/>
                    <a:pt x="740" y="80"/>
                    <a:pt x="701" y="62"/>
                  </a:cubicBezTo>
                  <a:cubicBezTo>
                    <a:pt x="694" y="58"/>
                    <a:pt x="687" y="55"/>
                    <a:pt x="680" y="53"/>
                  </a:cubicBezTo>
                  <a:cubicBezTo>
                    <a:pt x="661" y="44"/>
                    <a:pt x="643" y="36"/>
                    <a:pt x="623" y="31"/>
                  </a:cubicBezTo>
                  <a:cubicBezTo>
                    <a:pt x="596" y="22"/>
                    <a:pt x="570" y="15"/>
                    <a:pt x="543" y="10"/>
                  </a:cubicBezTo>
                  <a:cubicBezTo>
                    <a:pt x="507" y="3"/>
                    <a:pt x="472" y="0"/>
                    <a:pt x="43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5873700" y="4358850"/>
              <a:ext cx="14325" cy="14325"/>
            </a:xfrm>
            <a:custGeom>
              <a:rect b="b" l="l" r="r" t="t"/>
              <a:pathLst>
                <a:path extrusionOk="0" h="573" w="573">
                  <a:moveTo>
                    <a:pt x="287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44"/>
                    <a:pt x="129" y="572"/>
                    <a:pt x="287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873875" y="4348675"/>
              <a:ext cx="14000" cy="6325"/>
            </a:xfrm>
            <a:custGeom>
              <a:rect b="b" l="l" r="r" t="t"/>
              <a:pathLst>
                <a:path extrusionOk="0" h="253" w="56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5912950" y="4358850"/>
              <a:ext cx="14300" cy="14325"/>
            </a:xfrm>
            <a:custGeom>
              <a:rect b="b" l="l" r="r" t="t"/>
              <a:pathLst>
                <a:path extrusionOk="0" h="573" w="572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5913100" y="4348675"/>
              <a:ext cx="14000" cy="6325"/>
            </a:xfrm>
            <a:custGeom>
              <a:rect b="b" l="l" r="r" t="t"/>
              <a:pathLst>
                <a:path extrusionOk="0" h="253" w="56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5929625" y="4374600"/>
              <a:ext cx="24800" cy="24800"/>
            </a:xfrm>
            <a:custGeom>
              <a:rect b="b" l="l" r="r" t="t"/>
              <a:pathLst>
                <a:path extrusionOk="0" h="992" w="992">
                  <a:moveTo>
                    <a:pt x="496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70"/>
                    <a:pt x="222" y="991"/>
                    <a:pt x="496" y="991"/>
                  </a:cubicBezTo>
                  <a:cubicBezTo>
                    <a:pt x="770" y="991"/>
                    <a:pt x="991" y="770"/>
                    <a:pt x="991" y="496"/>
                  </a:cubicBezTo>
                  <a:cubicBezTo>
                    <a:pt x="991" y="222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5887000" y="4422950"/>
              <a:ext cx="61550" cy="27900"/>
            </a:xfrm>
            <a:custGeom>
              <a:rect b="b" l="l" r="r" t="t"/>
              <a:pathLst>
                <a:path extrusionOk="0" h="1116" w="2462">
                  <a:moveTo>
                    <a:pt x="2462" y="0"/>
                  </a:moveTo>
                  <a:lnTo>
                    <a:pt x="2462" y="0"/>
                  </a:lnTo>
                  <a:cubicBezTo>
                    <a:pt x="2461" y="1"/>
                    <a:pt x="1944" y="573"/>
                    <a:pt x="1189" y="573"/>
                  </a:cubicBezTo>
                  <a:cubicBezTo>
                    <a:pt x="1186" y="573"/>
                    <a:pt x="1183" y="573"/>
                    <a:pt x="1181" y="573"/>
                  </a:cubicBezTo>
                  <a:cubicBezTo>
                    <a:pt x="421" y="568"/>
                    <a:pt x="1" y="241"/>
                    <a:pt x="1" y="241"/>
                  </a:cubicBezTo>
                  <a:lnTo>
                    <a:pt x="1" y="1055"/>
                  </a:lnTo>
                  <a:cubicBezTo>
                    <a:pt x="1" y="1055"/>
                    <a:pt x="196" y="1116"/>
                    <a:pt x="494" y="1116"/>
                  </a:cubicBezTo>
                  <a:cubicBezTo>
                    <a:pt x="1000" y="1116"/>
                    <a:pt x="1805" y="941"/>
                    <a:pt x="24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5886550" y="4362850"/>
              <a:ext cx="13725" cy="30225"/>
            </a:xfrm>
            <a:custGeom>
              <a:rect b="b" l="l" r="r" t="t"/>
              <a:pathLst>
                <a:path extrusionOk="0" h="1209" w="549">
                  <a:moveTo>
                    <a:pt x="350" y="0"/>
                  </a:moveTo>
                  <a:lnTo>
                    <a:pt x="1" y="1208"/>
                  </a:lnTo>
                  <a:lnTo>
                    <a:pt x="549" y="120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66400" y="4362150"/>
              <a:ext cx="15750" cy="33050"/>
            </a:xfrm>
            <a:custGeom>
              <a:rect b="b" l="l" r="r" t="t"/>
              <a:pathLst>
                <a:path extrusionOk="0" h="1322" w="630">
                  <a:moveTo>
                    <a:pt x="340" y="0"/>
                  </a:moveTo>
                  <a:cubicBezTo>
                    <a:pt x="303" y="0"/>
                    <a:pt x="265" y="9"/>
                    <a:pt x="227" y="27"/>
                  </a:cubicBezTo>
                  <a:cubicBezTo>
                    <a:pt x="9" y="132"/>
                    <a:pt x="1" y="391"/>
                    <a:pt x="10" y="600"/>
                  </a:cubicBezTo>
                  <a:cubicBezTo>
                    <a:pt x="13" y="619"/>
                    <a:pt x="27" y="634"/>
                    <a:pt x="45" y="637"/>
                  </a:cubicBezTo>
                  <a:cubicBezTo>
                    <a:pt x="191" y="655"/>
                    <a:pt x="315" y="778"/>
                    <a:pt x="322" y="927"/>
                  </a:cubicBezTo>
                  <a:cubicBezTo>
                    <a:pt x="328" y="1075"/>
                    <a:pt x="209" y="1213"/>
                    <a:pt x="65" y="1237"/>
                  </a:cubicBezTo>
                  <a:cubicBezTo>
                    <a:pt x="15" y="1247"/>
                    <a:pt x="20" y="1322"/>
                    <a:pt x="67" y="1322"/>
                  </a:cubicBezTo>
                  <a:cubicBezTo>
                    <a:pt x="69" y="1322"/>
                    <a:pt x="72" y="1321"/>
                    <a:pt x="74" y="1321"/>
                  </a:cubicBezTo>
                  <a:cubicBezTo>
                    <a:pt x="260" y="1289"/>
                    <a:pt x="407" y="1122"/>
                    <a:pt x="406" y="932"/>
                  </a:cubicBezTo>
                  <a:cubicBezTo>
                    <a:pt x="404" y="754"/>
                    <a:pt x="263" y="598"/>
                    <a:pt x="93" y="561"/>
                  </a:cubicBezTo>
                  <a:cubicBezTo>
                    <a:pt x="87" y="405"/>
                    <a:pt x="89" y="221"/>
                    <a:pt x="228" y="123"/>
                  </a:cubicBezTo>
                  <a:cubicBezTo>
                    <a:pt x="265" y="97"/>
                    <a:pt x="302" y="85"/>
                    <a:pt x="338" y="85"/>
                  </a:cubicBezTo>
                  <a:cubicBezTo>
                    <a:pt x="440" y="85"/>
                    <a:pt x="527" y="182"/>
                    <a:pt x="543" y="295"/>
                  </a:cubicBezTo>
                  <a:cubicBezTo>
                    <a:pt x="547" y="320"/>
                    <a:pt x="566" y="331"/>
                    <a:pt x="585" y="331"/>
                  </a:cubicBezTo>
                  <a:cubicBezTo>
                    <a:pt x="608" y="331"/>
                    <a:pt x="630" y="315"/>
                    <a:pt x="626" y="286"/>
                  </a:cubicBezTo>
                  <a:cubicBezTo>
                    <a:pt x="604" y="136"/>
                    <a:pt x="486" y="0"/>
                    <a:pt x="3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5884500" y="4360725"/>
              <a:ext cx="19500" cy="33975"/>
            </a:xfrm>
            <a:custGeom>
              <a:rect b="b" l="l" r="r" t="t"/>
              <a:pathLst>
                <a:path extrusionOk="0" h="1359" w="780">
                  <a:moveTo>
                    <a:pt x="430" y="0"/>
                  </a:moveTo>
                  <a:cubicBezTo>
                    <a:pt x="411" y="0"/>
                    <a:pt x="392" y="11"/>
                    <a:pt x="385" y="34"/>
                  </a:cubicBezTo>
                  <a:cubicBezTo>
                    <a:pt x="259" y="454"/>
                    <a:pt x="134" y="875"/>
                    <a:pt x="9" y="1295"/>
                  </a:cubicBezTo>
                  <a:cubicBezTo>
                    <a:pt x="0" y="1325"/>
                    <a:pt x="31" y="1343"/>
                    <a:pt x="56" y="1344"/>
                  </a:cubicBezTo>
                  <a:lnTo>
                    <a:pt x="727" y="1359"/>
                  </a:lnTo>
                  <a:cubicBezTo>
                    <a:pt x="727" y="1359"/>
                    <a:pt x="727" y="1359"/>
                    <a:pt x="728" y="1359"/>
                  </a:cubicBezTo>
                  <a:cubicBezTo>
                    <a:pt x="780" y="1359"/>
                    <a:pt x="770" y="1276"/>
                    <a:pt x="717" y="1275"/>
                  </a:cubicBezTo>
                  <a:lnTo>
                    <a:pt x="106" y="1261"/>
                  </a:lnTo>
                  <a:lnTo>
                    <a:pt x="468" y="46"/>
                  </a:lnTo>
                  <a:cubicBezTo>
                    <a:pt x="476" y="17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5890125" y="4397075"/>
              <a:ext cx="30850" cy="18475"/>
            </a:xfrm>
            <a:custGeom>
              <a:rect b="b" l="l" r="r" t="t"/>
              <a:pathLst>
                <a:path extrusionOk="0" h="739" w="1234">
                  <a:moveTo>
                    <a:pt x="1059" y="1"/>
                  </a:moveTo>
                  <a:lnTo>
                    <a:pt x="1" y="248"/>
                  </a:lnTo>
                  <a:cubicBezTo>
                    <a:pt x="1" y="248"/>
                    <a:pt x="97" y="739"/>
                    <a:pt x="530" y="739"/>
                  </a:cubicBezTo>
                  <a:cubicBezTo>
                    <a:pt x="575" y="739"/>
                    <a:pt x="624" y="734"/>
                    <a:pt x="676" y="722"/>
                  </a:cubicBezTo>
                  <a:cubicBezTo>
                    <a:pt x="1233" y="598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5835075" y="4290800"/>
              <a:ext cx="158400" cy="71175"/>
            </a:xfrm>
            <a:custGeom>
              <a:rect b="b" l="l" r="r" t="t"/>
              <a:pathLst>
                <a:path extrusionOk="0" h="2847" w="6336">
                  <a:moveTo>
                    <a:pt x="2780" y="1"/>
                  </a:moveTo>
                  <a:cubicBezTo>
                    <a:pt x="2604" y="1"/>
                    <a:pt x="2431" y="50"/>
                    <a:pt x="2250" y="137"/>
                  </a:cubicBezTo>
                  <a:cubicBezTo>
                    <a:pt x="2069" y="226"/>
                    <a:pt x="1892" y="330"/>
                    <a:pt x="1706" y="408"/>
                  </a:cubicBezTo>
                  <a:cubicBezTo>
                    <a:pt x="1647" y="421"/>
                    <a:pt x="1586" y="427"/>
                    <a:pt x="1526" y="427"/>
                  </a:cubicBezTo>
                  <a:cubicBezTo>
                    <a:pt x="1466" y="427"/>
                    <a:pt x="1406" y="421"/>
                    <a:pt x="1346" y="408"/>
                  </a:cubicBezTo>
                  <a:cubicBezTo>
                    <a:pt x="1142" y="366"/>
                    <a:pt x="998" y="220"/>
                    <a:pt x="809" y="146"/>
                  </a:cubicBezTo>
                  <a:cubicBezTo>
                    <a:pt x="734" y="117"/>
                    <a:pt x="663" y="104"/>
                    <a:pt x="596" y="104"/>
                  </a:cubicBezTo>
                  <a:cubicBezTo>
                    <a:pt x="233" y="104"/>
                    <a:pt x="1" y="492"/>
                    <a:pt x="60" y="869"/>
                  </a:cubicBezTo>
                  <a:cubicBezTo>
                    <a:pt x="128" y="1315"/>
                    <a:pt x="504" y="1678"/>
                    <a:pt x="959" y="1703"/>
                  </a:cubicBezTo>
                  <a:cubicBezTo>
                    <a:pt x="979" y="1704"/>
                    <a:pt x="999" y="1705"/>
                    <a:pt x="1018" y="1705"/>
                  </a:cubicBezTo>
                  <a:cubicBezTo>
                    <a:pt x="1217" y="1705"/>
                    <a:pt x="1409" y="1653"/>
                    <a:pt x="1608" y="1644"/>
                  </a:cubicBezTo>
                  <a:cubicBezTo>
                    <a:pt x="1616" y="1643"/>
                    <a:pt x="1623" y="1643"/>
                    <a:pt x="1630" y="1643"/>
                  </a:cubicBezTo>
                  <a:cubicBezTo>
                    <a:pt x="1849" y="1643"/>
                    <a:pt x="1995" y="1788"/>
                    <a:pt x="2193" y="1861"/>
                  </a:cubicBezTo>
                  <a:cubicBezTo>
                    <a:pt x="2266" y="1889"/>
                    <a:pt x="2343" y="1907"/>
                    <a:pt x="2421" y="1918"/>
                  </a:cubicBezTo>
                  <a:cubicBezTo>
                    <a:pt x="2486" y="1931"/>
                    <a:pt x="2552" y="1937"/>
                    <a:pt x="2617" y="1937"/>
                  </a:cubicBezTo>
                  <a:cubicBezTo>
                    <a:pt x="2873" y="1937"/>
                    <a:pt x="3123" y="1845"/>
                    <a:pt x="3365" y="1752"/>
                  </a:cubicBezTo>
                  <a:cubicBezTo>
                    <a:pt x="3519" y="1692"/>
                    <a:pt x="3698" y="1625"/>
                    <a:pt x="3866" y="1625"/>
                  </a:cubicBezTo>
                  <a:cubicBezTo>
                    <a:pt x="3959" y="1625"/>
                    <a:pt x="4049" y="1646"/>
                    <a:pt x="4129" y="1698"/>
                  </a:cubicBezTo>
                  <a:cubicBezTo>
                    <a:pt x="4243" y="2156"/>
                    <a:pt x="4524" y="2553"/>
                    <a:pt x="4917" y="2813"/>
                  </a:cubicBezTo>
                  <a:cubicBezTo>
                    <a:pt x="4965" y="2726"/>
                    <a:pt x="5035" y="2653"/>
                    <a:pt x="5121" y="2604"/>
                  </a:cubicBezTo>
                  <a:cubicBezTo>
                    <a:pt x="5216" y="2549"/>
                    <a:pt x="5323" y="2520"/>
                    <a:pt x="5432" y="2520"/>
                  </a:cubicBezTo>
                  <a:cubicBezTo>
                    <a:pt x="5468" y="2520"/>
                    <a:pt x="5503" y="2523"/>
                    <a:pt x="5539" y="2530"/>
                  </a:cubicBezTo>
                  <a:cubicBezTo>
                    <a:pt x="5566" y="2535"/>
                    <a:pt x="5592" y="2542"/>
                    <a:pt x="5619" y="2551"/>
                  </a:cubicBezTo>
                  <a:cubicBezTo>
                    <a:pt x="5638" y="2556"/>
                    <a:pt x="5657" y="2564"/>
                    <a:pt x="5675" y="2573"/>
                  </a:cubicBezTo>
                  <a:cubicBezTo>
                    <a:pt x="5683" y="2575"/>
                    <a:pt x="5690" y="2579"/>
                    <a:pt x="5697" y="2582"/>
                  </a:cubicBezTo>
                  <a:cubicBezTo>
                    <a:pt x="5736" y="2600"/>
                    <a:pt x="5773" y="2622"/>
                    <a:pt x="5807" y="2647"/>
                  </a:cubicBezTo>
                  <a:cubicBezTo>
                    <a:pt x="5810" y="2648"/>
                    <a:pt x="5812" y="2650"/>
                    <a:pt x="5815" y="2652"/>
                  </a:cubicBezTo>
                  <a:lnTo>
                    <a:pt x="5818" y="2654"/>
                  </a:lnTo>
                  <a:cubicBezTo>
                    <a:pt x="5889" y="2708"/>
                    <a:pt x="5950" y="2773"/>
                    <a:pt x="6000" y="2847"/>
                  </a:cubicBezTo>
                  <a:lnTo>
                    <a:pt x="6050" y="2755"/>
                  </a:lnTo>
                  <a:cubicBezTo>
                    <a:pt x="6234" y="2416"/>
                    <a:pt x="6335" y="2033"/>
                    <a:pt x="6310" y="1648"/>
                  </a:cubicBezTo>
                  <a:cubicBezTo>
                    <a:pt x="6295" y="1401"/>
                    <a:pt x="6231" y="1159"/>
                    <a:pt x="6123" y="935"/>
                  </a:cubicBezTo>
                  <a:cubicBezTo>
                    <a:pt x="5975" y="631"/>
                    <a:pt x="5716" y="388"/>
                    <a:pt x="5382" y="310"/>
                  </a:cubicBezTo>
                  <a:cubicBezTo>
                    <a:pt x="5312" y="293"/>
                    <a:pt x="5243" y="287"/>
                    <a:pt x="5175" y="287"/>
                  </a:cubicBezTo>
                  <a:cubicBezTo>
                    <a:pt x="4865" y="287"/>
                    <a:pt x="4566" y="425"/>
                    <a:pt x="4252" y="432"/>
                  </a:cubicBezTo>
                  <a:cubicBezTo>
                    <a:pt x="4244" y="432"/>
                    <a:pt x="4235" y="432"/>
                    <a:pt x="4227" y="432"/>
                  </a:cubicBezTo>
                  <a:cubicBezTo>
                    <a:pt x="3850" y="432"/>
                    <a:pt x="3531" y="237"/>
                    <a:pt x="3195" y="92"/>
                  </a:cubicBezTo>
                  <a:cubicBezTo>
                    <a:pt x="3052" y="29"/>
                    <a:pt x="2915" y="1"/>
                    <a:pt x="27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5695350" y="4684500"/>
              <a:ext cx="366050" cy="429875"/>
            </a:xfrm>
            <a:custGeom>
              <a:rect b="b" l="l" r="r" t="t"/>
              <a:pathLst>
                <a:path extrusionOk="0" h="17195" w="14642">
                  <a:moveTo>
                    <a:pt x="13972" y="0"/>
                  </a:moveTo>
                  <a:lnTo>
                    <a:pt x="5073" y="1706"/>
                  </a:lnTo>
                  <a:lnTo>
                    <a:pt x="2911" y="2121"/>
                  </a:lnTo>
                  <a:cubicBezTo>
                    <a:pt x="1160" y="2457"/>
                    <a:pt x="1" y="4134"/>
                    <a:pt x="305" y="5890"/>
                  </a:cubicBezTo>
                  <a:lnTo>
                    <a:pt x="696" y="8140"/>
                  </a:lnTo>
                  <a:lnTo>
                    <a:pt x="2125" y="17194"/>
                  </a:lnTo>
                  <a:lnTo>
                    <a:pt x="7619" y="17194"/>
                  </a:lnTo>
                  <a:lnTo>
                    <a:pt x="6013" y="7120"/>
                  </a:lnTo>
                  <a:lnTo>
                    <a:pt x="10765" y="6209"/>
                  </a:lnTo>
                  <a:cubicBezTo>
                    <a:pt x="13107" y="5760"/>
                    <a:pt x="14642" y="3499"/>
                    <a:pt x="14193" y="1155"/>
                  </a:cubicBezTo>
                  <a:lnTo>
                    <a:pt x="13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5678100" y="5115625"/>
              <a:ext cx="207225" cy="56925"/>
            </a:xfrm>
            <a:custGeom>
              <a:rect b="b" l="l" r="r" t="t"/>
              <a:pathLst>
                <a:path extrusionOk="0" h="2277" w="8289">
                  <a:moveTo>
                    <a:pt x="2576" y="0"/>
                  </a:moveTo>
                  <a:cubicBezTo>
                    <a:pt x="1918" y="0"/>
                    <a:pt x="1" y="180"/>
                    <a:pt x="1" y="2277"/>
                  </a:cubicBezTo>
                  <a:lnTo>
                    <a:pt x="8288" y="2277"/>
                  </a:lnTo>
                  <a:lnTo>
                    <a:pt x="8287" y="8"/>
                  </a:lnTo>
                  <a:lnTo>
                    <a:pt x="2794" y="8"/>
                  </a:lnTo>
                  <a:cubicBezTo>
                    <a:pt x="2794" y="8"/>
                    <a:pt x="2712" y="0"/>
                    <a:pt x="2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5746175" y="5114500"/>
              <a:ext cx="140875" cy="2650"/>
            </a:xfrm>
            <a:custGeom>
              <a:rect b="b" l="l" r="r" t="t"/>
              <a:pathLst>
                <a:path extrusionOk="0" h="106" w="5635">
                  <a:moveTo>
                    <a:pt x="70" y="0"/>
                  </a:moveTo>
                  <a:cubicBezTo>
                    <a:pt x="0" y="0"/>
                    <a:pt x="1" y="104"/>
                    <a:pt x="71" y="105"/>
                  </a:cubicBezTo>
                  <a:lnTo>
                    <a:pt x="5564" y="105"/>
                  </a:lnTo>
                  <a:cubicBezTo>
                    <a:pt x="5635" y="105"/>
                    <a:pt x="5635" y="0"/>
                    <a:pt x="5564" y="0"/>
                  </a:cubicBezTo>
                  <a:lnTo>
                    <a:pt x="71" y="0"/>
                  </a:lnTo>
                  <a:cubicBezTo>
                    <a:pt x="71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5789025" y="4709600"/>
              <a:ext cx="115350" cy="24875"/>
            </a:xfrm>
            <a:custGeom>
              <a:rect b="b" l="l" r="r" t="t"/>
              <a:pathLst>
                <a:path extrusionOk="0" h="995" w="4614">
                  <a:moveTo>
                    <a:pt x="4557" y="1"/>
                  </a:moveTo>
                  <a:cubicBezTo>
                    <a:pt x="4553" y="1"/>
                    <a:pt x="4549" y="1"/>
                    <a:pt x="4546" y="2"/>
                  </a:cubicBezTo>
                  <a:lnTo>
                    <a:pt x="64" y="891"/>
                  </a:lnTo>
                  <a:cubicBezTo>
                    <a:pt x="1" y="903"/>
                    <a:pt x="9" y="995"/>
                    <a:pt x="73" y="995"/>
                  </a:cubicBezTo>
                  <a:cubicBezTo>
                    <a:pt x="73" y="995"/>
                    <a:pt x="73" y="995"/>
                    <a:pt x="74" y="995"/>
                  </a:cubicBezTo>
                  <a:lnTo>
                    <a:pt x="84" y="995"/>
                  </a:lnTo>
                  <a:lnTo>
                    <a:pt x="4567" y="105"/>
                  </a:lnTo>
                  <a:cubicBezTo>
                    <a:pt x="4595" y="99"/>
                    <a:pt x="4613" y="72"/>
                    <a:pt x="4608" y="43"/>
                  </a:cubicBezTo>
                  <a:cubicBezTo>
                    <a:pt x="4603" y="18"/>
                    <a:pt x="4582" y="1"/>
                    <a:pt x="45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5844225" y="4842100"/>
              <a:ext cx="102300" cy="174325"/>
            </a:xfrm>
            <a:custGeom>
              <a:rect b="b" l="l" r="r" t="t"/>
              <a:pathLst>
                <a:path extrusionOk="0" h="6973" w="4092">
                  <a:moveTo>
                    <a:pt x="4036" y="1"/>
                  </a:moveTo>
                  <a:cubicBezTo>
                    <a:pt x="4032" y="1"/>
                    <a:pt x="4029" y="1"/>
                    <a:pt x="4025" y="2"/>
                  </a:cubicBezTo>
                  <a:lnTo>
                    <a:pt x="48" y="765"/>
                  </a:lnTo>
                  <a:cubicBezTo>
                    <a:pt x="20" y="771"/>
                    <a:pt x="1" y="797"/>
                    <a:pt x="6" y="825"/>
                  </a:cubicBezTo>
                  <a:lnTo>
                    <a:pt x="1065" y="6929"/>
                  </a:lnTo>
                  <a:cubicBezTo>
                    <a:pt x="1070" y="6955"/>
                    <a:pt x="1091" y="6973"/>
                    <a:pt x="1117" y="6973"/>
                  </a:cubicBezTo>
                  <a:cubicBezTo>
                    <a:pt x="1120" y="6973"/>
                    <a:pt x="1123" y="6973"/>
                    <a:pt x="1126" y="6972"/>
                  </a:cubicBezTo>
                  <a:cubicBezTo>
                    <a:pt x="1155" y="6967"/>
                    <a:pt x="1174" y="6940"/>
                    <a:pt x="1169" y="6911"/>
                  </a:cubicBezTo>
                  <a:lnTo>
                    <a:pt x="119" y="859"/>
                  </a:lnTo>
                  <a:lnTo>
                    <a:pt x="4045" y="106"/>
                  </a:lnTo>
                  <a:cubicBezTo>
                    <a:pt x="4074" y="100"/>
                    <a:pt x="4092" y="73"/>
                    <a:pt x="4087" y="44"/>
                  </a:cubicBezTo>
                  <a:cubicBezTo>
                    <a:pt x="4082" y="19"/>
                    <a:pt x="4060" y="1"/>
                    <a:pt x="403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5807150" y="4837000"/>
              <a:ext cx="30000" cy="20650"/>
            </a:xfrm>
            <a:custGeom>
              <a:rect b="b" l="l" r="r" t="t"/>
              <a:pathLst>
                <a:path extrusionOk="0" h="826" w="1200">
                  <a:moveTo>
                    <a:pt x="76" y="0"/>
                  </a:moveTo>
                  <a:cubicBezTo>
                    <a:pt x="31" y="0"/>
                    <a:pt x="0" y="64"/>
                    <a:pt x="48" y="97"/>
                  </a:cubicBezTo>
                  <a:lnTo>
                    <a:pt x="1098" y="817"/>
                  </a:lnTo>
                  <a:cubicBezTo>
                    <a:pt x="1107" y="823"/>
                    <a:pt x="1117" y="826"/>
                    <a:pt x="1128" y="826"/>
                  </a:cubicBezTo>
                  <a:cubicBezTo>
                    <a:pt x="1180" y="826"/>
                    <a:pt x="1200" y="759"/>
                    <a:pt x="1158" y="730"/>
                  </a:cubicBezTo>
                  <a:lnTo>
                    <a:pt x="107" y="11"/>
                  </a:lnTo>
                  <a:cubicBezTo>
                    <a:pt x="96" y="3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5907225" y="4895400"/>
              <a:ext cx="31225" cy="23550"/>
            </a:xfrm>
            <a:custGeom>
              <a:rect b="b" l="l" r="r" t="t"/>
              <a:pathLst>
                <a:path extrusionOk="0" h="942" w="1249">
                  <a:moveTo>
                    <a:pt x="1169" y="1"/>
                  </a:moveTo>
                  <a:cubicBezTo>
                    <a:pt x="1158" y="1"/>
                    <a:pt x="1146" y="5"/>
                    <a:pt x="1135" y="15"/>
                  </a:cubicBezTo>
                  <a:lnTo>
                    <a:pt x="40" y="847"/>
                  </a:lnTo>
                  <a:cubicBezTo>
                    <a:pt x="0" y="877"/>
                    <a:pt x="22" y="941"/>
                    <a:pt x="73" y="941"/>
                  </a:cubicBezTo>
                  <a:cubicBezTo>
                    <a:pt x="84" y="941"/>
                    <a:pt x="95" y="937"/>
                    <a:pt x="104" y="930"/>
                  </a:cubicBezTo>
                  <a:lnTo>
                    <a:pt x="1197" y="99"/>
                  </a:lnTo>
                  <a:cubicBezTo>
                    <a:pt x="1248" y="67"/>
                    <a:pt x="1214" y="1"/>
                    <a:pt x="11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041950" y="4984575"/>
              <a:ext cx="167275" cy="186000"/>
            </a:xfrm>
            <a:custGeom>
              <a:rect b="b" l="l" r="r" t="t"/>
              <a:pathLst>
                <a:path extrusionOk="0" h="7440" w="6691">
                  <a:moveTo>
                    <a:pt x="4542" y="0"/>
                  </a:moveTo>
                  <a:lnTo>
                    <a:pt x="2779" y="5161"/>
                  </a:lnTo>
                  <a:cubicBezTo>
                    <a:pt x="2750" y="5159"/>
                    <a:pt x="2681" y="5155"/>
                    <a:pt x="2583" y="5155"/>
                  </a:cubicBezTo>
                  <a:cubicBezTo>
                    <a:pt x="1932" y="5155"/>
                    <a:pt x="1" y="5333"/>
                    <a:pt x="7" y="7439"/>
                  </a:cubicBezTo>
                  <a:lnTo>
                    <a:pt x="4402" y="7431"/>
                  </a:lnTo>
                  <a:lnTo>
                    <a:pt x="4455" y="7273"/>
                  </a:lnTo>
                  <a:lnTo>
                    <a:pt x="6690" y="733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109550" y="4983225"/>
              <a:ext cx="47550" cy="132625"/>
            </a:xfrm>
            <a:custGeom>
              <a:rect b="b" l="l" r="r" t="t"/>
              <a:pathLst>
                <a:path extrusionOk="0" h="5305" w="1902">
                  <a:moveTo>
                    <a:pt x="1836" y="1"/>
                  </a:moveTo>
                  <a:cubicBezTo>
                    <a:pt x="1817" y="1"/>
                    <a:pt x="1797" y="11"/>
                    <a:pt x="1789" y="36"/>
                  </a:cubicBezTo>
                  <a:lnTo>
                    <a:pt x="12" y="5235"/>
                  </a:lnTo>
                  <a:cubicBezTo>
                    <a:pt x="0" y="5269"/>
                    <a:pt x="26" y="5305"/>
                    <a:pt x="61" y="5305"/>
                  </a:cubicBezTo>
                  <a:cubicBezTo>
                    <a:pt x="62" y="5305"/>
                    <a:pt x="62" y="5305"/>
                    <a:pt x="63" y="5305"/>
                  </a:cubicBezTo>
                  <a:cubicBezTo>
                    <a:pt x="85" y="5305"/>
                    <a:pt x="105" y="5291"/>
                    <a:pt x="112" y="5270"/>
                  </a:cubicBezTo>
                  <a:lnTo>
                    <a:pt x="1887" y="70"/>
                  </a:lnTo>
                  <a:cubicBezTo>
                    <a:pt x="1902" y="29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058325" y="4163450"/>
              <a:ext cx="109275" cy="131050"/>
            </a:xfrm>
            <a:custGeom>
              <a:rect b="b" l="l" r="r" t="t"/>
              <a:pathLst>
                <a:path extrusionOk="0" h="5242" w="4371">
                  <a:moveTo>
                    <a:pt x="2238" y="0"/>
                  </a:moveTo>
                  <a:cubicBezTo>
                    <a:pt x="2023" y="0"/>
                    <a:pt x="1837" y="158"/>
                    <a:pt x="1807" y="376"/>
                  </a:cubicBezTo>
                  <a:cubicBezTo>
                    <a:pt x="1795" y="295"/>
                    <a:pt x="1761" y="219"/>
                    <a:pt x="1708" y="156"/>
                  </a:cubicBezTo>
                  <a:cubicBezTo>
                    <a:pt x="1623" y="57"/>
                    <a:pt x="1501" y="3"/>
                    <a:pt x="1375" y="3"/>
                  </a:cubicBezTo>
                  <a:cubicBezTo>
                    <a:pt x="1331" y="3"/>
                    <a:pt x="1285" y="10"/>
                    <a:pt x="1241" y="24"/>
                  </a:cubicBezTo>
                  <a:cubicBezTo>
                    <a:pt x="1073" y="78"/>
                    <a:pt x="955" y="228"/>
                    <a:pt x="940" y="404"/>
                  </a:cubicBezTo>
                  <a:lnTo>
                    <a:pt x="874" y="877"/>
                  </a:lnTo>
                  <a:lnTo>
                    <a:pt x="209" y="1289"/>
                  </a:lnTo>
                  <a:cubicBezTo>
                    <a:pt x="189" y="1301"/>
                    <a:pt x="171" y="1314"/>
                    <a:pt x="154" y="1329"/>
                  </a:cubicBezTo>
                  <a:cubicBezTo>
                    <a:pt x="67" y="1404"/>
                    <a:pt x="13" y="1510"/>
                    <a:pt x="4" y="1625"/>
                  </a:cubicBezTo>
                  <a:cubicBezTo>
                    <a:pt x="1" y="1660"/>
                    <a:pt x="3" y="1697"/>
                    <a:pt x="9" y="1732"/>
                  </a:cubicBezTo>
                  <a:cubicBezTo>
                    <a:pt x="12" y="1755"/>
                    <a:pt x="18" y="1778"/>
                    <a:pt x="26" y="1799"/>
                  </a:cubicBezTo>
                  <a:lnTo>
                    <a:pt x="108" y="2127"/>
                  </a:lnTo>
                  <a:cubicBezTo>
                    <a:pt x="123" y="2189"/>
                    <a:pt x="141" y="2250"/>
                    <a:pt x="161" y="2310"/>
                  </a:cubicBezTo>
                  <a:cubicBezTo>
                    <a:pt x="294" y="2726"/>
                    <a:pt x="518" y="3108"/>
                    <a:pt x="816" y="3428"/>
                  </a:cubicBezTo>
                  <a:cubicBezTo>
                    <a:pt x="926" y="3571"/>
                    <a:pt x="1059" y="3694"/>
                    <a:pt x="1209" y="3792"/>
                  </a:cubicBezTo>
                  <a:cubicBezTo>
                    <a:pt x="1235" y="3810"/>
                    <a:pt x="1262" y="3825"/>
                    <a:pt x="1289" y="3840"/>
                  </a:cubicBezTo>
                  <a:lnTo>
                    <a:pt x="979" y="5013"/>
                  </a:lnTo>
                  <a:lnTo>
                    <a:pt x="3837" y="5241"/>
                  </a:lnTo>
                  <a:lnTo>
                    <a:pt x="3985" y="3401"/>
                  </a:lnTo>
                  <a:cubicBezTo>
                    <a:pt x="4137" y="3177"/>
                    <a:pt x="4228" y="2918"/>
                    <a:pt x="4250" y="2648"/>
                  </a:cubicBezTo>
                  <a:lnTo>
                    <a:pt x="4371" y="1082"/>
                  </a:lnTo>
                  <a:cubicBezTo>
                    <a:pt x="4366" y="987"/>
                    <a:pt x="4328" y="897"/>
                    <a:pt x="4267" y="825"/>
                  </a:cubicBezTo>
                  <a:cubicBezTo>
                    <a:pt x="4192" y="736"/>
                    <a:pt x="4086" y="682"/>
                    <a:pt x="3970" y="673"/>
                  </a:cubicBezTo>
                  <a:cubicBezTo>
                    <a:pt x="3958" y="672"/>
                    <a:pt x="3947" y="672"/>
                    <a:pt x="3935" y="672"/>
                  </a:cubicBezTo>
                  <a:cubicBezTo>
                    <a:pt x="3733" y="672"/>
                    <a:pt x="3555" y="812"/>
                    <a:pt x="3509" y="1013"/>
                  </a:cubicBezTo>
                  <a:lnTo>
                    <a:pt x="3505" y="1013"/>
                  </a:lnTo>
                  <a:lnTo>
                    <a:pt x="3522" y="801"/>
                  </a:lnTo>
                  <a:cubicBezTo>
                    <a:pt x="3531" y="686"/>
                    <a:pt x="3495" y="571"/>
                    <a:pt x="3420" y="484"/>
                  </a:cubicBezTo>
                  <a:cubicBezTo>
                    <a:pt x="3335" y="384"/>
                    <a:pt x="3212" y="328"/>
                    <a:pt x="3085" y="328"/>
                  </a:cubicBezTo>
                  <a:cubicBezTo>
                    <a:pt x="3041" y="328"/>
                    <a:pt x="2996" y="335"/>
                    <a:pt x="2952" y="350"/>
                  </a:cubicBezTo>
                  <a:cubicBezTo>
                    <a:pt x="2786" y="403"/>
                    <a:pt x="2667" y="552"/>
                    <a:pt x="2652" y="726"/>
                  </a:cubicBezTo>
                  <a:lnTo>
                    <a:pt x="2652" y="726"/>
                  </a:lnTo>
                  <a:lnTo>
                    <a:pt x="2673" y="469"/>
                  </a:lnTo>
                  <a:lnTo>
                    <a:pt x="2674" y="470"/>
                  </a:lnTo>
                  <a:cubicBezTo>
                    <a:pt x="2692" y="236"/>
                    <a:pt x="2521" y="28"/>
                    <a:pt x="2287" y="3"/>
                  </a:cubicBezTo>
                  <a:cubicBezTo>
                    <a:pt x="2271" y="1"/>
                    <a:pt x="2254" y="0"/>
                    <a:pt x="223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098025" y="4174875"/>
              <a:ext cx="28550" cy="40375"/>
            </a:xfrm>
            <a:custGeom>
              <a:rect b="b" l="l" r="r" t="t"/>
              <a:pathLst>
                <a:path extrusionOk="0" h="1615" w="1142">
                  <a:moveTo>
                    <a:pt x="1096" y="1"/>
                  </a:moveTo>
                  <a:cubicBezTo>
                    <a:pt x="1074" y="1"/>
                    <a:pt x="1055" y="16"/>
                    <a:pt x="1053" y="39"/>
                  </a:cubicBezTo>
                  <a:lnTo>
                    <a:pt x="947" y="822"/>
                  </a:lnTo>
                  <a:lnTo>
                    <a:pt x="896" y="1189"/>
                  </a:lnTo>
                  <a:cubicBezTo>
                    <a:pt x="870" y="1385"/>
                    <a:pt x="702" y="1527"/>
                    <a:pt x="509" y="1527"/>
                  </a:cubicBezTo>
                  <a:cubicBezTo>
                    <a:pt x="492" y="1527"/>
                    <a:pt x="474" y="1526"/>
                    <a:pt x="456" y="1524"/>
                  </a:cubicBezTo>
                  <a:cubicBezTo>
                    <a:pt x="243" y="1496"/>
                    <a:pt x="92" y="1298"/>
                    <a:pt x="122" y="1085"/>
                  </a:cubicBezTo>
                  <a:lnTo>
                    <a:pt x="150" y="870"/>
                  </a:lnTo>
                  <a:lnTo>
                    <a:pt x="152" y="858"/>
                  </a:lnTo>
                  <a:cubicBezTo>
                    <a:pt x="156" y="834"/>
                    <a:pt x="139" y="812"/>
                    <a:pt x="116" y="809"/>
                  </a:cubicBezTo>
                  <a:cubicBezTo>
                    <a:pt x="113" y="809"/>
                    <a:pt x="110" y="808"/>
                    <a:pt x="107" y="808"/>
                  </a:cubicBezTo>
                  <a:cubicBezTo>
                    <a:pt x="97" y="808"/>
                    <a:pt x="88" y="812"/>
                    <a:pt x="81" y="819"/>
                  </a:cubicBezTo>
                  <a:cubicBezTo>
                    <a:pt x="78" y="821"/>
                    <a:pt x="76" y="824"/>
                    <a:pt x="74" y="826"/>
                  </a:cubicBezTo>
                  <a:cubicBezTo>
                    <a:pt x="70" y="832"/>
                    <a:pt x="67" y="839"/>
                    <a:pt x="65" y="846"/>
                  </a:cubicBezTo>
                  <a:lnTo>
                    <a:pt x="50" y="959"/>
                  </a:lnTo>
                  <a:lnTo>
                    <a:pt x="35" y="1072"/>
                  </a:lnTo>
                  <a:cubicBezTo>
                    <a:pt x="1" y="1331"/>
                    <a:pt x="182" y="1570"/>
                    <a:pt x="441" y="1609"/>
                  </a:cubicBezTo>
                  <a:lnTo>
                    <a:pt x="444" y="1609"/>
                  </a:lnTo>
                  <a:cubicBezTo>
                    <a:pt x="469" y="1614"/>
                    <a:pt x="494" y="1615"/>
                    <a:pt x="521" y="1615"/>
                  </a:cubicBezTo>
                  <a:cubicBezTo>
                    <a:pt x="671" y="1611"/>
                    <a:pt x="811" y="1536"/>
                    <a:pt x="898" y="1413"/>
                  </a:cubicBezTo>
                  <a:cubicBezTo>
                    <a:pt x="934" y="1364"/>
                    <a:pt x="960" y="1308"/>
                    <a:pt x="974" y="1249"/>
                  </a:cubicBezTo>
                  <a:cubicBezTo>
                    <a:pt x="978" y="1233"/>
                    <a:pt x="981" y="1217"/>
                    <a:pt x="983" y="1200"/>
                  </a:cubicBezTo>
                  <a:lnTo>
                    <a:pt x="1034" y="828"/>
                  </a:lnTo>
                  <a:lnTo>
                    <a:pt x="1138" y="50"/>
                  </a:lnTo>
                  <a:cubicBezTo>
                    <a:pt x="1141" y="27"/>
                    <a:pt x="1125" y="4"/>
                    <a:pt x="1102" y="1"/>
                  </a:cubicBezTo>
                  <a:cubicBezTo>
                    <a:pt x="1100" y="1"/>
                    <a:pt x="1098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120250" y="4187650"/>
              <a:ext cx="26775" cy="32525"/>
            </a:xfrm>
            <a:custGeom>
              <a:rect b="b" l="l" r="r" t="t"/>
              <a:pathLst>
                <a:path extrusionOk="0" h="1301" w="1071">
                  <a:moveTo>
                    <a:pt x="1026" y="0"/>
                  </a:moveTo>
                  <a:cubicBezTo>
                    <a:pt x="1005" y="0"/>
                    <a:pt x="985" y="16"/>
                    <a:pt x="982" y="38"/>
                  </a:cubicBezTo>
                  <a:lnTo>
                    <a:pt x="933" y="398"/>
                  </a:lnTo>
                  <a:lnTo>
                    <a:pt x="868" y="875"/>
                  </a:lnTo>
                  <a:cubicBezTo>
                    <a:pt x="867" y="881"/>
                    <a:pt x="866" y="888"/>
                    <a:pt x="865" y="894"/>
                  </a:cubicBezTo>
                  <a:cubicBezTo>
                    <a:pt x="833" y="1086"/>
                    <a:pt x="667" y="1222"/>
                    <a:pt x="479" y="1222"/>
                  </a:cubicBezTo>
                  <a:cubicBezTo>
                    <a:pt x="458" y="1222"/>
                    <a:pt x="438" y="1221"/>
                    <a:pt x="417" y="1217"/>
                  </a:cubicBezTo>
                  <a:cubicBezTo>
                    <a:pt x="203" y="1182"/>
                    <a:pt x="59" y="982"/>
                    <a:pt x="93" y="769"/>
                  </a:cubicBezTo>
                  <a:cubicBezTo>
                    <a:pt x="96" y="745"/>
                    <a:pt x="80" y="724"/>
                    <a:pt x="56" y="721"/>
                  </a:cubicBezTo>
                  <a:cubicBezTo>
                    <a:pt x="54" y="720"/>
                    <a:pt x="51" y="720"/>
                    <a:pt x="49" y="720"/>
                  </a:cubicBezTo>
                  <a:cubicBezTo>
                    <a:pt x="28" y="720"/>
                    <a:pt x="9" y="736"/>
                    <a:pt x="7" y="757"/>
                  </a:cubicBezTo>
                  <a:cubicBezTo>
                    <a:pt x="0" y="805"/>
                    <a:pt x="1" y="854"/>
                    <a:pt x="11" y="902"/>
                  </a:cubicBezTo>
                  <a:cubicBezTo>
                    <a:pt x="44" y="1108"/>
                    <a:pt x="209" y="1268"/>
                    <a:pt x="416" y="1296"/>
                  </a:cubicBezTo>
                  <a:cubicBezTo>
                    <a:pt x="442" y="1299"/>
                    <a:pt x="467" y="1300"/>
                    <a:pt x="493" y="1300"/>
                  </a:cubicBezTo>
                  <a:cubicBezTo>
                    <a:pt x="650" y="1296"/>
                    <a:pt x="794" y="1214"/>
                    <a:pt x="880" y="1082"/>
                  </a:cubicBezTo>
                  <a:cubicBezTo>
                    <a:pt x="918" y="1026"/>
                    <a:pt x="944" y="960"/>
                    <a:pt x="953" y="892"/>
                  </a:cubicBezTo>
                  <a:cubicBezTo>
                    <a:pt x="954" y="890"/>
                    <a:pt x="955" y="888"/>
                    <a:pt x="955" y="887"/>
                  </a:cubicBezTo>
                  <a:lnTo>
                    <a:pt x="1020" y="409"/>
                  </a:lnTo>
                  <a:lnTo>
                    <a:pt x="1068" y="51"/>
                  </a:lnTo>
                  <a:cubicBezTo>
                    <a:pt x="1071" y="26"/>
                    <a:pt x="1054" y="4"/>
                    <a:pt x="1030" y="0"/>
                  </a:cubicBezTo>
                  <a:cubicBezTo>
                    <a:pt x="1029" y="0"/>
                    <a:pt x="1028" y="0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141700" y="4199300"/>
              <a:ext cx="25475" cy="24275"/>
            </a:xfrm>
            <a:custGeom>
              <a:rect b="b" l="l" r="r" t="t"/>
              <a:pathLst>
                <a:path extrusionOk="0" h="971" w="1019">
                  <a:moveTo>
                    <a:pt x="973" y="0"/>
                  </a:moveTo>
                  <a:cubicBezTo>
                    <a:pt x="952" y="0"/>
                    <a:pt x="933" y="16"/>
                    <a:pt x="929" y="38"/>
                  </a:cubicBezTo>
                  <a:lnTo>
                    <a:pt x="927" y="58"/>
                  </a:lnTo>
                  <a:lnTo>
                    <a:pt x="871" y="546"/>
                  </a:lnTo>
                  <a:cubicBezTo>
                    <a:pt x="845" y="742"/>
                    <a:pt x="677" y="884"/>
                    <a:pt x="484" y="884"/>
                  </a:cubicBezTo>
                  <a:cubicBezTo>
                    <a:pt x="467" y="884"/>
                    <a:pt x="449" y="883"/>
                    <a:pt x="431" y="880"/>
                  </a:cubicBezTo>
                  <a:cubicBezTo>
                    <a:pt x="217" y="851"/>
                    <a:pt x="67" y="654"/>
                    <a:pt x="97" y="440"/>
                  </a:cubicBezTo>
                  <a:cubicBezTo>
                    <a:pt x="97" y="435"/>
                    <a:pt x="97" y="430"/>
                    <a:pt x="95" y="426"/>
                  </a:cubicBezTo>
                  <a:cubicBezTo>
                    <a:pt x="93" y="408"/>
                    <a:pt x="77" y="393"/>
                    <a:pt x="59" y="391"/>
                  </a:cubicBezTo>
                  <a:cubicBezTo>
                    <a:pt x="57" y="390"/>
                    <a:pt x="55" y="390"/>
                    <a:pt x="54" y="390"/>
                  </a:cubicBezTo>
                  <a:cubicBezTo>
                    <a:pt x="32" y="390"/>
                    <a:pt x="13" y="406"/>
                    <a:pt x="10" y="428"/>
                  </a:cubicBezTo>
                  <a:cubicBezTo>
                    <a:pt x="1" y="491"/>
                    <a:pt x="6" y="555"/>
                    <a:pt x="22" y="616"/>
                  </a:cubicBezTo>
                  <a:cubicBezTo>
                    <a:pt x="72" y="803"/>
                    <a:pt x="229" y="940"/>
                    <a:pt x="419" y="966"/>
                  </a:cubicBezTo>
                  <a:cubicBezTo>
                    <a:pt x="444" y="969"/>
                    <a:pt x="470" y="970"/>
                    <a:pt x="496" y="970"/>
                  </a:cubicBezTo>
                  <a:cubicBezTo>
                    <a:pt x="730" y="964"/>
                    <a:pt x="926" y="790"/>
                    <a:pt x="958" y="557"/>
                  </a:cubicBezTo>
                  <a:lnTo>
                    <a:pt x="1014" y="72"/>
                  </a:lnTo>
                  <a:lnTo>
                    <a:pt x="1016" y="49"/>
                  </a:lnTo>
                  <a:cubicBezTo>
                    <a:pt x="1019" y="26"/>
                    <a:pt x="1001" y="5"/>
                    <a:pt x="978" y="1"/>
                  </a:cubicBezTo>
                  <a:cubicBezTo>
                    <a:pt x="976" y="0"/>
                    <a:pt x="975" y="0"/>
                    <a:pt x="9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061275" y="4176875"/>
              <a:ext cx="57725" cy="55625"/>
            </a:xfrm>
            <a:custGeom>
              <a:rect b="b" l="l" r="r" t="t"/>
              <a:pathLst>
                <a:path extrusionOk="0" h="2225" w="2309">
                  <a:moveTo>
                    <a:pt x="1258" y="0"/>
                  </a:moveTo>
                  <a:cubicBezTo>
                    <a:pt x="1168" y="0"/>
                    <a:pt x="1078" y="26"/>
                    <a:pt x="997" y="79"/>
                  </a:cubicBezTo>
                  <a:lnTo>
                    <a:pt x="26" y="713"/>
                  </a:lnTo>
                  <a:cubicBezTo>
                    <a:pt x="25" y="714"/>
                    <a:pt x="23" y="714"/>
                    <a:pt x="23" y="715"/>
                  </a:cubicBezTo>
                  <a:cubicBezTo>
                    <a:pt x="6" y="729"/>
                    <a:pt x="1" y="756"/>
                    <a:pt x="14" y="775"/>
                  </a:cubicBezTo>
                  <a:cubicBezTo>
                    <a:pt x="22" y="788"/>
                    <a:pt x="36" y="795"/>
                    <a:pt x="50" y="795"/>
                  </a:cubicBezTo>
                  <a:cubicBezTo>
                    <a:pt x="58" y="795"/>
                    <a:pt x="66" y="793"/>
                    <a:pt x="73" y="788"/>
                  </a:cubicBezTo>
                  <a:lnTo>
                    <a:pt x="194" y="709"/>
                  </a:lnTo>
                  <a:lnTo>
                    <a:pt x="1043" y="151"/>
                  </a:lnTo>
                  <a:cubicBezTo>
                    <a:pt x="1110" y="108"/>
                    <a:pt x="1185" y="86"/>
                    <a:pt x="1259" y="86"/>
                  </a:cubicBezTo>
                  <a:cubicBezTo>
                    <a:pt x="1361" y="86"/>
                    <a:pt x="1462" y="126"/>
                    <a:pt x="1537" y="202"/>
                  </a:cubicBezTo>
                  <a:cubicBezTo>
                    <a:pt x="1668" y="335"/>
                    <a:pt x="1687" y="543"/>
                    <a:pt x="1582" y="697"/>
                  </a:cubicBezTo>
                  <a:cubicBezTo>
                    <a:pt x="1572" y="711"/>
                    <a:pt x="1562" y="725"/>
                    <a:pt x="1551" y="739"/>
                  </a:cubicBezTo>
                  <a:cubicBezTo>
                    <a:pt x="1549" y="741"/>
                    <a:pt x="1546" y="744"/>
                    <a:pt x="1544" y="746"/>
                  </a:cubicBezTo>
                  <a:cubicBezTo>
                    <a:pt x="1523" y="769"/>
                    <a:pt x="1499" y="789"/>
                    <a:pt x="1472" y="806"/>
                  </a:cubicBezTo>
                  <a:lnTo>
                    <a:pt x="796" y="1248"/>
                  </a:lnTo>
                  <a:cubicBezTo>
                    <a:pt x="758" y="1273"/>
                    <a:pt x="778" y="1329"/>
                    <a:pt x="818" y="1329"/>
                  </a:cubicBezTo>
                  <a:cubicBezTo>
                    <a:pt x="822" y="1329"/>
                    <a:pt x="827" y="1328"/>
                    <a:pt x="832" y="1327"/>
                  </a:cubicBezTo>
                  <a:cubicBezTo>
                    <a:pt x="845" y="1323"/>
                    <a:pt x="953" y="1293"/>
                    <a:pt x="1108" y="1293"/>
                  </a:cubicBezTo>
                  <a:cubicBezTo>
                    <a:pt x="1356" y="1293"/>
                    <a:pt x="1724" y="1371"/>
                    <a:pt x="2004" y="1764"/>
                  </a:cubicBezTo>
                  <a:cubicBezTo>
                    <a:pt x="2094" y="1897"/>
                    <a:pt x="2167" y="2042"/>
                    <a:pt x="2218" y="2196"/>
                  </a:cubicBezTo>
                  <a:cubicBezTo>
                    <a:pt x="2224" y="2213"/>
                    <a:pt x="2240" y="2224"/>
                    <a:pt x="2258" y="2224"/>
                  </a:cubicBezTo>
                  <a:cubicBezTo>
                    <a:pt x="2259" y="2224"/>
                    <a:pt x="2260" y="2224"/>
                    <a:pt x="2261" y="2224"/>
                  </a:cubicBezTo>
                  <a:cubicBezTo>
                    <a:pt x="2262" y="2224"/>
                    <a:pt x="2263" y="2224"/>
                    <a:pt x="2264" y="2224"/>
                  </a:cubicBezTo>
                  <a:cubicBezTo>
                    <a:pt x="2267" y="2224"/>
                    <a:pt x="2271" y="2223"/>
                    <a:pt x="2274" y="2222"/>
                  </a:cubicBezTo>
                  <a:cubicBezTo>
                    <a:pt x="2296" y="2214"/>
                    <a:pt x="2308" y="2189"/>
                    <a:pt x="2300" y="2166"/>
                  </a:cubicBezTo>
                  <a:cubicBezTo>
                    <a:pt x="2253" y="2027"/>
                    <a:pt x="2189" y="1895"/>
                    <a:pt x="2110" y="1771"/>
                  </a:cubicBezTo>
                  <a:lnTo>
                    <a:pt x="2110" y="1770"/>
                  </a:lnTo>
                  <a:lnTo>
                    <a:pt x="2109" y="1770"/>
                  </a:lnTo>
                  <a:cubicBezTo>
                    <a:pt x="2053" y="1682"/>
                    <a:pt x="1987" y="1601"/>
                    <a:pt x="1911" y="1529"/>
                  </a:cubicBezTo>
                  <a:cubicBezTo>
                    <a:pt x="1812" y="1434"/>
                    <a:pt x="1697" y="1357"/>
                    <a:pt x="1571" y="1303"/>
                  </a:cubicBezTo>
                  <a:cubicBezTo>
                    <a:pt x="1421" y="1242"/>
                    <a:pt x="1261" y="1210"/>
                    <a:pt x="1100" y="1210"/>
                  </a:cubicBezTo>
                  <a:cubicBezTo>
                    <a:pt x="1070" y="1210"/>
                    <a:pt x="1040" y="1211"/>
                    <a:pt x="1010" y="1213"/>
                  </a:cubicBezTo>
                  <a:lnTo>
                    <a:pt x="1521" y="878"/>
                  </a:lnTo>
                  <a:cubicBezTo>
                    <a:pt x="1558" y="853"/>
                    <a:pt x="1592" y="824"/>
                    <a:pt x="1621" y="790"/>
                  </a:cubicBezTo>
                  <a:cubicBezTo>
                    <a:pt x="1645" y="763"/>
                    <a:pt x="1665" y="733"/>
                    <a:pt x="1681" y="701"/>
                  </a:cubicBezTo>
                  <a:cubicBezTo>
                    <a:pt x="1762" y="547"/>
                    <a:pt x="1754" y="362"/>
                    <a:pt x="1658" y="217"/>
                  </a:cubicBezTo>
                  <a:cubicBezTo>
                    <a:pt x="1567" y="77"/>
                    <a:pt x="1414" y="0"/>
                    <a:pt x="12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5812625" y="4457075"/>
              <a:ext cx="228925" cy="253900"/>
            </a:xfrm>
            <a:custGeom>
              <a:rect b="b" l="l" r="r" t="t"/>
              <a:pathLst>
                <a:path extrusionOk="0" h="10156" w="9157">
                  <a:moveTo>
                    <a:pt x="7071" y="1"/>
                  </a:moveTo>
                  <a:cubicBezTo>
                    <a:pt x="7068" y="1"/>
                    <a:pt x="7066" y="1"/>
                    <a:pt x="7063" y="1"/>
                  </a:cubicBezTo>
                  <a:lnTo>
                    <a:pt x="2093" y="1"/>
                  </a:lnTo>
                  <a:cubicBezTo>
                    <a:pt x="2092" y="1"/>
                    <a:pt x="2090" y="1"/>
                    <a:pt x="2088" y="1"/>
                  </a:cubicBezTo>
                  <a:cubicBezTo>
                    <a:pt x="1685" y="1"/>
                    <a:pt x="1291" y="117"/>
                    <a:pt x="954" y="337"/>
                  </a:cubicBezTo>
                  <a:cubicBezTo>
                    <a:pt x="952" y="338"/>
                    <a:pt x="951" y="339"/>
                    <a:pt x="950" y="339"/>
                  </a:cubicBezTo>
                  <a:cubicBezTo>
                    <a:pt x="357" y="726"/>
                    <a:pt x="0" y="1386"/>
                    <a:pt x="0" y="2093"/>
                  </a:cubicBezTo>
                  <a:lnTo>
                    <a:pt x="0" y="9137"/>
                  </a:lnTo>
                  <a:cubicBezTo>
                    <a:pt x="0" y="9137"/>
                    <a:pt x="276" y="9396"/>
                    <a:pt x="890" y="9652"/>
                  </a:cubicBezTo>
                  <a:cubicBezTo>
                    <a:pt x="1101" y="9738"/>
                    <a:pt x="1315" y="9813"/>
                    <a:pt x="1535" y="9874"/>
                  </a:cubicBezTo>
                  <a:cubicBezTo>
                    <a:pt x="1729" y="9930"/>
                    <a:pt x="1947" y="9980"/>
                    <a:pt x="2184" y="10023"/>
                  </a:cubicBezTo>
                  <a:cubicBezTo>
                    <a:pt x="2378" y="10058"/>
                    <a:pt x="2586" y="10088"/>
                    <a:pt x="2810" y="10109"/>
                  </a:cubicBezTo>
                  <a:lnTo>
                    <a:pt x="2811" y="10109"/>
                  </a:lnTo>
                  <a:cubicBezTo>
                    <a:pt x="3060" y="10134"/>
                    <a:pt x="3327" y="10150"/>
                    <a:pt x="3612" y="10154"/>
                  </a:cubicBezTo>
                  <a:cubicBezTo>
                    <a:pt x="3663" y="10155"/>
                    <a:pt x="3714" y="10156"/>
                    <a:pt x="3766" y="10156"/>
                  </a:cubicBezTo>
                  <a:cubicBezTo>
                    <a:pt x="3877" y="10156"/>
                    <a:pt x="3990" y="10154"/>
                    <a:pt x="4105" y="10150"/>
                  </a:cubicBezTo>
                  <a:cubicBezTo>
                    <a:pt x="4222" y="10154"/>
                    <a:pt x="4338" y="10156"/>
                    <a:pt x="4452" y="10156"/>
                  </a:cubicBezTo>
                  <a:cubicBezTo>
                    <a:pt x="4705" y="10156"/>
                    <a:pt x="4952" y="10147"/>
                    <a:pt x="5191" y="10131"/>
                  </a:cubicBezTo>
                  <a:cubicBezTo>
                    <a:pt x="5515" y="10110"/>
                    <a:pt x="5825" y="10076"/>
                    <a:pt x="6120" y="10032"/>
                  </a:cubicBezTo>
                  <a:cubicBezTo>
                    <a:pt x="6152" y="10027"/>
                    <a:pt x="6185" y="10023"/>
                    <a:pt x="6216" y="10017"/>
                  </a:cubicBezTo>
                  <a:cubicBezTo>
                    <a:pt x="7999" y="9739"/>
                    <a:pt x="9156" y="9137"/>
                    <a:pt x="9156" y="9137"/>
                  </a:cubicBezTo>
                  <a:lnTo>
                    <a:pt x="9156" y="2093"/>
                  </a:lnTo>
                  <a:lnTo>
                    <a:pt x="9157" y="2093"/>
                  </a:lnTo>
                  <a:cubicBezTo>
                    <a:pt x="9156" y="1386"/>
                    <a:pt x="8799" y="726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8072" y="252"/>
                    <a:pt x="7931" y="182"/>
                    <a:pt x="7784" y="129"/>
                  </a:cubicBezTo>
                  <a:cubicBezTo>
                    <a:pt x="7556" y="45"/>
                    <a:pt x="7314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5698225" y="4324825"/>
              <a:ext cx="191125" cy="218175"/>
            </a:xfrm>
            <a:custGeom>
              <a:rect b="b" l="l" r="r" t="t"/>
              <a:pathLst>
                <a:path extrusionOk="0" h="8727" w="7645">
                  <a:moveTo>
                    <a:pt x="3782" y="1"/>
                  </a:moveTo>
                  <a:cubicBezTo>
                    <a:pt x="2525" y="119"/>
                    <a:pt x="1263" y="159"/>
                    <a:pt x="1" y="197"/>
                  </a:cubicBezTo>
                  <a:lnTo>
                    <a:pt x="755" y="4699"/>
                  </a:lnTo>
                  <a:cubicBezTo>
                    <a:pt x="811" y="5189"/>
                    <a:pt x="1057" y="5636"/>
                    <a:pt x="1439" y="5948"/>
                  </a:cubicBezTo>
                  <a:lnTo>
                    <a:pt x="4328" y="8301"/>
                  </a:lnTo>
                  <a:cubicBezTo>
                    <a:pt x="4678" y="8587"/>
                    <a:pt x="5100" y="8727"/>
                    <a:pt x="5520" y="8727"/>
                  </a:cubicBezTo>
                  <a:cubicBezTo>
                    <a:pt x="6068" y="8727"/>
                    <a:pt x="6612" y="8489"/>
                    <a:pt x="6986" y="8030"/>
                  </a:cubicBezTo>
                  <a:cubicBezTo>
                    <a:pt x="7645" y="7222"/>
                    <a:pt x="7524" y="6031"/>
                    <a:pt x="6715" y="5372"/>
                  </a:cubicBezTo>
                  <a:lnTo>
                    <a:pt x="4421" y="3503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5944250" y="4260550"/>
              <a:ext cx="221750" cy="288000"/>
            </a:xfrm>
            <a:custGeom>
              <a:rect b="b" l="l" r="r" t="t"/>
              <a:pathLst>
                <a:path extrusionOk="0" h="11520" w="8870">
                  <a:moveTo>
                    <a:pt x="5211" y="0"/>
                  </a:moveTo>
                  <a:lnTo>
                    <a:pt x="4293" y="5936"/>
                  </a:lnTo>
                  <a:lnTo>
                    <a:pt x="1105" y="8057"/>
                  </a:lnTo>
                  <a:cubicBezTo>
                    <a:pt x="236" y="8635"/>
                    <a:pt x="0" y="9808"/>
                    <a:pt x="578" y="10677"/>
                  </a:cubicBezTo>
                  <a:cubicBezTo>
                    <a:pt x="942" y="11224"/>
                    <a:pt x="1541" y="11520"/>
                    <a:pt x="2152" y="11520"/>
                  </a:cubicBezTo>
                  <a:cubicBezTo>
                    <a:pt x="2512" y="11520"/>
                    <a:pt x="2876" y="11417"/>
                    <a:pt x="3197" y="11203"/>
                  </a:cubicBezTo>
                  <a:lnTo>
                    <a:pt x="7079" y="8621"/>
                  </a:lnTo>
                  <a:cubicBezTo>
                    <a:pt x="7521" y="8327"/>
                    <a:pt x="7818" y="7861"/>
                    <a:pt x="7899" y="7337"/>
                  </a:cubicBezTo>
                  <a:lnTo>
                    <a:pt x="8869" y="1065"/>
                  </a:lnTo>
                  <a:cubicBezTo>
                    <a:pt x="7651" y="708"/>
                    <a:pt x="6418" y="396"/>
                    <a:pt x="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5868475" y="4455750"/>
              <a:ext cx="102600" cy="27675"/>
            </a:xfrm>
            <a:custGeom>
              <a:rect b="b" l="l" r="r" t="t"/>
              <a:pathLst>
                <a:path extrusionOk="0" h="1107" w="4104">
                  <a:moveTo>
                    <a:pt x="76" y="0"/>
                  </a:moveTo>
                  <a:cubicBezTo>
                    <a:pt x="33" y="0"/>
                    <a:pt x="0" y="58"/>
                    <a:pt x="43" y="94"/>
                  </a:cubicBezTo>
                  <a:lnTo>
                    <a:pt x="1239" y="1095"/>
                  </a:lnTo>
                  <a:cubicBezTo>
                    <a:pt x="1248" y="1102"/>
                    <a:pt x="1260" y="1106"/>
                    <a:pt x="1272" y="1106"/>
                  </a:cubicBezTo>
                  <a:cubicBezTo>
                    <a:pt x="1287" y="1106"/>
                    <a:pt x="1303" y="1100"/>
                    <a:pt x="1313" y="1086"/>
                  </a:cubicBezTo>
                  <a:lnTo>
                    <a:pt x="2069" y="133"/>
                  </a:lnTo>
                  <a:lnTo>
                    <a:pt x="3000" y="1091"/>
                  </a:lnTo>
                  <a:cubicBezTo>
                    <a:pt x="3009" y="1101"/>
                    <a:pt x="3023" y="1107"/>
                    <a:pt x="3037" y="1107"/>
                  </a:cubicBezTo>
                  <a:cubicBezTo>
                    <a:pt x="3051" y="1107"/>
                    <a:pt x="3065" y="1102"/>
                    <a:pt x="3076" y="1092"/>
                  </a:cubicBezTo>
                  <a:lnTo>
                    <a:pt x="4067" y="91"/>
                  </a:lnTo>
                  <a:cubicBezTo>
                    <a:pt x="4103" y="53"/>
                    <a:pt x="4069" y="2"/>
                    <a:pt x="4029" y="2"/>
                  </a:cubicBezTo>
                  <a:cubicBezTo>
                    <a:pt x="4017" y="2"/>
                    <a:pt x="4004" y="6"/>
                    <a:pt x="3992" y="17"/>
                  </a:cubicBezTo>
                  <a:lnTo>
                    <a:pt x="3038" y="980"/>
                  </a:lnTo>
                  <a:lnTo>
                    <a:pt x="2103" y="17"/>
                  </a:lnTo>
                  <a:cubicBezTo>
                    <a:pt x="2093" y="8"/>
                    <a:pt x="2080" y="2"/>
                    <a:pt x="2066" y="2"/>
                  </a:cubicBezTo>
                  <a:cubicBezTo>
                    <a:pt x="2065" y="2"/>
                    <a:pt x="2064" y="2"/>
                    <a:pt x="2063" y="2"/>
                  </a:cubicBezTo>
                  <a:cubicBezTo>
                    <a:pt x="2048" y="2"/>
                    <a:pt x="2034" y="9"/>
                    <a:pt x="2025" y="21"/>
                  </a:cubicBezTo>
                  <a:lnTo>
                    <a:pt x="1264" y="979"/>
                  </a:lnTo>
                  <a:lnTo>
                    <a:pt x="110" y="13"/>
                  </a:ln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5918725" y="4455700"/>
              <a:ext cx="2725" cy="256450"/>
            </a:xfrm>
            <a:custGeom>
              <a:rect b="b" l="l" r="r" t="t"/>
              <a:pathLst>
                <a:path extrusionOk="0" h="10258" w="109">
                  <a:moveTo>
                    <a:pt x="55" y="0"/>
                  </a:moveTo>
                  <a:cubicBezTo>
                    <a:pt x="27" y="0"/>
                    <a:pt x="1" y="19"/>
                    <a:pt x="3" y="56"/>
                  </a:cubicBezTo>
                  <a:lnTo>
                    <a:pt x="3" y="10205"/>
                  </a:lnTo>
                  <a:cubicBezTo>
                    <a:pt x="3" y="10234"/>
                    <a:pt x="26" y="10258"/>
                    <a:pt x="55" y="10258"/>
                  </a:cubicBezTo>
                  <a:cubicBezTo>
                    <a:pt x="84" y="10258"/>
                    <a:pt x="107" y="10234"/>
                    <a:pt x="107" y="10204"/>
                  </a:cubicBezTo>
                  <a:lnTo>
                    <a:pt x="107" y="56"/>
                  </a:lnTo>
                  <a:cubicBezTo>
                    <a:pt x="109" y="19"/>
                    <a:pt x="82" y="0"/>
                    <a:pt x="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034825" y="4474900"/>
              <a:ext cx="21775" cy="50850"/>
            </a:xfrm>
            <a:custGeom>
              <a:rect b="b" l="l" r="r" t="t"/>
              <a:pathLst>
                <a:path extrusionOk="0" h="2034" w="871">
                  <a:moveTo>
                    <a:pt x="803" y="1"/>
                  </a:moveTo>
                  <a:cubicBezTo>
                    <a:pt x="783" y="1"/>
                    <a:pt x="764" y="11"/>
                    <a:pt x="755" y="35"/>
                  </a:cubicBezTo>
                  <a:lnTo>
                    <a:pt x="11" y="1962"/>
                  </a:lnTo>
                  <a:cubicBezTo>
                    <a:pt x="1" y="1989"/>
                    <a:pt x="14" y="2019"/>
                    <a:pt x="41" y="2029"/>
                  </a:cubicBezTo>
                  <a:cubicBezTo>
                    <a:pt x="47" y="2031"/>
                    <a:pt x="54" y="2033"/>
                    <a:pt x="60" y="2033"/>
                  </a:cubicBezTo>
                  <a:cubicBezTo>
                    <a:pt x="82" y="2033"/>
                    <a:pt x="101" y="2019"/>
                    <a:pt x="109" y="1999"/>
                  </a:cubicBezTo>
                  <a:lnTo>
                    <a:pt x="853" y="74"/>
                  </a:lnTo>
                  <a:cubicBezTo>
                    <a:pt x="870" y="31"/>
                    <a:pt x="836" y="1"/>
                    <a:pt x="8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6049600" y="4407525"/>
              <a:ext cx="15825" cy="16750"/>
            </a:xfrm>
            <a:custGeom>
              <a:rect b="b" l="l" r="r" t="t"/>
              <a:pathLst>
                <a:path extrusionOk="0" h="670" w="633">
                  <a:moveTo>
                    <a:pt x="78" y="1"/>
                  </a:moveTo>
                  <a:cubicBezTo>
                    <a:pt x="38" y="1"/>
                    <a:pt x="1" y="52"/>
                    <a:pt x="38" y="91"/>
                  </a:cubicBezTo>
                  <a:lnTo>
                    <a:pt x="524" y="652"/>
                  </a:lnTo>
                  <a:cubicBezTo>
                    <a:pt x="533" y="663"/>
                    <a:pt x="548" y="670"/>
                    <a:pt x="563" y="670"/>
                  </a:cubicBezTo>
                  <a:cubicBezTo>
                    <a:pt x="609" y="670"/>
                    <a:pt x="633" y="616"/>
                    <a:pt x="603" y="583"/>
                  </a:cubicBezTo>
                  <a:lnTo>
                    <a:pt x="118" y="22"/>
                  </a:lnTo>
                  <a:cubicBezTo>
                    <a:pt x="106" y="7"/>
                    <a:pt x="92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5786125" y="4411050"/>
              <a:ext cx="24575" cy="18150"/>
            </a:xfrm>
            <a:custGeom>
              <a:rect b="b" l="l" r="r" t="t"/>
              <a:pathLst>
                <a:path extrusionOk="0" h="726" w="983">
                  <a:moveTo>
                    <a:pt x="906" y="1"/>
                  </a:moveTo>
                  <a:cubicBezTo>
                    <a:pt x="896" y="1"/>
                    <a:pt x="885" y="4"/>
                    <a:pt x="874" y="12"/>
                  </a:cubicBezTo>
                  <a:lnTo>
                    <a:pt x="41" y="631"/>
                  </a:lnTo>
                  <a:cubicBezTo>
                    <a:pt x="0" y="661"/>
                    <a:pt x="22" y="725"/>
                    <a:pt x="72" y="725"/>
                  </a:cubicBezTo>
                  <a:cubicBezTo>
                    <a:pt x="83" y="725"/>
                    <a:pt x="94" y="721"/>
                    <a:pt x="103" y="715"/>
                  </a:cubicBezTo>
                  <a:lnTo>
                    <a:pt x="936" y="96"/>
                  </a:lnTo>
                  <a:cubicBezTo>
                    <a:pt x="982" y="62"/>
                    <a:pt x="950" y="1"/>
                    <a:pt x="9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5285600" y="4620700"/>
              <a:ext cx="225950" cy="564125"/>
            </a:xfrm>
            <a:custGeom>
              <a:rect b="b" l="l" r="r" t="t"/>
              <a:pathLst>
                <a:path extrusionOk="0" h="22565" w="9038">
                  <a:moveTo>
                    <a:pt x="8396" y="1"/>
                  </a:moveTo>
                  <a:cubicBezTo>
                    <a:pt x="8164" y="1"/>
                    <a:pt x="7946" y="142"/>
                    <a:pt x="7861" y="372"/>
                  </a:cubicBezTo>
                  <a:lnTo>
                    <a:pt x="134" y="21800"/>
                  </a:lnTo>
                  <a:cubicBezTo>
                    <a:pt x="0" y="22173"/>
                    <a:pt x="275" y="22565"/>
                    <a:pt x="671" y="22565"/>
                  </a:cubicBezTo>
                  <a:cubicBezTo>
                    <a:pt x="912" y="22565"/>
                    <a:pt x="1127" y="22414"/>
                    <a:pt x="1208" y="22188"/>
                  </a:cubicBezTo>
                  <a:lnTo>
                    <a:pt x="8935" y="759"/>
                  </a:lnTo>
                  <a:cubicBezTo>
                    <a:pt x="9037" y="464"/>
                    <a:pt x="8883" y="141"/>
                    <a:pt x="8589" y="34"/>
                  </a:cubicBezTo>
                  <a:cubicBezTo>
                    <a:pt x="8525" y="11"/>
                    <a:pt x="8460" y="1"/>
                    <a:pt x="8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5350850" y="4139375"/>
              <a:ext cx="391425" cy="507175"/>
            </a:xfrm>
            <a:custGeom>
              <a:rect b="b" l="l" r="r" t="t"/>
              <a:pathLst>
                <a:path extrusionOk="0" h="20287" w="15657">
                  <a:moveTo>
                    <a:pt x="7842" y="1"/>
                  </a:moveTo>
                  <a:cubicBezTo>
                    <a:pt x="7838" y="1"/>
                    <a:pt x="7833" y="1"/>
                    <a:pt x="7828" y="1"/>
                  </a:cubicBezTo>
                  <a:cubicBezTo>
                    <a:pt x="3505" y="1"/>
                    <a:pt x="1" y="4541"/>
                    <a:pt x="1" y="10143"/>
                  </a:cubicBezTo>
                  <a:cubicBezTo>
                    <a:pt x="1" y="15746"/>
                    <a:pt x="3505" y="20287"/>
                    <a:pt x="7828" y="20287"/>
                  </a:cubicBezTo>
                  <a:cubicBezTo>
                    <a:pt x="8241" y="20287"/>
                    <a:pt x="8653" y="20246"/>
                    <a:pt x="9058" y="20162"/>
                  </a:cubicBezTo>
                  <a:cubicBezTo>
                    <a:pt x="12798" y="19398"/>
                    <a:pt x="15656" y="15205"/>
                    <a:pt x="15656" y="10143"/>
                  </a:cubicBezTo>
                  <a:cubicBezTo>
                    <a:pt x="15656" y="5083"/>
                    <a:pt x="12798" y="889"/>
                    <a:pt x="9058" y="125"/>
                  </a:cubicBezTo>
                  <a:cubicBezTo>
                    <a:pt x="8658" y="43"/>
                    <a:pt x="8251" y="1"/>
                    <a:pt x="7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546525" y="4139375"/>
              <a:ext cx="257200" cy="507175"/>
            </a:xfrm>
            <a:custGeom>
              <a:rect b="b" l="l" r="r" t="t"/>
              <a:pathLst>
                <a:path extrusionOk="0" h="20287" w="10288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30" y="1"/>
                  </a:lnTo>
                  <a:cubicBezTo>
                    <a:pt x="25" y="1"/>
                    <a:pt x="20" y="1"/>
                    <a:pt x="15" y="1"/>
                  </a:cubicBezTo>
                  <a:close/>
                  <a:moveTo>
                    <a:pt x="2462" y="1"/>
                  </a:moveTo>
                  <a:cubicBezTo>
                    <a:pt x="2462" y="1"/>
                    <a:pt x="2461" y="1"/>
                    <a:pt x="2461" y="1"/>
                  </a:cubicBezTo>
                  <a:lnTo>
                    <a:pt x="30" y="1"/>
                  </a:lnTo>
                  <a:cubicBezTo>
                    <a:pt x="433" y="2"/>
                    <a:pt x="836" y="44"/>
                    <a:pt x="1231" y="125"/>
                  </a:cubicBezTo>
                  <a:cubicBezTo>
                    <a:pt x="4971" y="889"/>
                    <a:pt x="7829" y="5083"/>
                    <a:pt x="7829" y="10143"/>
                  </a:cubicBezTo>
                  <a:cubicBezTo>
                    <a:pt x="7829" y="15205"/>
                    <a:pt x="4971" y="19398"/>
                    <a:pt x="1231" y="20162"/>
                  </a:cubicBezTo>
                  <a:cubicBezTo>
                    <a:pt x="826" y="20246"/>
                    <a:pt x="414" y="20287"/>
                    <a:pt x="1" y="20287"/>
                  </a:cubicBezTo>
                  <a:lnTo>
                    <a:pt x="2461" y="20287"/>
                  </a:lnTo>
                  <a:cubicBezTo>
                    <a:pt x="6783" y="20287"/>
                    <a:pt x="10288" y="15746"/>
                    <a:pt x="10288" y="10143"/>
                  </a:cubicBezTo>
                  <a:cubicBezTo>
                    <a:pt x="10288" y="4543"/>
                    <a:pt x="6784" y="1"/>
                    <a:pt x="24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5374850" y="4172325"/>
              <a:ext cx="331600" cy="441275"/>
            </a:xfrm>
            <a:custGeom>
              <a:rect b="b" l="l" r="r" t="t"/>
              <a:pathLst>
                <a:path extrusionOk="0" h="17651" w="13264">
                  <a:moveTo>
                    <a:pt x="6631" y="1230"/>
                  </a:moveTo>
                  <a:cubicBezTo>
                    <a:pt x="6905" y="1230"/>
                    <a:pt x="7179" y="1259"/>
                    <a:pt x="7447" y="1318"/>
                  </a:cubicBezTo>
                  <a:cubicBezTo>
                    <a:pt x="10061" y="1880"/>
                    <a:pt x="12033" y="5108"/>
                    <a:pt x="12033" y="8825"/>
                  </a:cubicBezTo>
                  <a:cubicBezTo>
                    <a:pt x="12033" y="12543"/>
                    <a:pt x="10061" y="15772"/>
                    <a:pt x="7446" y="16334"/>
                  </a:cubicBezTo>
                  <a:cubicBezTo>
                    <a:pt x="7178" y="16392"/>
                    <a:pt x="6905" y="16422"/>
                    <a:pt x="6631" y="16422"/>
                  </a:cubicBezTo>
                  <a:cubicBezTo>
                    <a:pt x="3653" y="16422"/>
                    <a:pt x="1230" y="13014"/>
                    <a:pt x="1230" y="8825"/>
                  </a:cubicBezTo>
                  <a:cubicBezTo>
                    <a:pt x="1230" y="4638"/>
                    <a:pt x="3653" y="1230"/>
                    <a:pt x="6631" y="1230"/>
                  </a:cubicBezTo>
                  <a:close/>
                  <a:moveTo>
                    <a:pt x="6631" y="1"/>
                  </a:moveTo>
                  <a:cubicBezTo>
                    <a:pt x="2975" y="1"/>
                    <a:pt x="0" y="3959"/>
                    <a:pt x="0" y="8825"/>
                  </a:cubicBezTo>
                  <a:cubicBezTo>
                    <a:pt x="0" y="13692"/>
                    <a:pt x="2975" y="17651"/>
                    <a:pt x="6631" y="17651"/>
                  </a:cubicBezTo>
                  <a:cubicBezTo>
                    <a:pt x="6992" y="17651"/>
                    <a:pt x="7353" y="17613"/>
                    <a:pt x="7705" y="17536"/>
                  </a:cubicBezTo>
                  <a:cubicBezTo>
                    <a:pt x="10926" y="16844"/>
                    <a:pt x="13263" y="13180"/>
                    <a:pt x="13263" y="8825"/>
                  </a:cubicBezTo>
                  <a:cubicBezTo>
                    <a:pt x="13263" y="4471"/>
                    <a:pt x="10926" y="808"/>
                    <a:pt x="7706" y="115"/>
                  </a:cubicBezTo>
                  <a:cubicBezTo>
                    <a:pt x="7354" y="39"/>
                    <a:pt x="6993" y="1"/>
                    <a:pt x="663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5454875" y="4267600"/>
              <a:ext cx="167400" cy="258600"/>
            </a:xfrm>
            <a:custGeom>
              <a:rect b="b" l="l" r="r" t="t"/>
              <a:pathLst>
                <a:path extrusionOk="0" h="10344" w="6696">
                  <a:moveTo>
                    <a:pt x="3348" y="1230"/>
                  </a:moveTo>
                  <a:cubicBezTo>
                    <a:pt x="3440" y="1230"/>
                    <a:pt x="3532" y="1243"/>
                    <a:pt x="3621" y="1266"/>
                  </a:cubicBezTo>
                  <a:cubicBezTo>
                    <a:pt x="4527" y="1505"/>
                    <a:pt x="5466" y="3031"/>
                    <a:pt x="5466" y="5172"/>
                  </a:cubicBezTo>
                  <a:cubicBezTo>
                    <a:pt x="5466" y="7314"/>
                    <a:pt x="4527" y="8840"/>
                    <a:pt x="3620" y="9079"/>
                  </a:cubicBezTo>
                  <a:cubicBezTo>
                    <a:pt x="3531" y="9102"/>
                    <a:pt x="3439" y="9114"/>
                    <a:pt x="3348" y="9114"/>
                  </a:cubicBezTo>
                  <a:cubicBezTo>
                    <a:pt x="2219" y="9114"/>
                    <a:pt x="1230" y="7272"/>
                    <a:pt x="1230" y="5172"/>
                  </a:cubicBezTo>
                  <a:cubicBezTo>
                    <a:pt x="1230" y="3073"/>
                    <a:pt x="2219" y="1230"/>
                    <a:pt x="3348" y="1230"/>
                  </a:cubicBezTo>
                  <a:close/>
                  <a:moveTo>
                    <a:pt x="3348" y="0"/>
                  </a:moveTo>
                  <a:cubicBezTo>
                    <a:pt x="1470" y="0"/>
                    <a:pt x="0" y="2273"/>
                    <a:pt x="0" y="5172"/>
                  </a:cubicBezTo>
                  <a:cubicBezTo>
                    <a:pt x="0" y="8072"/>
                    <a:pt x="1471" y="10344"/>
                    <a:pt x="3348" y="10344"/>
                  </a:cubicBezTo>
                  <a:cubicBezTo>
                    <a:pt x="3545" y="10344"/>
                    <a:pt x="3743" y="10318"/>
                    <a:pt x="3933" y="10268"/>
                  </a:cubicBezTo>
                  <a:cubicBezTo>
                    <a:pt x="5534" y="9847"/>
                    <a:pt x="6696" y="7704"/>
                    <a:pt x="6696" y="5172"/>
                  </a:cubicBezTo>
                  <a:cubicBezTo>
                    <a:pt x="6696" y="2640"/>
                    <a:pt x="5534" y="497"/>
                    <a:pt x="3935" y="77"/>
                  </a:cubicBezTo>
                  <a:cubicBezTo>
                    <a:pt x="3744" y="26"/>
                    <a:pt x="3546" y="0"/>
                    <a:pt x="334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519775" y="4363400"/>
              <a:ext cx="37600" cy="67025"/>
            </a:xfrm>
            <a:custGeom>
              <a:rect b="b" l="l" r="r" t="t"/>
              <a:pathLst>
                <a:path extrusionOk="0" h="2681" w="1504">
                  <a:moveTo>
                    <a:pt x="752" y="0"/>
                  </a:moveTo>
                  <a:cubicBezTo>
                    <a:pt x="337" y="0"/>
                    <a:pt x="1" y="600"/>
                    <a:pt x="1" y="1340"/>
                  </a:cubicBezTo>
                  <a:cubicBezTo>
                    <a:pt x="1" y="2080"/>
                    <a:pt x="337" y="2681"/>
                    <a:pt x="752" y="2681"/>
                  </a:cubicBezTo>
                  <a:cubicBezTo>
                    <a:pt x="1167" y="2681"/>
                    <a:pt x="1503" y="2080"/>
                    <a:pt x="1503" y="1340"/>
                  </a:cubicBezTo>
                  <a:cubicBezTo>
                    <a:pt x="1503" y="600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631800" y="4620525"/>
              <a:ext cx="228300" cy="566325"/>
            </a:xfrm>
            <a:custGeom>
              <a:rect b="b" l="l" r="r" t="t"/>
              <a:pathLst>
                <a:path extrusionOk="0" h="22653" w="9132">
                  <a:moveTo>
                    <a:pt x="645" y="1"/>
                  </a:moveTo>
                  <a:cubicBezTo>
                    <a:pt x="580" y="1"/>
                    <a:pt x="515" y="12"/>
                    <a:pt x="450" y="35"/>
                  </a:cubicBezTo>
                  <a:cubicBezTo>
                    <a:pt x="153" y="143"/>
                    <a:pt x="1" y="472"/>
                    <a:pt x="109" y="768"/>
                  </a:cubicBezTo>
                  <a:lnTo>
                    <a:pt x="7924" y="22275"/>
                  </a:lnTo>
                  <a:cubicBezTo>
                    <a:pt x="8006" y="22501"/>
                    <a:pt x="8221" y="22651"/>
                    <a:pt x="8461" y="22652"/>
                  </a:cubicBezTo>
                  <a:lnTo>
                    <a:pt x="8461" y="22651"/>
                  </a:lnTo>
                  <a:cubicBezTo>
                    <a:pt x="8857" y="22651"/>
                    <a:pt x="9132" y="22257"/>
                    <a:pt x="8997" y="21886"/>
                  </a:cubicBezTo>
                  <a:lnTo>
                    <a:pt x="1182" y="377"/>
                  </a:lnTo>
                  <a:cubicBezTo>
                    <a:pt x="1097" y="145"/>
                    <a:pt x="878" y="1"/>
                    <a:pt x="6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25125" y="4123250"/>
              <a:ext cx="48000" cy="32600"/>
            </a:xfrm>
            <a:custGeom>
              <a:rect b="b" l="l" r="r" t="t"/>
              <a:pathLst>
                <a:path extrusionOk="0" h="1304" w="1920">
                  <a:moveTo>
                    <a:pt x="497" y="1"/>
                  </a:moveTo>
                  <a:cubicBezTo>
                    <a:pt x="333" y="1"/>
                    <a:pt x="176" y="93"/>
                    <a:pt x="102" y="251"/>
                  </a:cubicBezTo>
                  <a:cubicBezTo>
                    <a:pt x="1" y="468"/>
                    <a:pt x="94" y="727"/>
                    <a:pt x="312" y="829"/>
                  </a:cubicBezTo>
                  <a:lnTo>
                    <a:pt x="1240" y="1263"/>
                  </a:lnTo>
                  <a:cubicBezTo>
                    <a:pt x="1300" y="1291"/>
                    <a:pt x="1362" y="1304"/>
                    <a:pt x="1424" y="1304"/>
                  </a:cubicBezTo>
                  <a:cubicBezTo>
                    <a:pt x="1588" y="1304"/>
                    <a:pt x="1745" y="1211"/>
                    <a:pt x="1819" y="1053"/>
                  </a:cubicBezTo>
                  <a:cubicBezTo>
                    <a:pt x="1919" y="835"/>
                    <a:pt x="1826" y="577"/>
                    <a:pt x="1609" y="475"/>
                  </a:cubicBezTo>
                  <a:lnTo>
                    <a:pt x="680" y="41"/>
                  </a:lnTo>
                  <a:cubicBezTo>
                    <a:pt x="621" y="14"/>
                    <a:pt x="558" y="1"/>
                    <a:pt x="497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560525" y="4109100"/>
              <a:ext cx="21825" cy="47400"/>
            </a:xfrm>
            <a:custGeom>
              <a:rect b="b" l="l" r="r" t="t"/>
              <a:pathLst>
                <a:path extrusionOk="0" h="1896" w="873">
                  <a:moveTo>
                    <a:pt x="434" y="0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3" y="1461"/>
                  </a:lnTo>
                  <a:cubicBezTo>
                    <a:pt x="4" y="1701"/>
                    <a:pt x="200" y="1896"/>
                    <a:pt x="440" y="1896"/>
                  </a:cubicBezTo>
                  <a:cubicBezTo>
                    <a:pt x="679" y="1894"/>
                    <a:pt x="873" y="1699"/>
                    <a:pt x="873" y="1459"/>
                  </a:cubicBezTo>
                  <a:lnTo>
                    <a:pt x="871" y="434"/>
                  </a:lnTo>
                  <a:cubicBezTo>
                    <a:pt x="869" y="194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582100" y="4108775"/>
              <a:ext cx="22050" cy="47650"/>
            </a:xfrm>
            <a:custGeom>
              <a:rect b="b" l="l" r="r" t="t"/>
              <a:pathLst>
                <a:path extrusionOk="0" h="1906" w="882">
                  <a:moveTo>
                    <a:pt x="441" y="0"/>
                  </a:moveTo>
                  <a:cubicBezTo>
                    <a:pt x="196" y="1"/>
                    <a:pt x="1" y="203"/>
                    <a:pt x="8" y="447"/>
                  </a:cubicBezTo>
                  <a:lnTo>
                    <a:pt x="10" y="1472"/>
                  </a:lnTo>
                  <a:cubicBezTo>
                    <a:pt x="11" y="1712"/>
                    <a:pt x="206" y="1906"/>
                    <a:pt x="446" y="1906"/>
                  </a:cubicBezTo>
                  <a:cubicBezTo>
                    <a:pt x="686" y="1905"/>
                    <a:pt x="879" y="1709"/>
                    <a:pt x="879" y="1469"/>
                  </a:cubicBezTo>
                  <a:lnTo>
                    <a:pt x="876" y="445"/>
                  </a:lnTo>
                  <a:cubicBezTo>
                    <a:pt x="881" y="201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604000" y="4108975"/>
              <a:ext cx="21825" cy="47400"/>
            </a:xfrm>
            <a:custGeom>
              <a:rect b="b" l="l" r="r" t="t"/>
              <a:pathLst>
                <a:path extrusionOk="0" h="1896" w="873">
                  <a:moveTo>
                    <a:pt x="435" y="0"/>
                  </a:moveTo>
                  <a:cubicBezTo>
                    <a:pt x="195" y="1"/>
                    <a:pt x="0" y="197"/>
                    <a:pt x="0" y="437"/>
                  </a:cubicBezTo>
                  <a:lnTo>
                    <a:pt x="3" y="1461"/>
                  </a:lnTo>
                  <a:cubicBezTo>
                    <a:pt x="4" y="1702"/>
                    <a:pt x="200" y="1896"/>
                    <a:pt x="440" y="1896"/>
                  </a:cubicBezTo>
                  <a:cubicBezTo>
                    <a:pt x="679" y="1895"/>
                    <a:pt x="873" y="1699"/>
                    <a:pt x="873" y="1459"/>
                  </a:cubicBezTo>
                  <a:lnTo>
                    <a:pt x="870" y="435"/>
                  </a:lnTo>
                  <a:cubicBezTo>
                    <a:pt x="870" y="319"/>
                    <a:pt x="824" y="209"/>
                    <a:pt x="742" y="127"/>
                  </a:cubicBezTo>
                  <a:cubicBezTo>
                    <a:pt x="660" y="46"/>
                    <a:pt x="550" y="0"/>
                    <a:pt x="43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625725" y="4108925"/>
              <a:ext cx="21850" cy="40800"/>
            </a:xfrm>
            <a:custGeom>
              <a:rect b="b" l="l" r="r" t="t"/>
              <a:pathLst>
                <a:path extrusionOk="0" h="1632" w="874">
                  <a:moveTo>
                    <a:pt x="437" y="0"/>
                  </a:moveTo>
                  <a:cubicBezTo>
                    <a:pt x="436" y="0"/>
                    <a:pt x="436" y="0"/>
                    <a:pt x="435" y="0"/>
                  </a:cubicBezTo>
                  <a:cubicBezTo>
                    <a:pt x="194" y="1"/>
                    <a:pt x="1" y="196"/>
                    <a:pt x="1" y="437"/>
                  </a:cubicBezTo>
                  <a:lnTo>
                    <a:pt x="3" y="1197"/>
                  </a:lnTo>
                  <a:cubicBezTo>
                    <a:pt x="4" y="1312"/>
                    <a:pt x="50" y="1423"/>
                    <a:pt x="132" y="1504"/>
                  </a:cubicBezTo>
                  <a:cubicBezTo>
                    <a:pt x="214" y="1585"/>
                    <a:pt x="323" y="1632"/>
                    <a:pt x="439" y="1632"/>
                  </a:cubicBezTo>
                  <a:cubicBezTo>
                    <a:pt x="679" y="1630"/>
                    <a:pt x="874" y="1435"/>
                    <a:pt x="874" y="1194"/>
                  </a:cubicBezTo>
                  <a:lnTo>
                    <a:pt x="872" y="435"/>
                  </a:lnTo>
                  <a:cubicBezTo>
                    <a:pt x="871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624450" y="4116150"/>
              <a:ext cx="2850" cy="26075"/>
            </a:xfrm>
            <a:custGeom>
              <a:rect b="b" l="l" r="r" t="t"/>
              <a:pathLst>
                <a:path extrusionOk="0" h="1043" w="114">
                  <a:moveTo>
                    <a:pt x="63" y="1"/>
                  </a:moveTo>
                  <a:cubicBezTo>
                    <a:pt x="54" y="1"/>
                    <a:pt x="45" y="3"/>
                    <a:pt x="38" y="8"/>
                  </a:cubicBezTo>
                  <a:cubicBezTo>
                    <a:pt x="22" y="17"/>
                    <a:pt x="12" y="33"/>
                    <a:pt x="11" y="51"/>
                  </a:cubicBezTo>
                  <a:lnTo>
                    <a:pt x="3" y="988"/>
                  </a:lnTo>
                  <a:cubicBezTo>
                    <a:pt x="1" y="1017"/>
                    <a:pt x="24" y="1041"/>
                    <a:pt x="53" y="1042"/>
                  </a:cubicBezTo>
                  <a:cubicBezTo>
                    <a:pt x="82" y="1042"/>
                    <a:pt x="106" y="1018"/>
                    <a:pt x="104" y="989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645975" y="4125525"/>
              <a:ext cx="2850" cy="17000"/>
            </a:xfrm>
            <a:custGeom>
              <a:rect b="b" l="l" r="r" t="t"/>
              <a:pathLst>
                <a:path extrusionOk="0" h="680" w="114">
                  <a:moveTo>
                    <a:pt x="59" y="0"/>
                  </a:moveTo>
                  <a:cubicBezTo>
                    <a:pt x="51" y="0"/>
                    <a:pt x="43" y="3"/>
                    <a:pt x="36" y="6"/>
                  </a:cubicBezTo>
                  <a:cubicBezTo>
                    <a:pt x="21" y="16"/>
                    <a:pt x="11" y="33"/>
                    <a:pt x="11" y="51"/>
                  </a:cubicBezTo>
                  <a:lnTo>
                    <a:pt x="2" y="625"/>
                  </a:lnTo>
                  <a:cubicBezTo>
                    <a:pt x="0" y="654"/>
                    <a:pt x="22" y="680"/>
                    <a:pt x="51" y="680"/>
                  </a:cubicBezTo>
                  <a:cubicBezTo>
                    <a:pt x="52" y="680"/>
                    <a:pt x="53" y="680"/>
                    <a:pt x="53" y="680"/>
                  </a:cubicBezTo>
                  <a:cubicBezTo>
                    <a:pt x="82" y="680"/>
                    <a:pt x="105" y="656"/>
                    <a:pt x="104" y="627"/>
                  </a:cubicBezTo>
                  <a:lnTo>
                    <a:pt x="113" y="52"/>
                  </a:lnTo>
                  <a:cubicBezTo>
                    <a:pt x="114" y="24"/>
                    <a:pt x="91" y="0"/>
                    <a:pt x="63" y="0"/>
                  </a:cubicBezTo>
                  <a:cubicBezTo>
                    <a:pt x="61" y="0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602725" y="4116200"/>
              <a:ext cx="2825" cy="30675"/>
            </a:xfrm>
            <a:custGeom>
              <a:rect b="b" l="l" r="r" t="t"/>
              <a:pathLst>
                <a:path extrusionOk="0" h="1227" w="113">
                  <a:moveTo>
                    <a:pt x="62" y="1"/>
                  </a:moveTo>
                  <a:cubicBezTo>
                    <a:pt x="53" y="1"/>
                    <a:pt x="44" y="3"/>
                    <a:pt x="37" y="8"/>
                  </a:cubicBezTo>
                  <a:cubicBezTo>
                    <a:pt x="20" y="16"/>
                    <a:pt x="10" y="33"/>
                    <a:pt x="10" y="52"/>
                  </a:cubicBezTo>
                  <a:lnTo>
                    <a:pt x="2" y="1172"/>
                  </a:lnTo>
                  <a:cubicBezTo>
                    <a:pt x="1" y="1202"/>
                    <a:pt x="24" y="1227"/>
                    <a:pt x="53" y="1227"/>
                  </a:cubicBezTo>
                  <a:cubicBezTo>
                    <a:pt x="83" y="1227"/>
                    <a:pt x="106" y="1202"/>
                    <a:pt x="105" y="1172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581025" y="4117075"/>
              <a:ext cx="2675" cy="29850"/>
            </a:xfrm>
            <a:custGeom>
              <a:rect b="b" l="l" r="r" t="t"/>
              <a:pathLst>
                <a:path extrusionOk="0" h="1194" w="107">
                  <a:moveTo>
                    <a:pt x="55" y="1"/>
                  </a:moveTo>
                  <a:cubicBezTo>
                    <a:pt x="47" y="1"/>
                    <a:pt x="38" y="3"/>
                    <a:pt x="30" y="8"/>
                  </a:cubicBezTo>
                  <a:cubicBezTo>
                    <a:pt x="14" y="17"/>
                    <a:pt x="4" y="34"/>
                    <a:pt x="4" y="52"/>
                  </a:cubicBezTo>
                  <a:lnTo>
                    <a:pt x="2" y="1140"/>
                  </a:lnTo>
                  <a:cubicBezTo>
                    <a:pt x="0" y="1170"/>
                    <a:pt x="24" y="1194"/>
                    <a:pt x="53" y="1194"/>
                  </a:cubicBezTo>
                  <a:cubicBezTo>
                    <a:pt x="82" y="1194"/>
                    <a:pt x="105" y="1170"/>
                    <a:pt x="104" y="1140"/>
                  </a:cubicBezTo>
                  <a:lnTo>
                    <a:pt x="106" y="52"/>
                  </a:lnTo>
                  <a:cubicBezTo>
                    <a:pt x="107" y="22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07075" y="4038575"/>
              <a:ext cx="216575" cy="244425"/>
            </a:xfrm>
            <a:custGeom>
              <a:rect b="b" l="l" r="r" t="t"/>
              <a:pathLst>
                <a:path extrusionOk="0" h="9777" w="8663">
                  <a:moveTo>
                    <a:pt x="4332" y="0"/>
                  </a:moveTo>
                  <a:cubicBezTo>
                    <a:pt x="1940" y="0"/>
                    <a:pt x="1" y="1939"/>
                    <a:pt x="1" y="4332"/>
                  </a:cubicBezTo>
                  <a:cubicBezTo>
                    <a:pt x="1" y="6386"/>
                    <a:pt x="1433" y="8107"/>
                    <a:pt x="3354" y="8550"/>
                  </a:cubicBezTo>
                  <a:lnTo>
                    <a:pt x="4339" y="9776"/>
                  </a:lnTo>
                  <a:lnTo>
                    <a:pt x="5096" y="8594"/>
                  </a:lnTo>
                  <a:cubicBezTo>
                    <a:pt x="7124" y="8233"/>
                    <a:pt x="8662" y="6462"/>
                    <a:pt x="8662" y="4332"/>
                  </a:cubicBezTo>
                  <a:cubicBezTo>
                    <a:pt x="8662" y="1939"/>
                    <a:pt x="6725" y="0"/>
                    <a:pt x="43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35000" y="4063100"/>
              <a:ext cx="160750" cy="152900"/>
            </a:xfrm>
            <a:custGeom>
              <a:rect b="b" l="l" r="r" t="t"/>
              <a:pathLst>
                <a:path extrusionOk="0" h="6116" w="6430">
                  <a:moveTo>
                    <a:pt x="3214" y="1"/>
                  </a:moveTo>
                  <a:lnTo>
                    <a:pt x="2221" y="2014"/>
                  </a:lnTo>
                  <a:lnTo>
                    <a:pt x="0" y="2336"/>
                  </a:lnTo>
                  <a:lnTo>
                    <a:pt x="1607" y="3903"/>
                  </a:lnTo>
                  <a:lnTo>
                    <a:pt x="1227" y="6116"/>
                  </a:lnTo>
                  <a:lnTo>
                    <a:pt x="1227" y="6116"/>
                  </a:lnTo>
                  <a:lnTo>
                    <a:pt x="3214" y="5071"/>
                  </a:lnTo>
                  <a:lnTo>
                    <a:pt x="5202" y="6116"/>
                  </a:lnTo>
                  <a:lnTo>
                    <a:pt x="5202" y="6116"/>
                  </a:lnTo>
                  <a:lnTo>
                    <a:pt x="4822" y="3903"/>
                  </a:lnTo>
                  <a:lnTo>
                    <a:pt x="6430" y="2336"/>
                  </a:lnTo>
                  <a:lnTo>
                    <a:pt x="4208" y="2014"/>
                  </a:lnTo>
                  <a:lnTo>
                    <a:pt x="3214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814125" y="4054700"/>
              <a:ext cx="63875" cy="127825"/>
            </a:xfrm>
            <a:custGeom>
              <a:rect b="b" l="l" r="r" t="t"/>
              <a:pathLst>
                <a:path extrusionOk="0" h="5113" w="2555">
                  <a:moveTo>
                    <a:pt x="2479" y="0"/>
                  </a:moveTo>
                  <a:cubicBezTo>
                    <a:pt x="2471" y="0"/>
                    <a:pt x="2462" y="2"/>
                    <a:pt x="2453" y="7"/>
                  </a:cubicBezTo>
                  <a:cubicBezTo>
                    <a:pt x="1537" y="425"/>
                    <a:pt x="791" y="1199"/>
                    <a:pt x="406" y="2129"/>
                  </a:cubicBezTo>
                  <a:cubicBezTo>
                    <a:pt x="20" y="3060"/>
                    <a:pt x="1" y="4134"/>
                    <a:pt x="353" y="5078"/>
                  </a:cubicBezTo>
                  <a:cubicBezTo>
                    <a:pt x="361" y="5099"/>
                    <a:pt x="380" y="5113"/>
                    <a:pt x="402" y="5113"/>
                  </a:cubicBezTo>
                  <a:cubicBezTo>
                    <a:pt x="408" y="5113"/>
                    <a:pt x="414" y="5111"/>
                    <a:pt x="420" y="5109"/>
                  </a:cubicBezTo>
                  <a:cubicBezTo>
                    <a:pt x="447" y="5099"/>
                    <a:pt x="461" y="5068"/>
                    <a:pt x="451" y="5041"/>
                  </a:cubicBezTo>
                  <a:cubicBezTo>
                    <a:pt x="109" y="4122"/>
                    <a:pt x="127" y="3076"/>
                    <a:pt x="503" y="2169"/>
                  </a:cubicBezTo>
                  <a:cubicBezTo>
                    <a:pt x="878" y="1264"/>
                    <a:pt x="1605" y="510"/>
                    <a:pt x="2497" y="103"/>
                  </a:cubicBezTo>
                  <a:cubicBezTo>
                    <a:pt x="2555" y="79"/>
                    <a:pt x="2529" y="0"/>
                    <a:pt x="24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944750" y="4181900"/>
              <a:ext cx="62300" cy="60125"/>
            </a:xfrm>
            <a:custGeom>
              <a:rect b="b" l="l" r="r" t="t"/>
              <a:pathLst>
                <a:path extrusionOk="0" h="2405" w="2492">
                  <a:moveTo>
                    <a:pt x="2425" y="0"/>
                  </a:moveTo>
                  <a:cubicBezTo>
                    <a:pt x="2404" y="0"/>
                    <a:pt x="2384" y="11"/>
                    <a:pt x="2376" y="38"/>
                  </a:cubicBezTo>
                  <a:cubicBezTo>
                    <a:pt x="2007" y="1090"/>
                    <a:pt x="1118" y="1957"/>
                    <a:pt x="57" y="2303"/>
                  </a:cubicBezTo>
                  <a:cubicBezTo>
                    <a:pt x="0" y="2321"/>
                    <a:pt x="13" y="2405"/>
                    <a:pt x="73" y="2405"/>
                  </a:cubicBezTo>
                  <a:cubicBezTo>
                    <a:pt x="79" y="2405"/>
                    <a:pt x="84" y="2405"/>
                    <a:pt x="89" y="2403"/>
                  </a:cubicBezTo>
                  <a:cubicBezTo>
                    <a:pt x="1180" y="2047"/>
                    <a:pt x="2094" y="1155"/>
                    <a:pt x="2475" y="73"/>
                  </a:cubicBezTo>
                  <a:cubicBezTo>
                    <a:pt x="2492" y="30"/>
                    <a:pt x="2458" y="0"/>
                    <a:pt x="24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>
            <p:ph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37"/>
          <p:cNvSpPr txBox="1"/>
          <p:nvPr>
            <p:ph type="title"/>
          </p:nvPr>
        </p:nvSpPr>
        <p:spPr>
          <a:xfrm>
            <a:off x="4230209" y="2188205"/>
            <a:ext cx="42153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Project Flow</a:t>
            </a:r>
            <a:endParaRPr i="1" sz="5200"/>
          </a:p>
        </p:txBody>
      </p:sp>
      <p:grpSp>
        <p:nvGrpSpPr>
          <p:cNvPr id="417" name="Google Shape;417;p37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18" name="Google Shape;418;p37"/>
            <p:cNvSpPr/>
            <p:nvPr/>
          </p:nvSpPr>
          <p:spPr>
            <a:xfrm>
              <a:off x="3006425" y="3271000"/>
              <a:ext cx="1299250" cy="3300"/>
            </a:xfrm>
            <a:custGeom>
              <a:rect b="b" l="l" r="r" t="t"/>
              <a:pathLst>
                <a:path extrusionOk="0" h="132" w="5197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024050" y="1953400"/>
              <a:ext cx="1166325" cy="1166350"/>
            </a:xfrm>
            <a:custGeom>
              <a:rect b="b" l="l" r="r" t="t"/>
              <a:pathLst>
                <a:path extrusionOk="0" h="46654" w="46653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303925" y="2509300"/>
              <a:ext cx="293200" cy="290800"/>
            </a:xfrm>
            <a:custGeom>
              <a:rect b="b" l="l" r="r" t="t"/>
              <a:pathLst>
                <a:path extrusionOk="0" h="11632" w="11728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517475" y="2077025"/>
              <a:ext cx="164125" cy="159550"/>
            </a:xfrm>
            <a:custGeom>
              <a:rect b="b" l="l" r="r" t="t"/>
              <a:pathLst>
                <a:path extrusionOk="0" h="6382" w="6565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134925" y="2663375"/>
              <a:ext cx="164100" cy="159550"/>
            </a:xfrm>
            <a:custGeom>
              <a:rect b="b" l="l" r="r" t="t"/>
              <a:pathLst>
                <a:path extrusionOk="0" h="6382" w="6564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469650" y="2026950"/>
              <a:ext cx="262075" cy="262075"/>
            </a:xfrm>
            <a:custGeom>
              <a:rect b="b" l="l" r="r" t="t"/>
              <a:pathLst>
                <a:path extrusionOk="0" h="10483" w="10483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50175" y="2105425"/>
              <a:ext cx="164100" cy="159525"/>
            </a:xfrm>
            <a:custGeom>
              <a:rect b="b" l="l" r="r" t="t"/>
              <a:pathLst>
                <a:path extrusionOk="0" h="6381" w="6564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055800" y="2191350"/>
              <a:ext cx="318875" cy="248650"/>
            </a:xfrm>
            <a:custGeom>
              <a:rect b="b" l="l" r="r" t="t"/>
              <a:pathLst>
                <a:path extrusionOk="0" h="9946" w="12755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068125" y="2204200"/>
              <a:ext cx="260200" cy="120950"/>
            </a:xfrm>
            <a:custGeom>
              <a:rect b="b" l="l" r="r" t="t"/>
              <a:pathLst>
                <a:path extrusionOk="0" h="4838" w="10408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094200" y="2312650"/>
              <a:ext cx="85325" cy="119300"/>
            </a:xfrm>
            <a:custGeom>
              <a:rect b="b" l="l" r="r" t="t"/>
              <a:pathLst>
                <a:path extrusionOk="0" h="4772" w="3413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247500" y="2297425"/>
              <a:ext cx="116750" cy="85650"/>
            </a:xfrm>
            <a:custGeom>
              <a:rect b="b" l="l" r="r" t="t"/>
              <a:pathLst>
                <a:path extrusionOk="0" h="3426" w="467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273875" y="2058925"/>
              <a:ext cx="199050" cy="199000"/>
            </a:xfrm>
            <a:custGeom>
              <a:rect b="b" l="l" r="r" t="t"/>
              <a:pathLst>
                <a:path extrusionOk="0" h="7960" w="7962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341250" y="2103850"/>
              <a:ext cx="93525" cy="109175"/>
            </a:xfrm>
            <a:custGeom>
              <a:rect b="b" l="l" r="r" t="t"/>
              <a:pathLst>
                <a:path extrusionOk="0" h="4367" w="3741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280025" y="2143750"/>
              <a:ext cx="59575" cy="97675"/>
            </a:xfrm>
            <a:custGeom>
              <a:rect b="b" l="l" r="r" t="t"/>
              <a:pathLst>
                <a:path extrusionOk="0" h="3907" w="2383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451725" y="2117500"/>
              <a:ext cx="15500" cy="45050"/>
            </a:xfrm>
            <a:custGeom>
              <a:rect b="b" l="l" r="r" t="t"/>
              <a:pathLst>
                <a:path extrusionOk="0" h="1802" w="62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150200" y="2103850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402275" y="2606825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981150" y="2340250"/>
              <a:ext cx="183875" cy="329750"/>
            </a:xfrm>
            <a:custGeom>
              <a:rect b="b" l="l" r="r" t="t"/>
              <a:pathLst>
                <a:path extrusionOk="0" h="13190" w="7355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241725" y="2427500"/>
              <a:ext cx="71125" cy="108250"/>
            </a:xfrm>
            <a:custGeom>
              <a:rect b="b" l="l" r="r" t="t"/>
              <a:pathLst>
                <a:path extrusionOk="0" h="4330" w="2845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168975" y="2433475"/>
              <a:ext cx="216850" cy="210450"/>
            </a:xfrm>
            <a:custGeom>
              <a:rect b="b" l="l" r="r" t="t"/>
              <a:pathLst>
                <a:path extrusionOk="0" h="8418" w="8674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169225" y="2433550"/>
              <a:ext cx="109850" cy="102200"/>
            </a:xfrm>
            <a:custGeom>
              <a:rect b="b" l="l" r="r" t="t"/>
              <a:pathLst>
                <a:path extrusionOk="0" h="4088" w="4394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192725" y="2590075"/>
              <a:ext cx="93075" cy="44775"/>
            </a:xfrm>
            <a:custGeom>
              <a:rect b="b" l="l" r="r" t="t"/>
              <a:pathLst>
                <a:path extrusionOk="0" h="1791" w="3723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302750" y="2623150"/>
              <a:ext cx="19425" cy="8625"/>
            </a:xfrm>
            <a:custGeom>
              <a:rect b="b" l="l" r="r" t="t"/>
              <a:pathLst>
                <a:path extrusionOk="0" h="345" w="777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255250" y="2433525"/>
              <a:ext cx="58625" cy="102350"/>
            </a:xfrm>
            <a:custGeom>
              <a:rect b="b" l="l" r="r" t="t"/>
              <a:pathLst>
                <a:path extrusionOk="0" h="4094" w="2345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276625" y="2281050"/>
              <a:ext cx="220525" cy="159075"/>
            </a:xfrm>
            <a:custGeom>
              <a:rect b="b" l="l" r="r" t="t"/>
              <a:pathLst>
                <a:path extrusionOk="0" h="6363" w="8821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309575" y="2307450"/>
              <a:ext cx="165200" cy="25800"/>
            </a:xfrm>
            <a:custGeom>
              <a:rect b="b" l="l" r="r" t="t"/>
              <a:pathLst>
                <a:path extrusionOk="0" h="1032" w="6608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306700" y="2331125"/>
              <a:ext cx="165150" cy="25800"/>
            </a:xfrm>
            <a:custGeom>
              <a:rect b="b" l="l" r="r" t="t"/>
              <a:pathLst>
                <a:path extrusionOk="0" h="1032" w="6606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3303350" y="2358175"/>
              <a:ext cx="102425" cy="18050"/>
            </a:xfrm>
            <a:custGeom>
              <a:rect b="b" l="l" r="r" t="t"/>
              <a:pathLst>
                <a:path extrusionOk="0" h="722" w="4097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3291975" y="2285100"/>
              <a:ext cx="23975" cy="18150"/>
            </a:xfrm>
            <a:custGeom>
              <a:rect b="b" l="l" r="r" t="t"/>
              <a:pathLst>
                <a:path extrusionOk="0" h="726" w="959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282975" y="2347825"/>
              <a:ext cx="4125" cy="23375"/>
            </a:xfrm>
            <a:custGeom>
              <a:rect b="b" l="l" r="r" t="t"/>
              <a:pathLst>
                <a:path extrusionOk="0" h="935" w="165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070150" y="20803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3070150" y="217365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3708200" y="2339025"/>
              <a:ext cx="324400" cy="188325"/>
            </a:xfrm>
            <a:custGeom>
              <a:rect b="b" l="l" r="r" t="t"/>
              <a:pathLst>
                <a:path extrusionOk="0" h="7533" w="12976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662650" y="2560075"/>
              <a:ext cx="614600" cy="654825"/>
            </a:xfrm>
            <a:custGeom>
              <a:rect b="b" l="l" r="r" t="t"/>
              <a:pathLst>
                <a:path extrusionOk="0" h="26193" w="24584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001150" y="2213150"/>
              <a:ext cx="103525" cy="118225"/>
            </a:xfrm>
            <a:custGeom>
              <a:rect b="b" l="l" r="r" t="t"/>
              <a:pathLst>
                <a:path extrusionOk="0" h="4729" w="4141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017325" y="2304025"/>
              <a:ext cx="81675" cy="58050"/>
            </a:xfrm>
            <a:custGeom>
              <a:rect b="b" l="l" r="r" t="t"/>
              <a:pathLst>
                <a:path extrusionOk="0" h="2322" w="3267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095825" y="2254000"/>
              <a:ext cx="33225" cy="50600"/>
            </a:xfrm>
            <a:custGeom>
              <a:rect b="b" l="l" r="r" t="t"/>
              <a:pathLst>
                <a:path extrusionOk="0" h="2024" w="1329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014050" y="2248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015725" y="2237625"/>
              <a:ext cx="14675" cy="7875"/>
            </a:xfrm>
            <a:custGeom>
              <a:rect b="b" l="l" r="r" t="t"/>
              <a:pathLst>
                <a:path extrusionOk="0" h="315" w="587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053250" y="225325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054950" y="2242150"/>
              <a:ext cx="14650" cy="7875"/>
            </a:xfrm>
            <a:custGeom>
              <a:rect b="b" l="l" r="r" t="t"/>
              <a:pathLst>
                <a:path extrusionOk="0" h="315" w="586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067475" y="2271500"/>
              <a:ext cx="24975" cy="24950"/>
            </a:xfrm>
            <a:custGeom>
              <a:rect b="b" l="l" r="r" t="t"/>
              <a:pathLst>
                <a:path extrusionOk="0" h="998" w="999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017725" y="2319575"/>
              <a:ext cx="64600" cy="23675"/>
            </a:xfrm>
            <a:custGeom>
              <a:rect b="b" l="l" r="r" t="t"/>
              <a:pathLst>
                <a:path extrusionOk="0" h="947" w="2584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23800" y="2254425"/>
              <a:ext cx="13700" cy="30775"/>
            </a:xfrm>
            <a:custGeom>
              <a:rect b="b" l="l" r="r" t="t"/>
              <a:pathLst>
                <a:path extrusionOk="0" h="1231" w="548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3967050" y="2163100"/>
              <a:ext cx="157475" cy="96875"/>
            </a:xfrm>
            <a:custGeom>
              <a:rect b="b" l="l" r="r" t="t"/>
              <a:pathLst>
                <a:path extrusionOk="0" h="3875" w="6299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103875" y="2262900"/>
              <a:ext cx="18200" cy="32325"/>
            </a:xfrm>
            <a:custGeom>
              <a:rect b="b" l="l" r="r" t="t"/>
              <a:pathLst>
                <a:path extrusionOk="0" h="1293" w="728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021625" y="2252275"/>
              <a:ext cx="19425" cy="34850"/>
            </a:xfrm>
            <a:custGeom>
              <a:rect b="b" l="l" r="r" t="t"/>
              <a:pathLst>
                <a:path extrusionOk="0" h="1394" w="777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030000" y="2289300"/>
              <a:ext cx="33925" cy="20300"/>
            </a:xfrm>
            <a:custGeom>
              <a:rect b="b" l="l" r="r" t="t"/>
              <a:pathLst>
                <a:path extrusionOk="0" h="812" w="1357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646875" y="3213950"/>
              <a:ext cx="208550" cy="57325"/>
            </a:xfrm>
            <a:custGeom>
              <a:rect b="b" l="l" r="r" t="t"/>
              <a:pathLst>
                <a:path extrusionOk="0" h="2293" w="8342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715475" y="3212800"/>
              <a:ext cx="141350" cy="2675"/>
            </a:xfrm>
            <a:custGeom>
              <a:rect b="b" l="l" r="r" t="t"/>
              <a:pathLst>
                <a:path extrusionOk="0" h="107" w="5654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679600" y="3177700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886825" y="2683200"/>
              <a:ext cx="81050" cy="46700"/>
            </a:xfrm>
            <a:custGeom>
              <a:rect b="b" l="l" r="r" t="t"/>
              <a:pathLst>
                <a:path extrusionOk="0" h="1868" w="3242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4103950" y="3214650"/>
              <a:ext cx="166300" cy="57325"/>
            </a:xfrm>
            <a:custGeom>
              <a:rect b="b" l="l" r="r" t="t"/>
              <a:pathLst>
                <a:path extrusionOk="0" h="2293" w="6652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126725" y="3215000"/>
              <a:ext cx="111850" cy="22200"/>
            </a:xfrm>
            <a:custGeom>
              <a:rect b="b" l="l" r="r" t="t"/>
              <a:pathLst>
                <a:path extrusionOk="0" h="888" w="4474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4140250" y="3213225"/>
              <a:ext cx="130950" cy="2650"/>
            </a:xfrm>
            <a:custGeom>
              <a:rect b="b" l="l" r="r" t="t"/>
              <a:pathLst>
                <a:path extrusionOk="0" h="106" w="5238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140775" y="3165375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390650" y="2439600"/>
              <a:ext cx="119750" cy="125925"/>
            </a:xfrm>
            <a:custGeom>
              <a:rect b="b" l="l" r="r" t="t"/>
              <a:pathLst>
                <a:path extrusionOk="0" h="5037" w="479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462000" y="2163775"/>
              <a:ext cx="128800" cy="128250"/>
            </a:xfrm>
            <a:custGeom>
              <a:rect b="b" l="l" r="r" t="t"/>
              <a:pathLst>
                <a:path extrusionOk="0" h="5130" w="5152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3480475" y="2190225"/>
              <a:ext cx="371925" cy="409175"/>
            </a:xfrm>
            <a:custGeom>
              <a:rect b="b" l="l" r="r" t="t"/>
              <a:pathLst>
                <a:path extrusionOk="0" h="16367" w="14877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3472200" y="2182775"/>
              <a:ext cx="26825" cy="74575"/>
            </a:xfrm>
            <a:custGeom>
              <a:rect b="b" l="l" r="r" t="t"/>
              <a:pathLst>
                <a:path extrusionOk="0" h="2983" w="1073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756500" y="2262950"/>
              <a:ext cx="64175" cy="111875"/>
            </a:xfrm>
            <a:custGeom>
              <a:rect b="b" l="l" r="r" t="t"/>
              <a:pathLst>
                <a:path extrusionOk="0" h="4475" w="2567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430050" y="2539325"/>
              <a:ext cx="159100" cy="43450"/>
            </a:xfrm>
            <a:custGeom>
              <a:rect b="b" l="l" r="r" t="t"/>
              <a:pathLst>
                <a:path extrusionOk="0" h="1738" w="6364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647975" y="2479075"/>
              <a:ext cx="41500" cy="43500"/>
            </a:xfrm>
            <a:custGeom>
              <a:rect b="b" l="l" r="r" t="t"/>
              <a:pathLst>
                <a:path extrusionOk="0" h="1740" w="166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665700" y="2465275"/>
              <a:ext cx="41625" cy="43625"/>
            </a:xfrm>
            <a:custGeom>
              <a:rect b="b" l="l" r="r" t="t"/>
              <a:pathLst>
                <a:path extrusionOk="0" h="1745" w="1665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683625" y="2451700"/>
              <a:ext cx="41525" cy="43500"/>
            </a:xfrm>
            <a:custGeom>
              <a:rect b="b" l="l" r="r" t="t"/>
              <a:pathLst>
                <a:path extrusionOk="0" h="1740" w="1661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3701575" y="2438125"/>
              <a:ext cx="37250" cy="37950"/>
            </a:xfrm>
            <a:custGeom>
              <a:rect b="b" l="l" r="r" t="t"/>
              <a:pathLst>
                <a:path extrusionOk="0" h="1518" w="149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701750" y="2452900"/>
              <a:ext cx="18925" cy="23425"/>
            </a:xfrm>
            <a:custGeom>
              <a:rect b="b" l="l" r="r" t="t"/>
              <a:pathLst>
                <a:path extrusionOk="0" h="937" w="757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3684200" y="2465900"/>
              <a:ext cx="23875" cy="28050"/>
            </a:xfrm>
            <a:custGeom>
              <a:rect b="b" l="l" r="r" t="t"/>
              <a:pathLst>
                <a:path extrusionOk="0" h="1122" w="955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3666225" y="2479975"/>
              <a:ext cx="23650" cy="27625"/>
            </a:xfrm>
            <a:custGeom>
              <a:rect b="b" l="l" r="r" t="t"/>
              <a:pathLst>
                <a:path extrusionOk="0" h="1105" w="946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725800" y="2447500"/>
              <a:ext cx="14875" cy="21375"/>
            </a:xfrm>
            <a:custGeom>
              <a:rect b="b" l="l" r="r" t="t"/>
              <a:pathLst>
                <a:path extrusionOk="0" h="855" w="595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883450" y="2337450"/>
              <a:ext cx="293900" cy="297600"/>
            </a:xfrm>
            <a:custGeom>
              <a:rect b="b" l="l" r="r" t="t"/>
              <a:pathLst>
                <a:path extrusionOk="0" h="11904" w="11756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29450" y="2362250"/>
              <a:ext cx="147925" cy="384450"/>
            </a:xfrm>
            <a:custGeom>
              <a:rect b="b" l="l" r="r" t="t"/>
              <a:pathLst>
                <a:path extrusionOk="0" h="15378" w="5917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842400" y="2337450"/>
              <a:ext cx="168725" cy="323850"/>
            </a:xfrm>
            <a:custGeom>
              <a:rect b="b" l="l" r="r" t="t"/>
              <a:pathLst>
                <a:path extrusionOk="0" h="12954" w="6749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697000" y="2367675"/>
              <a:ext cx="177925" cy="127225"/>
            </a:xfrm>
            <a:custGeom>
              <a:rect b="b" l="l" r="r" t="t"/>
              <a:pathLst>
                <a:path extrusionOk="0" h="5089" w="7117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3837900" y="2392000"/>
              <a:ext cx="339850" cy="207125"/>
            </a:xfrm>
            <a:custGeom>
              <a:rect b="b" l="l" r="r" t="t"/>
              <a:pathLst>
                <a:path extrusionOk="0" h="8285" w="13594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3820925" y="2422450"/>
              <a:ext cx="55725" cy="77425"/>
            </a:xfrm>
            <a:custGeom>
              <a:rect b="b" l="l" r="r" t="t"/>
              <a:pathLst>
                <a:path extrusionOk="0" h="3097" w="2229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3887125" y="2472625"/>
              <a:ext cx="271800" cy="127950"/>
            </a:xfrm>
            <a:custGeom>
              <a:rect b="b" l="l" r="r" t="t"/>
              <a:pathLst>
                <a:path extrusionOk="0" h="5118" w="10872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907250" y="2405700"/>
              <a:ext cx="184700" cy="92550"/>
            </a:xfrm>
            <a:custGeom>
              <a:rect b="b" l="l" r="r" t="t"/>
              <a:pathLst>
                <a:path extrusionOk="0" h="3702" w="7388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701600" y="2452750"/>
              <a:ext cx="34000" cy="31375"/>
            </a:xfrm>
            <a:custGeom>
              <a:rect b="b" l="l" r="r" t="t"/>
              <a:pathLst>
                <a:path extrusionOk="0" h="1255" w="136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3705300" y="2436675"/>
              <a:ext cx="12300" cy="5075"/>
            </a:xfrm>
            <a:custGeom>
              <a:rect b="b" l="l" r="r" t="t"/>
              <a:pathLst>
                <a:path extrusionOk="0" h="203" w="492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3705500" y="2412950"/>
              <a:ext cx="14025" cy="5275"/>
            </a:xfrm>
            <a:custGeom>
              <a:rect b="b" l="l" r="r" t="t"/>
              <a:pathLst>
                <a:path extrusionOk="0" h="211" w="561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722025" y="2386875"/>
              <a:ext cx="62525" cy="6550"/>
            </a:xfrm>
            <a:custGeom>
              <a:rect b="b" l="l" r="r" t="t"/>
              <a:pathLst>
                <a:path extrusionOk="0" h="262" w="2501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914400" y="2394100"/>
              <a:ext cx="13975" cy="45750"/>
            </a:xfrm>
            <a:custGeom>
              <a:rect b="b" l="l" r="r" t="t"/>
              <a:pathLst>
                <a:path extrusionOk="0" h="1830" w="559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941575" y="2344400"/>
              <a:ext cx="60025" cy="109000"/>
            </a:xfrm>
            <a:custGeom>
              <a:rect b="b" l="l" r="r" t="t"/>
              <a:pathLst>
                <a:path extrusionOk="0" h="4360" w="2401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095825" y="2366300"/>
              <a:ext cx="6700" cy="30575"/>
            </a:xfrm>
            <a:custGeom>
              <a:rect b="b" l="l" r="r" t="t"/>
              <a:pathLst>
                <a:path extrusionOk="0" h="1223" w="268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009300" y="2344500"/>
              <a:ext cx="81625" cy="35150"/>
            </a:xfrm>
            <a:custGeom>
              <a:rect b="b" l="l" r="r" t="t"/>
              <a:pathLst>
                <a:path extrusionOk="0" h="1406" w="3265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046425" y="2583350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066375" y="2573125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048525" y="25634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068200" y="25526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047475" y="26547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048275" y="267252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059000" y="266125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875375" y="262322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877750" y="2599325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886400" y="26153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898725" y="2604325"/>
              <a:ext cx="7925" cy="5650"/>
            </a:xfrm>
            <a:custGeom>
              <a:rect b="b" l="l" r="r" t="t"/>
              <a:pathLst>
                <a:path extrusionOk="0" h="226" w="317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885625" y="25888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88150" y="254267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079200" y="252747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048275" y="2543175"/>
              <a:ext cx="7875" cy="5675"/>
            </a:xfrm>
            <a:custGeom>
              <a:rect b="b" l="l" r="r" t="t"/>
              <a:pathLst>
                <a:path extrusionOk="0" h="227" w="315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/>
          <p:nvPr>
            <p:ph type="title"/>
          </p:nvPr>
        </p:nvSpPr>
        <p:spPr>
          <a:xfrm>
            <a:off x="733732" y="194169"/>
            <a:ext cx="45903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524" name="Google Shape;524;p38"/>
          <p:cNvSpPr txBox="1"/>
          <p:nvPr/>
        </p:nvSpPr>
        <p:spPr>
          <a:xfrm>
            <a:off x="806300" y="1397000"/>
            <a:ext cx="374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EDA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Cleaning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Feature Engineering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Model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Evaluation / Results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title"/>
          </p:nvPr>
        </p:nvSpPr>
        <p:spPr>
          <a:xfrm>
            <a:off x="667150" y="2071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r>
              <a:rPr lang="en"/>
              <a:t> </a:t>
            </a:r>
            <a:endParaRPr/>
          </a:p>
        </p:txBody>
      </p:sp>
      <p:pic>
        <p:nvPicPr>
          <p:cNvPr id="530" name="Google Shape;5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20" y="1118525"/>
            <a:ext cx="4842255" cy="35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309" y="1118525"/>
            <a:ext cx="3337941" cy="350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type="title"/>
          </p:nvPr>
        </p:nvSpPr>
        <p:spPr>
          <a:xfrm>
            <a:off x="733732" y="194169"/>
            <a:ext cx="45903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537" name="Google Shape;537;p40"/>
          <p:cNvSpPr txBox="1"/>
          <p:nvPr/>
        </p:nvSpPr>
        <p:spPr>
          <a:xfrm>
            <a:off x="806300" y="1397000"/>
            <a:ext cx="374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Tokenization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Stopwords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Removing Punctuation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ulish"/>
              <a:buAutoNum type="arabicPeriod"/>
            </a:pPr>
            <a:r>
              <a:rPr b="1" lang="en" sz="19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Stemming</a:t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/>
          <p:nvPr>
            <p:ph type="title"/>
          </p:nvPr>
        </p:nvSpPr>
        <p:spPr>
          <a:xfrm>
            <a:off x="667150" y="2071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&amp; After Processing</a:t>
            </a:r>
            <a:r>
              <a:rPr lang="en"/>
              <a:t> </a:t>
            </a:r>
            <a:endParaRPr/>
          </a:p>
        </p:txBody>
      </p:sp>
      <p:pic>
        <p:nvPicPr>
          <p:cNvPr id="543" name="Google Shape;5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5800"/>
            <a:ext cx="8839200" cy="254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 txBox="1"/>
          <p:nvPr>
            <p:ph type="title"/>
          </p:nvPr>
        </p:nvSpPr>
        <p:spPr>
          <a:xfrm>
            <a:off x="3090625" y="2280525"/>
            <a:ext cx="47265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i="1"/>
          </a:p>
        </p:txBody>
      </p:sp>
      <p:sp>
        <p:nvSpPr>
          <p:cNvPr id="550" name="Google Shape;550;p42"/>
          <p:cNvSpPr txBox="1"/>
          <p:nvPr>
            <p:ph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51" name="Google Shape;551;p42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552" name="Google Shape;552;p42"/>
            <p:cNvSpPr/>
            <p:nvPr/>
          </p:nvSpPr>
          <p:spPr>
            <a:xfrm>
              <a:off x="2836250" y="3732700"/>
              <a:ext cx="1510025" cy="1216050"/>
            </a:xfrm>
            <a:custGeom>
              <a:rect b="b" l="l" r="r" t="t"/>
              <a:pathLst>
                <a:path extrusionOk="0" h="48642" w="60401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811450" y="4584100"/>
              <a:ext cx="349500" cy="198325"/>
            </a:xfrm>
            <a:custGeom>
              <a:rect b="b" l="l" r="r" t="t"/>
              <a:pathLst>
                <a:path extrusionOk="0" h="7933" w="1398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4096475" y="4540400"/>
              <a:ext cx="88725" cy="96300"/>
            </a:xfrm>
            <a:custGeom>
              <a:rect b="b" l="l" r="r" t="t"/>
              <a:pathLst>
                <a:path extrusionOk="0" h="3852" w="3549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367225" y="3889150"/>
              <a:ext cx="425950" cy="294275"/>
            </a:xfrm>
            <a:custGeom>
              <a:rect b="b" l="l" r="r" t="t"/>
              <a:pathLst>
                <a:path extrusionOk="0" h="11771" w="17038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400325" y="393267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402475" y="396612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400325" y="4004275"/>
              <a:ext cx="246950" cy="8050"/>
            </a:xfrm>
            <a:custGeom>
              <a:rect b="b" l="l" r="r" t="t"/>
              <a:pathLst>
                <a:path extrusionOk="0" h="322" w="9878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052375" y="4371825"/>
              <a:ext cx="599325" cy="429775"/>
            </a:xfrm>
            <a:custGeom>
              <a:rect b="b" l="l" r="r" t="t"/>
              <a:pathLst>
                <a:path extrusionOk="0" h="17191" w="23973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079175" y="4554075"/>
              <a:ext cx="226350" cy="226350"/>
            </a:xfrm>
            <a:custGeom>
              <a:rect b="b" l="l" r="r" t="t"/>
              <a:pathLst>
                <a:path extrusionOk="0" h="9054" w="9054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147425" y="4599750"/>
              <a:ext cx="121150" cy="141400"/>
            </a:xfrm>
            <a:custGeom>
              <a:rect b="b" l="l" r="r" t="t"/>
              <a:pathLst>
                <a:path extrusionOk="0" h="5656" w="4846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320175" y="4648475"/>
              <a:ext cx="131975" cy="131950"/>
            </a:xfrm>
            <a:custGeom>
              <a:rect b="b" l="l" r="r" t="t"/>
              <a:pathLst>
                <a:path extrusionOk="0" h="5278" w="5279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081475" y="4405300"/>
              <a:ext cx="131950" cy="131950"/>
            </a:xfrm>
            <a:custGeom>
              <a:rect b="b" l="l" r="r" t="t"/>
              <a:pathLst>
                <a:path extrusionOk="0" h="5278" w="5278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971900" y="3967550"/>
              <a:ext cx="140275" cy="92125"/>
            </a:xfrm>
            <a:custGeom>
              <a:rect b="b" l="l" r="r" t="t"/>
              <a:pathLst>
                <a:path extrusionOk="0" h="3685" w="5611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831475" y="3873675"/>
              <a:ext cx="272850" cy="280250"/>
            </a:xfrm>
            <a:custGeom>
              <a:rect b="b" l="l" r="r" t="t"/>
              <a:pathLst>
                <a:path extrusionOk="0" h="11210" w="10914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971900" y="3873675"/>
              <a:ext cx="132350" cy="142250"/>
            </a:xfrm>
            <a:custGeom>
              <a:rect b="b" l="l" r="r" t="t"/>
              <a:pathLst>
                <a:path extrusionOk="0" h="5690" w="5294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130725" y="4133925"/>
              <a:ext cx="123825" cy="124025"/>
            </a:xfrm>
            <a:custGeom>
              <a:rect b="b" l="l" r="r" t="t"/>
              <a:pathLst>
                <a:path extrusionOk="0" h="4961" w="4953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026450" y="4103225"/>
              <a:ext cx="96550" cy="96375"/>
            </a:xfrm>
            <a:custGeom>
              <a:rect b="b" l="l" r="r" t="t"/>
              <a:pathLst>
                <a:path extrusionOk="0" h="3855" w="3862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3026625" y="4224175"/>
              <a:ext cx="96375" cy="96400"/>
            </a:xfrm>
            <a:custGeom>
              <a:rect b="b" l="l" r="r" t="t"/>
              <a:pathLst>
                <a:path extrusionOk="0" h="3856" w="3855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848050" y="4810200"/>
              <a:ext cx="379725" cy="376625"/>
            </a:xfrm>
            <a:custGeom>
              <a:rect b="b" l="l" r="r" t="t"/>
              <a:pathLst>
                <a:path extrusionOk="0" h="15065" w="15189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3147450" y="4810200"/>
              <a:ext cx="126200" cy="123575"/>
            </a:xfrm>
            <a:custGeom>
              <a:rect b="b" l="l" r="r" t="t"/>
              <a:pathLst>
                <a:path extrusionOk="0" h="4943" w="5048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3272850" y="4830475"/>
              <a:ext cx="212550" cy="206600"/>
            </a:xfrm>
            <a:custGeom>
              <a:rect b="b" l="l" r="r" t="t"/>
              <a:pathLst>
                <a:path extrusionOk="0" h="8264" w="8502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3224375" y="4182975"/>
              <a:ext cx="191325" cy="217450"/>
            </a:xfrm>
            <a:custGeom>
              <a:rect b="b" l="l" r="r" t="t"/>
              <a:pathLst>
                <a:path extrusionOk="0" h="8698" w="7653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3265025" y="4227600"/>
              <a:ext cx="63125" cy="40875"/>
            </a:xfrm>
            <a:custGeom>
              <a:rect b="b" l="l" r="r" t="t"/>
              <a:pathLst>
                <a:path extrusionOk="0" h="1635" w="2525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3250600" y="4260825"/>
              <a:ext cx="54850" cy="32075"/>
            </a:xfrm>
            <a:custGeom>
              <a:rect b="b" l="l" r="r" t="t"/>
              <a:pathLst>
                <a:path extrusionOk="0" h="1283" w="2194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3235650" y="4284850"/>
              <a:ext cx="45825" cy="30600"/>
            </a:xfrm>
            <a:custGeom>
              <a:rect b="b" l="l" r="r" t="t"/>
              <a:pathLst>
                <a:path extrusionOk="0" h="1224" w="1833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3431200" y="4189975"/>
              <a:ext cx="55275" cy="57475"/>
            </a:xfrm>
            <a:custGeom>
              <a:rect b="b" l="l" r="r" t="t"/>
              <a:pathLst>
                <a:path extrusionOk="0" h="2299" w="2211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3240600" y="4174650"/>
              <a:ext cx="138400" cy="178650"/>
            </a:xfrm>
            <a:custGeom>
              <a:rect b="b" l="l" r="r" t="t"/>
              <a:pathLst>
                <a:path extrusionOk="0" h="7146" w="5536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3274225" y="4150775"/>
              <a:ext cx="43375" cy="84700"/>
            </a:xfrm>
            <a:custGeom>
              <a:rect b="b" l="l" r="r" t="t"/>
              <a:pathLst>
                <a:path extrusionOk="0" h="3388" w="1735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3268150" y="4040100"/>
              <a:ext cx="225125" cy="217950"/>
            </a:xfrm>
            <a:custGeom>
              <a:rect b="b" l="l" r="r" t="t"/>
              <a:pathLst>
                <a:path extrusionOk="0" h="8718" w="9005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2998775" y="3799725"/>
              <a:ext cx="349075" cy="332825"/>
            </a:xfrm>
            <a:custGeom>
              <a:rect b="b" l="l" r="r" t="t"/>
              <a:pathLst>
                <a:path extrusionOk="0" h="13313" w="13963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2953150" y="3761775"/>
              <a:ext cx="333000" cy="310650"/>
            </a:xfrm>
            <a:custGeom>
              <a:rect b="b" l="l" r="r" t="t"/>
              <a:pathLst>
                <a:path extrusionOk="0" h="12426" w="1332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2987825" y="3792725"/>
              <a:ext cx="263675" cy="248750"/>
            </a:xfrm>
            <a:custGeom>
              <a:rect b="b" l="l" r="r" t="t"/>
              <a:pathLst>
                <a:path extrusionOk="0" h="9950" w="10547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3078425" y="3869275"/>
              <a:ext cx="141875" cy="146175"/>
            </a:xfrm>
            <a:custGeom>
              <a:rect b="b" l="l" r="r" t="t"/>
              <a:pathLst>
                <a:path extrusionOk="0" h="5847" w="5675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3077875" y="3869350"/>
              <a:ext cx="75375" cy="73500"/>
            </a:xfrm>
            <a:custGeom>
              <a:rect b="b" l="l" r="r" t="t"/>
              <a:pathLst>
                <a:path extrusionOk="0" h="2940" w="3015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2991325" y="3865225"/>
              <a:ext cx="87250" cy="150500"/>
            </a:xfrm>
            <a:custGeom>
              <a:rect b="b" l="l" r="r" t="t"/>
              <a:pathLst>
                <a:path extrusionOk="0" h="6020" w="349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3266025" y="4129400"/>
              <a:ext cx="115550" cy="101150"/>
            </a:xfrm>
            <a:custGeom>
              <a:rect b="b" l="l" r="r" t="t"/>
              <a:pathLst>
                <a:path extrusionOk="0" h="4046" w="4622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3324200" y="4063375"/>
              <a:ext cx="144900" cy="126925"/>
            </a:xfrm>
            <a:custGeom>
              <a:rect b="b" l="l" r="r" t="t"/>
              <a:pathLst>
                <a:path extrusionOk="0" h="5077" w="5796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3305525" y="4083975"/>
              <a:ext cx="145525" cy="126950"/>
            </a:xfrm>
            <a:custGeom>
              <a:rect b="b" l="l" r="r" t="t"/>
              <a:pathLst>
                <a:path extrusionOk="0" h="5078" w="5821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3288375" y="4199100"/>
              <a:ext cx="127325" cy="201325"/>
            </a:xfrm>
            <a:custGeom>
              <a:rect b="b" l="l" r="r" t="t"/>
              <a:pathLst>
                <a:path extrusionOk="0" h="8053" w="5093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3299400" y="4198250"/>
              <a:ext cx="63700" cy="94625"/>
            </a:xfrm>
            <a:custGeom>
              <a:rect b="b" l="l" r="r" t="t"/>
              <a:pathLst>
                <a:path extrusionOk="0" h="3785" w="2548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3679325" y="4085625"/>
              <a:ext cx="422975" cy="239875"/>
            </a:xfrm>
            <a:custGeom>
              <a:rect b="b" l="l" r="r" t="t"/>
              <a:pathLst>
                <a:path extrusionOk="0" h="9595" w="16919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3686475" y="4140675"/>
              <a:ext cx="134000" cy="142400"/>
            </a:xfrm>
            <a:custGeom>
              <a:rect b="b" l="l" r="r" t="t"/>
              <a:pathLst>
                <a:path extrusionOk="0" h="5696" w="536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3706300" y="4247650"/>
              <a:ext cx="106825" cy="75175"/>
            </a:xfrm>
            <a:custGeom>
              <a:rect b="b" l="l" r="r" t="t"/>
              <a:pathLst>
                <a:path extrusionOk="0" h="3007" w="4273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3809025" y="4182875"/>
              <a:ext cx="43025" cy="65525"/>
            </a:xfrm>
            <a:custGeom>
              <a:rect b="b" l="l" r="r" t="t"/>
              <a:pathLst>
                <a:path extrusionOk="0" h="2621" w="1721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3703125" y="4176000"/>
              <a:ext cx="18625" cy="18650"/>
            </a:xfrm>
            <a:custGeom>
              <a:rect b="b" l="l" r="r" t="t"/>
              <a:pathLst>
                <a:path extrusionOk="0" h="746" w="745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3705375" y="4161725"/>
              <a:ext cx="19025" cy="10200"/>
            </a:xfrm>
            <a:custGeom>
              <a:rect b="b" l="l" r="r" t="t"/>
              <a:pathLst>
                <a:path extrusionOk="0" h="408" w="761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3753925" y="418190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3756175" y="4167625"/>
              <a:ext cx="19000" cy="10175"/>
            </a:xfrm>
            <a:custGeom>
              <a:rect b="b" l="l" r="r" t="t"/>
              <a:pathLst>
                <a:path extrusionOk="0" h="407" w="76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3772325" y="4205525"/>
              <a:ext cx="32325" cy="32300"/>
            </a:xfrm>
            <a:custGeom>
              <a:rect b="b" l="l" r="r" t="t"/>
              <a:pathLst>
                <a:path extrusionOk="0" h="1292" w="1293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3707925" y="4267775"/>
              <a:ext cx="83625" cy="30650"/>
            </a:xfrm>
            <a:custGeom>
              <a:rect b="b" l="l" r="r" t="t"/>
              <a:pathLst>
                <a:path extrusionOk="0" h="1226" w="3345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3715750" y="4183400"/>
              <a:ext cx="17750" cy="39875"/>
            </a:xfrm>
            <a:custGeom>
              <a:rect b="b" l="l" r="r" t="t"/>
              <a:pathLst>
                <a:path extrusionOk="0" h="1595" w="71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3819475" y="4194375"/>
              <a:ext cx="23550" cy="41850"/>
            </a:xfrm>
            <a:custGeom>
              <a:rect b="b" l="l" r="r" t="t"/>
              <a:pathLst>
                <a:path extrusionOk="0" h="1674" w="942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3712975" y="4180625"/>
              <a:ext cx="25125" cy="45125"/>
            </a:xfrm>
            <a:custGeom>
              <a:rect b="b" l="l" r="r" t="t"/>
              <a:pathLst>
                <a:path extrusionOk="0" h="1805" w="1005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3723800" y="4228550"/>
              <a:ext cx="43950" cy="26300"/>
            </a:xfrm>
            <a:custGeom>
              <a:rect b="b" l="l" r="r" t="t"/>
              <a:pathLst>
                <a:path extrusionOk="0" h="1052" w="1758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4047900" y="4124925"/>
              <a:ext cx="185475" cy="275750"/>
            </a:xfrm>
            <a:custGeom>
              <a:rect b="b" l="l" r="r" t="t"/>
              <a:pathLst>
                <a:path extrusionOk="0" h="11030" w="7419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4123425" y="4216775"/>
              <a:ext cx="62675" cy="47325"/>
            </a:xfrm>
            <a:custGeom>
              <a:rect b="b" l="l" r="r" t="t"/>
              <a:pathLst>
                <a:path extrusionOk="0" h="1893" w="2507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149525" y="4248300"/>
              <a:ext cx="55825" cy="37350"/>
            </a:xfrm>
            <a:custGeom>
              <a:rect b="b" l="l" r="r" t="t"/>
              <a:pathLst>
                <a:path extrusionOk="0" h="1494" w="2233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176675" y="4275675"/>
              <a:ext cx="45175" cy="29425"/>
            </a:xfrm>
            <a:custGeom>
              <a:rect b="b" l="l" r="r" t="t"/>
              <a:pathLst>
                <a:path extrusionOk="0" h="1177" w="1807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081750" y="4195250"/>
              <a:ext cx="68025" cy="95550"/>
            </a:xfrm>
            <a:custGeom>
              <a:rect b="b" l="l" r="r" t="t"/>
              <a:pathLst>
                <a:path extrusionOk="0" h="3822" w="2721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517150" y="4295850"/>
              <a:ext cx="381875" cy="432375"/>
            </a:xfrm>
            <a:custGeom>
              <a:rect b="b" l="l" r="r" t="t"/>
              <a:pathLst>
                <a:path extrusionOk="0" h="17295" w="15275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299575" y="4291725"/>
              <a:ext cx="422450" cy="333100"/>
            </a:xfrm>
            <a:custGeom>
              <a:rect b="b" l="l" r="r" t="t"/>
              <a:pathLst>
                <a:path extrusionOk="0" h="13324" w="16898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3757825" y="4302325"/>
              <a:ext cx="413100" cy="306275"/>
            </a:xfrm>
            <a:custGeom>
              <a:rect b="b" l="l" r="r" t="t"/>
              <a:pathLst>
                <a:path extrusionOk="0" h="12251" w="16524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3529250" y="4343850"/>
              <a:ext cx="76025" cy="293525"/>
            </a:xfrm>
            <a:custGeom>
              <a:rect b="b" l="l" r="r" t="t"/>
              <a:pathLst>
                <a:path extrusionOk="0" h="11741" w="3041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3802400" y="4453475"/>
              <a:ext cx="77325" cy="71450"/>
            </a:xfrm>
            <a:custGeom>
              <a:rect b="b" l="l" r="r" t="t"/>
              <a:pathLst>
                <a:path extrusionOk="0" h="2858" w="3093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952050" y="4435300"/>
              <a:ext cx="29925" cy="43025"/>
            </a:xfrm>
            <a:custGeom>
              <a:rect b="b" l="l" r="r" t="t"/>
              <a:pathLst>
                <a:path extrusionOk="0" h="1721" w="1197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3485425" y="4423150"/>
              <a:ext cx="34150" cy="54450"/>
            </a:xfrm>
            <a:custGeom>
              <a:rect b="b" l="l" r="r" t="t"/>
              <a:pathLst>
                <a:path extrusionOk="0" h="2178" w="1366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321375" y="4385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3361950" y="43576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3400925" y="43271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3405725" y="43746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357700" y="44056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3357700" y="44526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398250" y="44259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34457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3439325" y="44487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3399850" y="4480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3392900" y="45219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3442550" y="45011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3429775" y="45646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3479925" y="459777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3467625" y="4545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49005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3479400" y="44632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3535875" y="4515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3513000" y="4563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3531150" y="4458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3508200" y="4415775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3540750" y="43858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3810825" y="4420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3855650" y="4346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3832175" y="43864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3885000" y="43906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3859375" y="4431775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3859925" y="44792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898350" y="44333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410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3921825" y="44734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909575" y="45177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3958125" y="4547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018450" y="45614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007750" y="4522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3961850" y="4487800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4004550" y="44776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989625" y="44317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059000" y="451185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4055800" y="4471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4100100" y="4440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041925" y="44333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4017375" y="43922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074475" y="44045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049400" y="435600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107025" y="439282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092100" y="4351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053125" y="4316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4139050" y="4377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3806525" y="4347450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3740900" y="43373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3656575" y="4333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617075" y="43624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708875" y="43629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624000" y="43106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3778275" y="440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3710475" y="44243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3661925" y="43987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3578650" y="44008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3572250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3611200" y="44312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3659775" y="44659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3746225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380600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3756375" y="45118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3693925" y="45033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3613325" y="45027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3570100" y="45326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3650175" y="4543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3720975" y="4553500"/>
              <a:ext cx="20025" cy="19525"/>
            </a:xfrm>
            <a:custGeom>
              <a:rect b="b" l="l" r="r" t="t"/>
              <a:pathLst>
                <a:path extrusionOk="0" h="781" w="801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3786775" y="45571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3745175" y="459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3673650" y="45913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3598950" y="45785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3547700" y="46031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3633100" y="46383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3709950" y="4639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3806000" y="46196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3774525" y="465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3841775" y="46484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3686450" y="4680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579200" y="4636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3535950" y="46607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3601600" y="46858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3656275" y="4659950"/>
              <a:ext cx="340225" cy="816650"/>
            </a:xfrm>
            <a:custGeom>
              <a:rect b="b" l="l" r="r" t="t"/>
              <a:pathLst>
                <a:path extrusionOk="0" h="32666" w="13609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3471950" y="4706950"/>
              <a:ext cx="245025" cy="769650"/>
            </a:xfrm>
            <a:custGeom>
              <a:rect b="b" l="l" r="r" t="t"/>
              <a:pathLst>
                <a:path extrusionOk="0" h="30786" w="9801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3570575" y="4765500"/>
              <a:ext cx="133800" cy="229575"/>
            </a:xfrm>
            <a:custGeom>
              <a:rect b="b" l="l" r="r" t="t"/>
              <a:pathLst>
                <a:path extrusionOk="0" h="9183" w="5352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3"/>
          <p:cNvSpPr txBox="1"/>
          <p:nvPr>
            <p:ph type="title"/>
          </p:nvPr>
        </p:nvSpPr>
        <p:spPr>
          <a:xfrm>
            <a:off x="713250" y="35547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75" y="2453588"/>
            <a:ext cx="4174025" cy="1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5" y="1266875"/>
            <a:ext cx="4356100" cy="352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 txBox="1"/>
          <p:nvPr>
            <p:ph type="title"/>
          </p:nvPr>
        </p:nvSpPr>
        <p:spPr>
          <a:xfrm>
            <a:off x="713250" y="35547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25" y="181450"/>
            <a:ext cx="6005774" cy="4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