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8212" autoAdjust="0"/>
  </p:normalViewPr>
  <p:slideViewPr>
    <p:cSldViewPr snapToGrid="0" snapToObjects="1">
      <p:cViewPr varScale="1">
        <p:scale>
          <a:sx n="140" d="100"/>
          <a:sy n="140" d="100"/>
        </p:scale>
        <p:origin x="-18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5D92-282C-7B4B-A562-1DB2DCDF25FA}" type="datetimeFigureOut">
              <a:rPr lang="en-US" smtClean="0"/>
              <a:t>14/10/2014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856A-CB9A-7446-BD1B-E8A12422D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883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5D92-282C-7B4B-A562-1DB2DCDF25FA}" type="datetimeFigureOut">
              <a:rPr lang="en-US" smtClean="0"/>
              <a:t>14/10/2014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856A-CB9A-7446-BD1B-E8A12422D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577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5D92-282C-7B4B-A562-1DB2DCDF25FA}" type="datetimeFigureOut">
              <a:rPr lang="en-US" smtClean="0"/>
              <a:t>14/10/2014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856A-CB9A-7446-BD1B-E8A12422D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05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5D92-282C-7B4B-A562-1DB2DCDF25FA}" type="datetimeFigureOut">
              <a:rPr lang="en-US" smtClean="0"/>
              <a:t>14/10/2014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856A-CB9A-7446-BD1B-E8A12422D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12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5D92-282C-7B4B-A562-1DB2DCDF25FA}" type="datetimeFigureOut">
              <a:rPr lang="en-US" smtClean="0"/>
              <a:t>14/10/2014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856A-CB9A-7446-BD1B-E8A12422D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25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5D92-282C-7B4B-A562-1DB2DCDF25FA}" type="datetimeFigureOut">
              <a:rPr lang="en-US" smtClean="0"/>
              <a:t>14/10/2014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856A-CB9A-7446-BD1B-E8A12422D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911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5D92-282C-7B4B-A562-1DB2DCDF25FA}" type="datetimeFigureOut">
              <a:rPr lang="en-US" smtClean="0"/>
              <a:t>14/10/2014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856A-CB9A-7446-BD1B-E8A12422D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61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5D92-282C-7B4B-A562-1DB2DCDF25FA}" type="datetimeFigureOut">
              <a:rPr lang="en-US" smtClean="0"/>
              <a:t>14/10/2014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856A-CB9A-7446-BD1B-E8A12422D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70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5D92-282C-7B4B-A562-1DB2DCDF25FA}" type="datetimeFigureOut">
              <a:rPr lang="en-US" smtClean="0"/>
              <a:t>14/10/2014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856A-CB9A-7446-BD1B-E8A12422D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91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5D92-282C-7B4B-A562-1DB2DCDF25FA}" type="datetimeFigureOut">
              <a:rPr lang="en-US" smtClean="0"/>
              <a:t>14/10/2014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856A-CB9A-7446-BD1B-E8A12422D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26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5D92-282C-7B4B-A562-1DB2DCDF25FA}" type="datetimeFigureOut">
              <a:rPr lang="en-US" smtClean="0"/>
              <a:t>14/10/2014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856A-CB9A-7446-BD1B-E8A12422D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92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75D92-282C-7B4B-A562-1DB2DCDF25FA}" type="datetimeFigureOut">
              <a:rPr lang="en-US" smtClean="0"/>
              <a:t>14/10/2014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E856A-CB9A-7446-BD1B-E8A12422D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60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216" y="384114"/>
            <a:ext cx="6907270" cy="5990771"/>
          </a:xfrm>
          <a:prstGeom prst="roundRect">
            <a:avLst>
              <a:gd name="adj" fmla="val 16667"/>
            </a:avLst>
          </a:prstGeom>
          <a:ln>
            <a:noFill/>
          </a:ln>
          <a:effectLst/>
          <a:scene3d>
            <a:camera prst="perspectiveRelaxed" fov="0">
              <a:rot lat="0" lon="0" rev="0"/>
            </a:camera>
            <a:lightRig rig="threePt" dir="t"/>
          </a:scene3d>
          <a:sp3d contourW="6350" prstMaterial="matte">
            <a:bevelT w="1625600" h="2032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233810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Garny</dc:creator>
  <cp:lastModifiedBy>Alan Garny</cp:lastModifiedBy>
  <cp:revision>3</cp:revision>
  <dcterms:created xsi:type="dcterms:W3CDTF">2014-10-14T16:47:22Z</dcterms:created>
  <dcterms:modified xsi:type="dcterms:W3CDTF">2014-10-14T17:11:29Z</dcterms:modified>
</cp:coreProperties>
</file>