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51fe6d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51fe6d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-filter air quality data for 2.5 PM /24 hr duration/2015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-chart shows only counties with max value &gt; 75 PM2.5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51fe6d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51fe6d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is a </a:t>
            </a:r>
            <a:r>
              <a:rPr lang="en"/>
              <a:t>major factor in how and why air quality numbers end up where they are…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three maps pulled 8/13/2021 - Focus on Dixie Fire Area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51fe6d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51fe6d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6ab917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6ab917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51fe6d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51fe6d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51fe6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51fe6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- Both use standard SQL queries to query the data from the SQLlite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- Emphasize using ‘estimate_query_size’ in Kaggle Notebook before running queries to reduce data usage (share Kaggle page)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51fe6d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51fe6d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51fe6d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51fe6d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through 2015 (Drought and Wet years in ‘16-20)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51fe6d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51fe6d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and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51fe6d3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51fe6d3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51fe6d3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51fe6d3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-Comparing how good our projection was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-Scatter plot points </a:t>
            </a:r>
            <a:r>
              <a:rPr lang="en"/>
              <a:t>correspond</a:t>
            </a:r>
            <a:r>
              <a:rPr lang="en"/>
              <a:t> to 2016-2021 (year to date)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51fe6d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51fe6d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-Bar Chart = Create a group based on the values in the 'fips_county' column with more than 10,000 total acres in 2015 - Bar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052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Air and Fire: A study of California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1120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Project 1 Team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Jagjeet, Jon, Robert, and Alex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Data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40825" y="3522750"/>
            <a:ext cx="33738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Map of max PM2.5 values for the year of 2015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50" y="115400"/>
            <a:ext cx="523260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00" y="1311300"/>
            <a:ext cx="3123650" cy="20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0"/>
            <a:ext cx="8520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Conclusion:What goes up in the air, must come down, but where is the question?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50275" y="844800"/>
            <a:ext cx="84552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 shows that while fires are concentrated in only a few counties (Fresno, Lake, San Bernardino, Trinity) the worst Air Quality numbers were in other counties (Calaveras, Placer, Inyo)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4742"/>
            <a:ext cx="3170775" cy="324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801" y="2571750"/>
            <a:ext cx="3303850" cy="24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814" y="1458901"/>
            <a:ext cx="3407186" cy="35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Conclusion:What goes up in the air, must come down, but where is the question?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504675"/>
            <a:ext cx="39999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Wind patterns throughout California when examined, play a major part in pushing smoke and ash in some cases hundreds of miles from where a fire takes place.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example, Trade winds from San Francisco routinely push air debris into </a:t>
            </a:r>
            <a:r>
              <a:rPr lang="en" sz="1600"/>
              <a:t>Stockton</a:t>
            </a:r>
            <a:r>
              <a:rPr lang="en" sz="1600"/>
              <a:t>/Sacramento, and </a:t>
            </a:r>
            <a:r>
              <a:rPr lang="en" sz="1600"/>
              <a:t>further</a:t>
            </a:r>
            <a:r>
              <a:rPr lang="en" sz="1600"/>
              <a:t> into the Sierras.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Similarly, Wind </a:t>
            </a:r>
            <a:r>
              <a:rPr lang="en" sz="1600"/>
              <a:t>patterns</a:t>
            </a:r>
            <a:r>
              <a:rPr lang="en" sz="1600"/>
              <a:t> in Southern California push air debris from Los Angeles Northeast into San </a:t>
            </a:r>
            <a:r>
              <a:rPr lang="en" sz="1600"/>
              <a:t>Bernardino</a:t>
            </a:r>
            <a:r>
              <a:rPr lang="en" sz="1600"/>
              <a:t>, Lancaster, Bakersfield and Inyo County.</a:t>
            </a:r>
            <a:endParaRPr sz="1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9825"/>
            <a:ext cx="3999899" cy="185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450" y="3331737"/>
            <a:ext cx="3416526" cy="167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195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 Asked….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Comparing national fire data with California fire data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Comparing California fire data with California air quality data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Looking at the correlation of counties with the worst air quality and fires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>
                <a:solidFill>
                  <a:srgbClr val="24292E"/>
                </a:solidFill>
              </a:rPr>
              <a:t>Projecting fires into the future</a:t>
            </a:r>
            <a:endParaRPr sz="20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Methods and creation of our Datasets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2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Fire Data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To obtain the fire data, we used a previously untaught method of </a:t>
            </a:r>
            <a:r>
              <a:rPr lang="en" sz="1500"/>
              <a:t>SQLlite.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353650" y="1132375"/>
            <a:ext cx="463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Air Quality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Used Kaggle to pull data using BigQuery, a Google product that is a serverless data warehouse.</a:t>
            </a:r>
            <a:endParaRPr sz="15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088" l="4662" r="19158" t="0"/>
          <a:stretch/>
        </p:blipFill>
        <p:spPr>
          <a:xfrm>
            <a:off x="131700" y="2331425"/>
            <a:ext cx="4098699" cy="262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646" y="2331425"/>
            <a:ext cx="4635965" cy="2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4399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Fire Data: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Acres Burned, and Number of Fires and Duration of Fire were used as measurement standards in our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Air Quality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PM 2.5 Max value for the year was captured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Limitations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trending of causes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Pollution: Cars/Buses/Planes do exist (we have to account for them but they are an unknown variable)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all locations in California are air monitored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517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Data- Total Number of Fires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6975"/>
            <a:ext cx="42603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25" y="1926975"/>
            <a:ext cx="42603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082075" y="1504675"/>
            <a:ext cx="3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98800" y="147395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68000" y="2039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Fire Duration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0" y="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5" y="625925"/>
            <a:ext cx="6432225" cy="42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517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Data- Total Fire Size (Acres)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082075" y="1504675"/>
            <a:ext cx="3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98800" y="1473950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20572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65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55600"/>
            <a:ext cx="517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Data- CA Total Fire Size </a:t>
            </a:r>
            <a:r>
              <a:rPr lang="en"/>
              <a:t>(Acres) </a:t>
            </a:r>
            <a:r>
              <a:rPr lang="en"/>
              <a:t>Predicted vs Actual (CalFire)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400" y="1571775"/>
            <a:ext cx="4725525" cy="31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Data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33425" y="3722575"/>
            <a:ext cx="33738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Heat map of fires in 2015 with the weight being based on the fire size (total acres burned)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200" y="91512"/>
            <a:ext cx="4685425" cy="49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2540"/>
            <a:ext cx="3373800" cy="2426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