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96" r:id="rId5"/>
    <p:sldId id="261" r:id="rId6"/>
    <p:sldId id="298" r:id="rId7"/>
    <p:sldId id="300" r:id="rId8"/>
    <p:sldId id="301" r:id="rId9"/>
    <p:sldId id="302" r:id="rId10"/>
    <p:sldId id="262" r:id="rId11"/>
    <p:sldId id="265" r:id="rId12"/>
    <p:sldId id="303" r:id="rId13"/>
  </p:sldIdLst>
  <p:sldSz cx="9144000" cy="5143500" type="screen16x9"/>
  <p:notesSz cx="6858000" cy="9144000"/>
  <p:embeddedFontLst>
    <p:embeddedFont>
      <p:font typeface="Inter" panose="020B0604020202020204" charset="0"/>
      <p:regular r:id="rId15"/>
    </p:embeddedFont>
    <p:embeddedFont>
      <p:font typeface="Lato" panose="020F0502020204030203" pitchFamily="34" charset="0"/>
      <p:regular r:id="rId16"/>
      <p:bold r:id="rId17"/>
      <p:italic r:id="rId18"/>
      <p:boldItalic r:id="rId19"/>
    </p:embeddedFont>
    <p:embeddedFont>
      <p:font typeface="Lato Light" panose="020F0502020204030203" pitchFamily="34" charset="0"/>
      <p:regular r:id="rId20"/>
      <p:italic r:id="rId21"/>
    </p:embeddedFont>
    <p:embeddedFont>
      <p:font typeface="Nunito Light" panose="020F0502020204030204"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fb8bc67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ab3017844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2" name="Google Shape;12;p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7" name="Google Shape;17;p2"/>
          <p:cNvSpPr txBox="1">
            <a:spLocks noGrp="1"/>
          </p:cNvSpPr>
          <p:nvPr>
            <p:ph type="ctrTitle"/>
          </p:nvPr>
        </p:nvSpPr>
        <p:spPr>
          <a:xfrm>
            <a:off x="715100" y="1573375"/>
            <a:ext cx="4300800" cy="1445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849300" y="3249125"/>
            <a:ext cx="41001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5" name="Google Shape;165;p1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70" name="Google Shape;170;p11"/>
          <p:cNvSpPr txBox="1">
            <a:spLocks noGrp="1"/>
          </p:cNvSpPr>
          <p:nvPr>
            <p:ph type="title" hasCustomPrompt="1"/>
          </p:nvPr>
        </p:nvSpPr>
        <p:spPr>
          <a:xfrm>
            <a:off x="715100" y="1553888"/>
            <a:ext cx="4015200" cy="11724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a:spLocks noGrp="1"/>
          </p:cNvSpPr>
          <p:nvPr>
            <p:ph type="subTitle" idx="1"/>
          </p:nvPr>
        </p:nvSpPr>
        <p:spPr>
          <a:xfrm>
            <a:off x="715100" y="3030789"/>
            <a:ext cx="40152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7" name="Google Shape;177;p1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82" name="Google Shape;1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3"/>
          <p:cNvSpPr txBox="1">
            <a:spLocks noGrp="1"/>
          </p:cNvSpPr>
          <p:nvPr>
            <p:ph type="title" idx="2" hasCustomPrompt="1"/>
          </p:nvPr>
        </p:nvSpPr>
        <p:spPr>
          <a:xfrm>
            <a:off x="848600"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3" hasCustomPrompt="1"/>
          </p:nvPr>
        </p:nvSpPr>
        <p:spPr>
          <a:xfrm>
            <a:off x="3547450" y="238976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4" hasCustomPrompt="1"/>
          </p:nvPr>
        </p:nvSpPr>
        <p:spPr>
          <a:xfrm>
            <a:off x="3547875"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5" hasCustomPrompt="1"/>
          </p:nvPr>
        </p:nvSpPr>
        <p:spPr>
          <a:xfrm>
            <a:off x="843700"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title" idx="6" hasCustomPrompt="1"/>
          </p:nvPr>
        </p:nvSpPr>
        <p:spPr>
          <a:xfrm>
            <a:off x="848600" y="23897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7" hasCustomPrompt="1"/>
          </p:nvPr>
        </p:nvSpPr>
        <p:spPr>
          <a:xfrm>
            <a:off x="3542975"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a:endParaRPr/>
          </a:p>
        </p:txBody>
      </p:sp>
      <p:sp>
        <p:nvSpPr>
          <p:cNvPr id="190" name="Google Shape;190;p13"/>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a:endParaRPr/>
          </a:p>
        </p:txBody>
      </p:sp>
      <p:sp>
        <p:nvSpPr>
          <p:cNvPr id="191" name="Google Shape;191;p13"/>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a:endParaRPr/>
          </a:p>
        </p:txBody>
      </p:sp>
      <p:sp>
        <p:nvSpPr>
          <p:cNvPr id="192" name="Google Shape;192;p13"/>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a:endParaRPr/>
          </a:p>
        </p:txBody>
      </p:sp>
      <p:sp>
        <p:nvSpPr>
          <p:cNvPr id="193" name="Google Shape;193;p13"/>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a:endParaRPr/>
          </a:p>
        </p:txBody>
      </p:sp>
      <p:sp>
        <p:nvSpPr>
          <p:cNvPr id="194" name="Google Shape;194;p13"/>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SzPts val="2000"/>
              <a:buFont typeface="Inter" panose="02000503000000020004"/>
              <a:buNone/>
              <a:defRPr sz="2000" b="1">
                <a:latin typeface="Inter" panose="02000503000000020004"/>
                <a:ea typeface="Inter" panose="02000503000000020004"/>
                <a:cs typeface="Inter" panose="02000503000000020004"/>
                <a:sym typeface="Inter" panose="02000503000000020004"/>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95"/>
        <p:cNvGrpSpPr/>
        <p:nvPr/>
      </p:nvGrpSpPr>
      <p:grpSpPr>
        <a:xfrm>
          <a:off x="0" y="0"/>
          <a:ext cx="0" cy="0"/>
          <a:chOff x="0" y="0"/>
          <a:chExt cx="0" cy="0"/>
        </a:xfrm>
      </p:grpSpPr>
      <p:grpSp>
        <p:nvGrpSpPr>
          <p:cNvPr id="196" name="Google Shape;196;p14"/>
          <p:cNvGrpSpPr/>
          <p:nvPr/>
        </p:nvGrpSpPr>
        <p:grpSpPr>
          <a:xfrm>
            <a:off x="233650" y="111350"/>
            <a:ext cx="8675100" cy="4932325"/>
            <a:chOff x="233650" y="111350"/>
            <a:chExt cx="8675100" cy="4932325"/>
          </a:xfrm>
        </p:grpSpPr>
        <p:grpSp>
          <p:nvGrpSpPr>
            <p:cNvPr id="197" name="Google Shape;197;p14"/>
            <p:cNvGrpSpPr/>
            <p:nvPr/>
          </p:nvGrpSpPr>
          <p:grpSpPr>
            <a:xfrm>
              <a:off x="233650" y="111350"/>
              <a:ext cx="8675100" cy="4932325"/>
              <a:chOff x="233650" y="111350"/>
              <a:chExt cx="8675100" cy="4932325"/>
            </a:xfrm>
          </p:grpSpPr>
          <p:sp>
            <p:nvSpPr>
              <p:cNvPr id="198" name="Google Shape;198;p1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99" name="Google Shape;199;p1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00" name="Google Shape;200;p14"/>
            <p:cNvGrpSpPr/>
            <p:nvPr/>
          </p:nvGrpSpPr>
          <p:grpSpPr>
            <a:xfrm>
              <a:off x="8249059" y="184274"/>
              <a:ext cx="571201" cy="152149"/>
              <a:chOff x="7873475" y="173025"/>
              <a:chExt cx="645425" cy="171900"/>
            </a:xfrm>
          </p:grpSpPr>
          <p:sp>
            <p:nvSpPr>
              <p:cNvPr id="201" name="Google Shape;201;p1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2" name="Google Shape;202;p1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3" name="Google Shape;203;p1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04" name="Google Shape;20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05"/>
        <p:cNvGrpSpPr/>
        <p:nvPr/>
      </p:nvGrpSpPr>
      <p:grpSpPr>
        <a:xfrm>
          <a:off x="0" y="0"/>
          <a:ext cx="0" cy="0"/>
          <a:chOff x="0" y="0"/>
          <a:chExt cx="0" cy="0"/>
        </a:xfrm>
      </p:grpSpPr>
      <p:grpSp>
        <p:nvGrpSpPr>
          <p:cNvPr id="206" name="Google Shape;206;p15"/>
          <p:cNvGrpSpPr/>
          <p:nvPr/>
        </p:nvGrpSpPr>
        <p:grpSpPr>
          <a:xfrm>
            <a:off x="233650" y="111350"/>
            <a:ext cx="8675100" cy="4932325"/>
            <a:chOff x="233650" y="111350"/>
            <a:chExt cx="8675100" cy="4932325"/>
          </a:xfrm>
        </p:grpSpPr>
        <p:grpSp>
          <p:nvGrpSpPr>
            <p:cNvPr id="207" name="Google Shape;207;p15"/>
            <p:cNvGrpSpPr/>
            <p:nvPr/>
          </p:nvGrpSpPr>
          <p:grpSpPr>
            <a:xfrm>
              <a:off x="233650" y="111350"/>
              <a:ext cx="8675100" cy="4932325"/>
              <a:chOff x="233650" y="111350"/>
              <a:chExt cx="8675100" cy="4932325"/>
            </a:xfrm>
          </p:grpSpPr>
          <p:sp>
            <p:nvSpPr>
              <p:cNvPr id="208" name="Google Shape;208;p1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9" name="Google Shape;209;p1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10" name="Google Shape;210;p15"/>
            <p:cNvGrpSpPr/>
            <p:nvPr/>
          </p:nvGrpSpPr>
          <p:grpSpPr>
            <a:xfrm>
              <a:off x="8249059" y="184274"/>
              <a:ext cx="571201" cy="152149"/>
              <a:chOff x="7873475" y="173025"/>
              <a:chExt cx="645425" cy="171900"/>
            </a:xfrm>
          </p:grpSpPr>
          <p:sp>
            <p:nvSpPr>
              <p:cNvPr id="211" name="Google Shape;211;p1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12" name="Google Shape;212;p1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13" name="Google Shape;213;p1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14" name="Google Shape;214;p15"/>
          <p:cNvSpPr txBox="1">
            <a:spLocks noGrp="1"/>
          </p:cNvSpPr>
          <p:nvPr>
            <p:ph type="subTitle" idx="1"/>
          </p:nvPr>
        </p:nvSpPr>
        <p:spPr>
          <a:xfrm>
            <a:off x="4572000" y="1782050"/>
            <a:ext cx="3857100" cy="14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215" name="Google Shape;215;p15"/>
          <p:cNvSpPr txBox="1">
            <a:spLocks noGrp="1"/>
          </p:cNvSpPr>
          <p:nvPr>
            <p:ph type="title"/>
          </p:nvPr>
        </p:nvSpPr>
        <p:spPr>
          <a:xfrm>
            <a:off x="4572000" y="666871"/>
            <a:ext cx="3857100" cy="109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16"/>
        <p:cNvGrpSpPr/>
        <p:nvPr/>
      </p:nvGrpSpPr>
      <p:grpSpPr>
        <a:xfrm>
          <a:off x="0" y="0"/>
          <a:ext cx="0" cy="0"/>
          <a:chOff x="0" y="0"/>
          <a:chExt cx="0" cy="0"/>
        </a:xfrm>
      </p:grpSpPr>
      <p:grpSp>
        <p:nvGrpSpPr>
          <p:cNvPr id="217" name="Google Shape;217;p16"/>
          <p:cNvGrpSpPr/>
          <p:nvPr/>
        </p:nvGrpSpPr>
        <p:grpSpPr>
          <a:xfrm>
            <a:off x="233650" y="111350"/>
            <a:ext cx="8675100" cy="4932325"/>
            <a:chOff x="233650" y="111350"/>
            <a:chExt cx="8675100" cy="4932325"/>
          </a:xfrm>
        </p:grpSpPr>
        <p:grpSp>
          <p:nvGrpSpPr>
            <p:cNvPr id="218" name="Google Shape;218;p16"/>
            <p:cNvGrpSpPr/>
            <p:nvPr/>
          </p:nvGrpSpPr>
          <p:grpSpPr>
            <a:xfrm>
              <a:off x="233650" y="111350"/>
              <a:ext cx="8675100" cy="4932325"/>
              <a:chOff x="233650" y="111350"/>
              <a:chExt cx="8675100" cy="4932325"/>
            </a:xfrm>
          </p:grpSpPr>
          <p:sp>
            <p:nvSpPr>
              <p:cNvPr id="219" name="Google Shape;219;p16"/>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0" name="Google Shape;220;p16"/>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21" name="Google Shape;221;p16"/>
            <p:cNvGrpSpPr/>
            <p:nvPr/>
          </p:nvGrpSpPr>
          <p:grpSpPr>
            <a:xfrm>
              <a:off x="8249059" y="184274"/>
              <a:ext cx="571201" cy="152149"/>
              <a:chOff x="7873475" y="173025"/>
              <a:chExt cx="645425" cy="171900"/>
            </a:xfrm>
          </p:grpSpPr>
          <p:sp>
            <p:nvSpPr>
              <p:cNvPr id="222" name="Google Shape;222;p16"/>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3" name="Google Shape;223;p16"/>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4" name="Google Shape;224;p16"/>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25" name="Google Shape;225;p16"/>
          <p:cNvSpPr txBox="1">
            <a:spLocks noGrp="1"/>
          </p:cNvSpPr>
          <p:nvPr>
            <p:ph type="subTitle" idx="1"/>
          </p:nvPr>
        </p:nvSpPr>
        <p:spPr>
          <a:xfrm>
            <a:off x="715100" y="2233400"/>
            <a:ext cx="3006600" cy="51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26" name="Google Shape;226;p16"/>
          <p:cNvSpPr txBox="1">
            <a:spLocks noGrp="1"/>
          </p:cNvSpPr>
          <p:nvPr>
            <p:ph type="title"/>
          </p:nvPr>
        </p:nvSpPr>
        <p:spPr>
          <a:xfrm>
            <a:off x="715100" y="1098813"/>
            <a:ext cx="3006600" cy="1095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7" name="Google Shape;227;p16"/>
          <p:cNvSpPr>
            <a:spLocks noGrp="1"/>
          </p:cNvSpPr>
          <p:nvPr>
            <p:ph type="pic" idx="2"/>
          </p:nvPr>
        </p:nvSpPr>
        <p:spPr>
          <a:xfrm>
            <a:off x="5782600" y="740600"/>
            <a:ext cx="2646300" cy="3867600"/>
          </a:xfrm>
          <a:prstGeom prst="roundRect">
            <a:avLst>
              <a:gd name="adj" fmla="val 16667"/>
            </a:avLst>
          </a:prstGeom>
          <a:noFill/>
          <a:ln w="38100" cap="flat" cmpd="sng">
            <a:solidFill>
              <a:schemeClr val="accent3"/>
            </a:solidFill>
            <a:prstDash val="solid"/>
            <a:round/>
            <a:headEnd type="none" w="sm" len="sm"/>
            <a:tailEnd type="none" w="sm" len="sm"/>
          </a:ln>
        </p:spPr>
      </p:sp>
      <p:sp>
        <p:nvSpPr>
          <p:cNvPr id="228" name="Google Shape;228;p16"/>
          <p:cNvSpPr>
            <a:spLocks noGrp="1"/>
          </p:cNvSpPr>
          <p:nvPr>
            <p:ph type="pic" idx="3"/>
          </p:nvPr>
        </p:nvSpPr>
        <p:spPr>
          <a:xfrm>
            <a:off x="830150" y="2976188"/>
            <a:ext cx="4686300" cy="1632300"/>
          </a:xfrm>
          <a:prstGeom prst="roundRect">
            <a:avLst>
              <a:gd name="adj" fmla="val 16667"/>
            </a:avLst>
          </a:prstGeom>
          <a:noFill/>
          <a:ln w="38100" cap="flat" cmpd="sng">
            <a:solidFill>
              <a:schemeClr val="accent3"/>
            </a:solidFill>
            <a:prstDash val="solid"/>
            <a:round/>
            <a:headEnd type="none" w="sm" len="sm"/>
            <a:tailEnd type="none" w="sm" len="sm"/>
          </a:ln>
        </p:spPr>
      </p:sp>
      <p:sp>
        <p:nvSpPr>
          <p:cNvPr id="229" name="Google Shape;229;p16"/>
          <p:cNvSpPr>
            <a:spLocks noGrp="1"/>
          </p:cNvSpPr>
          <p:nvPr>
            <p:ph type="pic" idx="4"/>
          </p:nvPr>
        </p:nvSpPr>
        <p:spPr>
          <a:xfrm>
            <a:off x="3951601" y="740600"/>
            <a:ext cx="1565400" cy="2002800"/>
          </a:xfrm>
          <a:prstGeom prst="roundRect">
            <a:avLst>
              <a:gd name="adj" fmla="val 16667"/>
            </a:avLst>
          </a:prstGeom>
          <a:noFill/>
          <a:ln w="38100" cap="flat" cmpd="sng">
            <a:solidFill>
              <a:schemeClr val="accent3"/>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230"/>
        <p:cNvGrpSpPr/>
        <p:nvPr/>
      </p:nvGrpSpPr>
      <p:grpSpPr>
        <a:xfrm>
          <a:off x="0" y="0"/>
          <a:ext cx="0" cy="0"/>
          <a:chOff x="0" y="0"/>
          <a:chExt cx="0" cy="0"/>
        </a:xfrm>
      </p:grpSpPr>
      <p:grpSp>
        <p:nvGrpSpPr>
          <p:cNvPr id="231" name="Google Shape;231;p17"/>
          <p:cNvGrpSpPr/>
          <p:nvPr/>
        </p:nvGrpSpPr>
        <p:grpSpPr>
          <a:xfrm>
            <a:off x="233650" y="111350"/>
            <a:ext cx="8675100" cy="4932325"/>
            <a:chOff x="233650" y="111350"/>
            <a:chExt cx="8675100" cy="4932325"/>
          </a:xfrm>
        </p:grpSpPr>
        <p:grpSp>
          <p:nvGrpSpPr>
            <p:cNvPr id="232" name="Google Shape;232;p17"/>
            <p:cNvGrpSpPr/>
            <p:nvPr/>
          </p:nvGrpSpPr>
          <p:grpSpPr>
            <a:xfrm>
              <a:off x="233650" y="111350"/>
              <a:ext cx="8675100" cy="4932325"/>
              <a:chOff x="233650" y="111350"/>
              <a:chExt cx="8675100" cy="4932325"/>
            </a:xfrm>
          </p:grpSpPr>
          <p:sp>
            <p:nvSpPr>
              <p:cNvPr id="233" name="Google Shape;233;p1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4" name="Google Shape;234;p1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35" name="Google Shape;235;p17"/>
            <p:cNvGrpSpPr/>
            <p:nvPr/>
          </p:nvGrpSpPr>
          <p:grpSpPr>
            <a:xfrm>
              <a:off x="8249059" y="184274"/>
              <a:ext cx="571201" cy="152149"/>
              <a:chOff x="7873475" y="173025"/>
              <a:chExt cx="645425" cy="171900"/>
            </a:xfrm>
          </p:grpSpPr>
          <p:sp>
            <p:nvSpPr>
              <p:cNvPr id="236" name="Google Shape;236;p1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7" name="Google Shape;237;p1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8" name="Google Shape;238;p1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39" name="Google Shape;23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40" name="Google Shape;240;p17"/>
          <p:cNvSpPr txBox="1">
            <a:spLocks noGrp="1"/>
          </p:cNvSpPr>
          <p:nvPr>
            <p:ph type="body" idx="1"/>
          </p:nvPr>
        </p:nvSpPr>
        <p:spPr>
          <a:xfrm>
            <a:off x="720000" y="1152475"/>
            <a:ext cx="3852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Font typeface="Archivo"/>
              <a:buChar char="●"/>
              <a:defRPr sz="1100"/>
            </a:lvl1pPr>
            <a:lvl2pPr marL="914400" lvl="1" indent="-317500" rtl="0">
              <a:lnSpc>
                <a:spcPct val="100000"/>
              </a:lnSpc>
              <a:spcBef>
                <a:spcPts val="0"/>
              </a:spcBef>
              <a:spcAft>
                <a:spcPts val="0"/>
              </a:spcAft>
              <a:buClr>
                <a:srgbClr val="434343"/>
              </a:buClr>
              <a:buSzPts val="1400"/>
              <a:buFont typeface="Lato Light"/>
              <a:buChar char="○"/>
              <a:defRPr/>
            </a:lvl2pPr>
            <a:lvl3pPr marL="1371600" lvl="2" indent="-317500" rtl="0">
              <a:lnSpc>
                <a:spcPct val="100000"/>
              </a:lnSpc>
              <a:spcBef>
                <a:spcPts val="0"/>
              </a:spcBef>
              <a:spcAft>
                <a:spcPts val="0"/>
              </a:spcAft>
              <a:buClr>
                <a:srgbClr val="434343"/>
              </a:buClr>
              <a:buSzPts val="1400"/>
              <a:buFont typeface="Lato Light"/>
              <a:buChar char="■"/>
              <a:defRPr/>
            </a:lvl3pPr>
            <a:lvl4pPr marL="1828800" lvl="3" indent="-317500" rtl="0">
              <a:lnSpc>
                <a:spcPct val="100000"/>
              </a:lnSpc>
              <a:spcBef>
                <a:spcPts val="0"/>
              </a:spcBef>
              <a:spcAft>
                <a:spcPts val="0"/>
              </a:spcAft>
              <a:buClr>
                <a:srgbClr val="434343"/>
              </a:buClr>
              <a:buSzPts val="1400"/>
              <a:buFont typeface="Lato Light"/>
              <a:buChar char="●"/>
              <a:defRPr/>
            </a:lvl4pPr>
            <a:lvl5pPr marL="2286000" lvl="4" indent="-317500" rtl="0">
              <a:lnSpc>
                <a:spcPct val="100000"/>
              </a:lnSpc>
              <a:spcBef>
                <a:spcPts val="0"/>
              </a:spcBef>
              <a:spcAft>
                <a:spcPts val="0"/>
              </a:spcAft>
              <a:buClr>
                <a:srgbClr val="434343"/>
              </a:buClr>
              <a:buSzPts val="1400"/>
              <a:buFont typeface="Lato Light"/>
              <a:buChar char="○"/>
              <a:defRPr/>
            </a:lvl5pPr>
            <a:lvl6pPr marL="2743200" lvl="5" indent="-317500" rtl="0">
              <a:lnSpc>
                <a:spcPct val="100000"/>
              </a:lnSpc>
              <a:spcBef>
                <a:spcPts val="0"/>
              </a:spcBef>
              <a:spcAft>
                <a:spcPts val="0"/>
              </a:spcAft>
              <a:buClr>
                <a:srgbClr val="434343"/>
              </a:buClr>
              <a:buSzPts val="1400"/>
              <a:buFont typeface="Lato Light"/>
              <a:buChar char="■"/>
              <a:defRPr/>
            </a:lvl6pPr>
            <a:lvl7pPr marL="3200400" lvl="6" indent="-317500" rtl="0">
              <a:lnSpc>
                <a:spcPct val="100000"/>
              </a:lnSpc>
              <a:spcBef>
                <a:spcPts val="0"/>
              </a:spcBef>
              <a:spcAft>
                <a:spcPts val="0"/>
              </a:spcAft>
              <a:buClr>
                <a:srgbClr val="434343"/>
              </a:buClr>
              <a:buSzPts val="1400"/>
              <a:buFont typeface="Lato Light"/>
              <a:buChar char="●"/>
              <a:defRPr/>
            </a:lvl7pPr>
            <a:lvl8pPr marL="3657600" lvl="7" indent="-317500" rtl="0">
              <a:lnSpc>
                <a:spcPct val="100000"/>
              </a:lnSpc>
              <a:spcBef>
                <a:spcPts val="0"/>
              </a:spcBef>
              <a:spcAft>
                <a:spcPts val="0"/>
              </a:spcAft>
              <a:buClr>
                <a:srgbClr val="434343"/>
              </a:buClr>
              <a:buSzPts val="1400"/>
              <a:buFont typeface="Lato Light"/>
              <a:buChar char="○"/>
              <a:defRPr/>
            </a:lvl8pPr>
            <a:lvl9pPr marL="4114800" lvl="8" indent="-317500" rtl="0">
              <a:lnSpc>
                <a:spcPct val="100000"/>
              </a:lnSpc>
              <a:spcBef>
                <a:spcPts val="0"/>
              </a:spcBef>
              <a:spcAft>
                <a:spcPts val="0"/>
              </a:spcAft>
              <a:buClr>
                <a:srgbClr val="434343"/>
              </a:buClr>
              <a:buSzPts val="1400"/>
              <a:buFont typeface="Lato Light"/>
              <a:buChar char="■"/>
              <a:defRPr/>
            </a:lvl9pPr>
          </a:lstStyle>
          <a:p>
            <a:endParaRPr/>
          </a:p>
        </p:txBody>
      </p:sp>
      <p:sp>
        <p:nvSpPr>
          <p:cNvPr id="241" name="Google Shape;241;p17"/>
          <p:cNvSpPr txBox="1">
            <a:spLocks noGrp="1"/>
          </p:cNvSpPr>
          <p:nvPr>
            <p:ph type="body" idx="2"/>
          </p:nvPr>
        </p:nvSpPr>
        <p:spPr>
          <a:xfrm>
            <a:off x="4570850" y="1152475"/>
            <a:ext cx="3852000" cy="1600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Char char="●"/>
              <a:defRPr sz="1100"/>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46" name="Google Shape;246;p1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51" name="Google Shape;2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8"/>
          <p:cNvSpPr txBox="1">
            <a:spLocks noGrp="1"/>
          </p:cNvSpPr>
          <p:nvPr>
            <p:ph type="subTitle" idx="1"/>
          </p:nvPr>
        </p:nvSpPr>
        <p:spPr>
          <a:xfrm>
            <a:off x="1671175" y="1090975"/>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53" name="Google Shape;253;p18"/>
          <p:cNvSpPr txBox="1">
            <a:spLocks noGrp="1"/>
          </p:cNvSpPr>
          <p:nvPr>
            <p:ph type="subTitle" idx="2"/>
          </p:nvPr>
        </p:nvSpPr>
        <p:spPr>
          <a:xfrm>
            <a:off x="1671175" y="1509175"/>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4" name="Google Shape;254;p18"/>
          <p:cNvSpPr txBox="1">
            <a:spLocks noGrp="1"/>
          </p:cNvSpPr>
          <p:nvPr>
            <p:ph type="subTitle" idx="3"/>
          </p:nvPr>
        </p:nvSpPr>
        <p:spPr>
          <a:xfrm>
            <a:off x="1671175" y="2721353"/>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5" name="Google Shape;255;p18"/>
          <p:cNvSpPr txBox="1">
            <a:spLocks noGrp="1"/>
          </p:cNvSpPr>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6" name="Google Shape;256;p18"/>
          <p:cNvSpPr txBox="1">
            <a:spLocks noGrp="1"/>
          </p:cNvSpPr>
          <p:nvPr>
            <p:ph type="subTitle" idx="5"/>
          </p:nvPr>
        </p:nvSpPr>
        <p:spPr>
          <a:xfrm>
            <a:off x="1671180" y="2303138"/>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57" name="Google Shape;257;p18"/>
          <p:cNvSpPr txBox="1">
            <a:spLocks noGrp="1"/>
          </p:cNvSpPr>
          <p:nvPr>
            <p:ph type="subTitle" idx="6"/>
          </p:nvPr>
        </p:nvSpPr>
        <p:spPr>
          <a:xfrm>
            <a:off x="1671182" y="3515300"/>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58"/>
        <p:cNvGrpSpPr/>
        <p:nvPr/>
      </p:nvGrpSpPr>
      <p:grpSpPr>
        <a:xfrm>
          <a:off x="0" y="0"/>
          <a:ext cx="0" cy="0"/>
          <a:chOff x="0" y="0"/>
          <a:chExt cx="0" cy="0"/>
        </a:xfrm>
      </p:grpSpPr>
      <p:grpSp>
        <p:nvGrpSpPr>
          <p:cNvPr id="259" name="Google Shape;259;p19"/>
          <p:cNvGrpSpPr/>
          <p:nvPr/>
        </p:nvGrpSpPr>
        <p:grpSpPr>
          <a:xfrm>
            <a:off x="233650" y="111350"/>
            <a:ext cx="8675100" cy="4932325"/>
            <a:chOff x="233650" y="111350"/>
            <a:chExt cx="8675100" cy="4932325"/>
          </a:xfrm>
        </p:grpSpPr>
        <p:grpSp>
          <p:nvGrpSpPr>
            <p:cNvPr id="260" name="Google Shape;260;p19"/>
            <p:cNvGrpSpPr/>
            <p:nvPr/>
          </p:nvGrpSpPr>
          <p:grpSpPr>
            <a:xfrm>
              <a:off x="233650" y="111350"/>
              <a:ext cx="8675100" cy="4932325"/>
              <a:chOff x="233650" y="111350"/>
              <a:chExt cx="8675100" cy="4932325"/>
            </a:xfrm>
          </p:grpSpPr>
          <p:sp>
            <p:nvSpPr>
              <p:cNvPr id="261" name="Google Shape;261;p1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2" name="Google Shape;262;p1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63" name="Google Shape;263;p19"/>
            <p:cNvGrpSpPr/>
            <p:nvPr/>
          </p:nvGrpSpPr>
          <p:grpSpPr>
            <a:xfrm>
              <a:off x="8249059" y="184274"/>
              <a:ext cx="571201" cy="152149"/>
              <a:chOff x="7873475" y="173025"/>
              <a:chExt cx="645425" cy="171900"/>
            </a:xfrm>
          </p:grpSpPr>
          <p:sp>
            <p:nvSpPr>
              <p:cNvPr id="264" name="Google Shape;264;p1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5" name="Google Shape;265;p1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6" name="Google Shape;266;p1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67" name="Google Shape;26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8" name="Google Shape;268;p19"/>
          <p:cNvSpPr txBox="1">
            <a:spLocks noGrp="1"/>
          </p:cNvSpPr>
          <p:nvPr>
            <p:ph type="subTitle" idx="1"/>
          </p:nvPr>
        </p:nvSpPr>
        <p:spPr>
          <a:xfrm>
            <a:off x="2926538" y="1808975"/>
            <a:ext cx="5280300" cy="38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69" name="Google Shape;269;p19"/>
          <p:cNvSpPr txBox="1">
            <a:spLocks noGrp="1"/>
          </p:cNvSpPr>
          <p:nvPr>
            <p:ph type="subTitle" idx="2"/>
          </p:nvPr>
        </p:nvSpPr>
        <p:spPr>
          <a:xfrm flipH="1">
            <a:off x="937163" y="2984587"/>
            <a:ext cx="5280300" cy="385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70" name="Google Shape;270;p19"/>
          <p:cNvSpPr txBox="1">
            <a:spLocks noGrp="1"/>
          </p:cNvSpPr>
          <p:nvPr>
            <p:ph type="subTitle" idx="3"/>
          </p:nvPr>
        </p:nvSpPr>
        <p:spPr>
          <a:xfrm>
            <a:off x="2926538" y="4132100"/>
            <a:ext cx="5280300" cy="38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71" name="Google Shape;271;p19"/>
          <p:cNvSpPr txBox="1">
            <a:spLocks noGrp="1"/>
          </p:cNvSpPr>
          <p:nvPr>
            <p:ph type="subTitle" idx="4"/>
          </p:nvPr>
        </p:nvSpPr>
        <p:spPr>
          <a:xfrm>
            <a:off x="2926540" y="1350275"/>
            <a:ext cx="5280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2" name="Google Shape;272;p19"/>
          <p:cNvSpPr txBox="1">
            <a:spLocks noGrp="1"/>
          </p:cNvSpPr>
          <p:nvPr>
            <p:ph type="subTitle" idx="5"/>
          </p:nvPr>
        </p:nvSpPr>
        <p:spPr>
          <a:xfrm flipH="1">
            <a:off x="937163" y="2525887"/>
            <a:ext cx="5280300" cy="458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3" name="Google Shape;273;p19"/>
          <p:cNvSpPr txBox="1">
            <a:spLocks noGrp="1"/>
          </p:cNvSpPr>
          <p:nvPr>
            <p:ph type="subTitle" idx="6"/>
          </p:nvPr>
        </p:nvSpPr>
        <p:spPr>
          <a:xfrm>
            <a:off x="2926540" y="3673410"/>
            <a:ext cx="5280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78" name="Google Shape;278;p20"/>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83" name="Google Shape;28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4" name="Google Shape;284;p20"/>
          <p:cNvSpPr txBox="1">
            <a:spLocks noGrp="1"/>
          </p:cNvSpPr>
          <p:nvPr>
            <p:ph type="subTitle" idx="1"/>
          </p:nvPr>
        </p:nvSpPr>
        <p:spPr>
          <a:xfrm>
            <a:off x="783588"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85" name="Google Shape;285;p20"/>
          <p:cNvSpPr txBox="1">
            <a:spLocks noGrp="1"/>
          </p:cNvSpPr>
          <p:nvPr>
            <p:ph type="subTitle" idx="2"/>
          </p:nvPr>
        </p:nvSpPr>
        <p:spPr>
          <a:xfrm>
            <a:off x="783589"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 name="Google Shape;286;p20"/>
          <p:cNvSpPr txBox="1">
            <a:spLocks noGrp="1"/>
          </p:cNvSpPr>
          <p:nvPr>
            <p:ph type="subTitle" idx="3"/>
          </p:nvPr>
        </p:nvSpPr>
        <p:spPr>
          <a:xfrm>
            <a:off x="4680010"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20"/>
          <p:cNvSpPr txBox="1">
            <a:spLocks noGrp="1"/>
          </p:cNvSpPr>
          <p:nvPr>
            <p:ph type="subTitle" idx="4"/>
          </p:nvPr>
        </p:nvSpPr>
        <p:spPr>
          <a:xfrm>
            <a:off x="783589"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20"/>
          <p:cNvSpPr txBox="1">
            <a:spLocks noGrp="1"/>
          </p:cNvSpPr>
          <p:nvPr>
            <p:ph type="subTitle" idx="5"/>
          </p:nvPr>
        </p:nvSpPr>
        <p:spPr>
          <a:xfrm>
            <a:off x="4680010"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20"/>
          <p:cNvSpPr txBox="1">
            <a:spLocks noGrp="1"/>
          </p:cNvSpPr>
          <p:nvPr>
            <p:ph type="subTitle" idx="6"/>
          </p:nvPr>
        </p:nvSpPr>
        <p:spPr>
          <a:xfrm>
            <a:off x="783588"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90" name="Google Shape;290;p20"/>
          <p:cNvSpPr txBox="1">
            <a:spLocks noGrp="1"/>
          </p:cNvSpPr>
          <p:nvPr>
            <p:ph type="subTitle" idx="7"/>
          </p:nvPr>
        </p:nvSpPr>
        <p:spPr>
          <a:xfrm>
            <a:off x="4680007"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291" name="Google Shape;291;p20"/>
          <p:cNvSpPr txBox="1">
            <a:spLocks noGrp="1"/>
          </p:cNvSpPr>
          <p:nvPr>
            <p:ph type="subTitle" idx="8"/>
          </p:nvPr>
        </p:nvSpPr>
        <p:spPr>
          <a:xfrm>
            <a:off x="4680007"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20"/>
              <p:cNvSpPr/>
              <p:nvPr/>
            </p:nvSpPr>
            <p:spPr>
              <a:xfrm>
                <a:off x="5555659" y="3358932"/>
                <a:ext cx="45600" cy="44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20"/>
              <p:cNvSpPr/>
              <p:nvPr/>
            </p:nvSpPr>
            <p:spPr>
              <a:xfrm>
                <a:off x="5550709" y="3412130"/>
                <a:ext cx="55661" cy="52581"/>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20"/>
              <p:cNvSpPr/>
              <p:nvPr/>
            </p:nvSpPr>
            <p:spPr>
              <a:xfrm>
                <a:off x="5692281" y="3448182"/>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3" name="Google Shape;23;p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28" name="Google Shape;28;p3"/>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7104400" y="1755138"/>
            <a:ext cx="1229700" cy="7485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05" name="Google Shape;305;p2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310" name="Google Shape;31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1" name="Google Shape;311;p21"/>
          <p:cNvSpPr txBox="1">
            <a:spLocks noGrp="1"/>
          </p:cNvSpPr>
          <p:nvPr>
            <p:ph type="subTitle" idx="1"/>
          </p:nvPr>
        </p:nvSpPr>
        <p:spPr>
          <a:xfrm>
            <a:off x="721133"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2" name="Google Shape;312;p21"/>
          <p:cNvSpPr txBox="1">
            <a:spLocks noGrp="1"/>
          </p:cNvSpPr>
          <p:nvPr>
            <p:ph type="subTitle" idx="2"/>
          </p:nvPr>
        </p:nvSpPr>
        <p:spPr>
          <a:xfrm>
            <a:off x="3342150"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3" name="Google Shape;313;p21"/>
          <p:cNvSpPr txBox="1">
            <a:spLocks noGrp="1"/>
          </p:cNvSpPr>
          <p:nvPr>
            <p:ph type="subTitle" idx="3"/>
          </p:nvPr>
        </p:nvSpPr>
        <p:spPr>
          <a:xfrm>
            <a:off x="5963167" y="1872438"/>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4" name="Google Shape;314;p21"/>
          <p:cNvSpPr txBox="1">
            <a:spLocks noGrp="1"/>
          </p:cNvSpPr>
          <p:nvPr>
            <p:ph type="subTitle" idx="4"/>
          </p:nvPr>
        </p:nvSpPr>
        <p:spPr>
          <a:xfrm>
            <a:off x="721133"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5" name="Google Shape;315;p21"/>
          <p:cNvSpPr txBox="1">
            <a:spLocks noGrp="1"/>
          </p:cNvSpPr>
          <p:nvPr>
            <p:ph type="subTitle" idx="5"/>
          </p:nvPr>
        </p:nvSpPr>
        <p:spPr>
          <a:xfrm>
            <a:off x="3342150"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6" name="Google Shape;316;p21"/>
          <p:cNvSpPr txBox="1">
            <a:spLocks noGrp="1"/>
          </p:cNvSpPr>
          <p:nvPr>
            <p:ph type="subTitle" idx="6"/>
          </p:nvPr>
        </p:nvSpPr>
        <p:spPr>
          <a:xfrm>
            <a:off x="5963167" y="3552800"/>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7" name="Google Shape;317;p21"/>
          <p:cNvSpPr txBox="1">
            <a:spLocks noGrp="1"/>
          </p:cNvSpPr>
          <p:nvPr>
            <p:ph type="subTitle" idx="7"/>
          </p:nvPr>
        </p:nvSpPr>
        <p:spPr>
          <a:xfrm>
            <a:off x="721125"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318" name="Google Shape;318;p21"/>
          <p:cNvSpPr txBox="1">
            <a:spLocks noGrp="1"/>
          </p:cNvSpPr>
          <p:nvPr>
            <p:ph type="subTitle" idx="8"/>
          </p:nvPr>
        </p:nvSpPr>
        <p:spPr>
          <a:xfrm>
            <a:off x="3342148"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319" name="Google Shape;319;p21"/>
          <p:cNvSpPr txBox="1">
            <a:spLocks noGrp="1"/>
          </p:cNvSpPr>
          <p:nvPr>
            <p:ph type="subTitle" idx="9"/>
          </p:nvPr>
        </p:nvSpPr>
        <p:spPr>
          <a:xfrm>
            <a:off x="5963170" y="1455800"/>
            <a:ext cx="24597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320" name="Google Shape;320;p21"/>
          <p:cNvSpPr txBox="1">
            <a:spLocks noGrp="1"/>
          </p:cNvSpPr>
          <p:nvPr>
            <p:ph type="subTitle" idx="13"/>
          </p:nvPr>
        </p:nvSpPr>
        <p:spPr>
          <a:xfrm>
            <a:off x="721125"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321" name="Google Shape;321;p21"/>
          <p:cNvSpPr txBox="1">
            <a:spLocks noGrp="1"/>
          </p:cNvSpPr>
          <p:nvPr>
            <p:ph type="subTitle" idx="14"/>
          </p:nvPr>
        </p:nvSpPr>
        <p:spPr>
          <a:xfrm>
            <a:off x="3342231"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322" name="Google Shape;322;p21"/>
          <p:cNvSpPr txBox="1">
            <a:spLocks noGrp="1"/>
          </p:cNvSpPr>
          <p:nvPr>
            <p:ph type="subTitle" idx="15"/>
          </p:nvPr>
        </p:nvSpPr>
        <p:spPr>
          <a:xfrm>
            <a:off x="5963470"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23"/>
        <p:cNvGrpSpPr/>
        <p:nvPr/>
      </p:nvGrpSpPr>
      <p:grpSpPr>
        <a:xfrm>
          <a:off x="0" y="0"/>
          <a:ext cx="0" cy="0"/>
          <a:chOff x="0" y="0"/>
          <a:chExt cx="0" cy="0"/>
        </a:xfrm>
      </p:grpSpPr>
      <p:grpSp>
        <p:nvGrpSpPr>
          <p:cNvPr id="324" name="Google Shape;324;p22"/>
          <p:cNvGrpSpPr/>
          <p:nvPr/>
        </p:nvGrpSpPr>
        <p:grpSpPr>
          <a:xfrm>
            <a:off x="233650" y="111350"/>
            <a:ext cx="8675100" cy="4932325"/>
            <a:chOff x="233650" y="111350"/>
            <a:chExt cx="8675100" cy="4932325"/>
          </a:xfrm>
        </p:grpSpPr>
        <p:grpSp>
          <p:nvGrpSpPr>
            <p:cNvPr id="325" name="Google Shape;325;p22"/>
            <p:cNvGrpSpPr/>
            <p:nvPr/>
          </p:nvGrpSpPr>
          <p:grpSpPr>
            <a:xfrm>
              <a:off x="233650" y="111350"/>
              <a:ext cx="8675100" cy="4932325"/>
              <a:chOff x="233650" y="111350"/>
              <a:chExt cx="8675100" cy="4932325"/>
            </a:xfrm>
          </p:grpSpPr>
          <p:sp>
            <p:nvSpPr>
              <p:cNvPr id="326" name="Google Shape;326;p2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27" name="Google Shape;327;p2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28" name="Google Shape;328;p22"/>
            <p:cNvGrpSpPr/>
            <p:nvPr/>
          </p:nvGrpSpPr>
          <p:grpSpPr>
            <a:xfrm>
              <a:off x="8249059" y="184274"/>
              <a:ext cx="571201" cy="152149"/>
              <a:chOff x="7873475" y="173025"/>
              <a:chExt cx="645425" cy="171900"/>
            </a:xfrm>
          </p:grpSpPr>
          <p:sp>
            <p:nvSpPr>
              <p:cNvPr id="329" name="Google Shape;329;p2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0" name="Google Shape;330;p2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1" name="Google Shape;331;p2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332" name="Google Shape;332;p22"/>
          <p:cNvSpPr txBox="1">
            <a:spLocks noGrp="1"/>
          </p:cNvSpPr>
          <p:nvPr>
            <p:ph type="ctrTitle"/>
          </p:nvPr>
        </p:nvSpPr>
        <p:spPr>
          <a:xfrm>
            <a:off x="715100" y="541768"/>
            <a:ext cx="43794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3" name="Google Shape;333;p22"/>
          <p:cNvSpPr txBox="1">
            <a:spLocks noGrp="1"/>
          </p:cNvSpPr>
          <p:nvPr>
            <p:ph type="subTitle" idx="1"/>
          </p:nvPr>
        </p:nvSpPr>
        <p:spPr>
          <a:xfrm>
            <a:off x="715200" y="1609493"/>
            <a:ext cx="4379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34" name="Google Shape;334;p22"/>
          <p:cNvSpPr txBox="1"/>
          <p:nvPr/>
        </p:nvSpPr>
        <p:spPr>
          <a:xfrm>
            <a:off x="715100" y="3480950"/>
            <a:ext cx="3856800" cy="50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000">
                <a:solidFill>
                  <a:schemeClr val="dk1"/>
                </a:solidFill>
                <a:latin typeface="Lato" panose="020F0502020204030203"/>
                <a:ea typeface="Lato" panose="020F0502020204030203"/>
                <a:cs typeface="Lato" panose="020F0502020204030203"/>
                <a:sym typeface="Lato" panose="020F0502020204030203"/>
              </a:rPr>
              <a:t>CREDITS: This presentation template was created by </a:t>
            </a:r>
            <a:r>
              <a:rPr lang="en-GB" sz="1000" b="1" u="sng">
                <a:solidFill>
                  <a:schemeClr val="dk1"/>
                </a:solidFill>
                <a:latin typeface="Lato" panose="020F0502020204030203"/>
                <a:ea typeface="Lato" panose="020F0502020204030203"/>
                <a:cs typeface="Lato" panose="020F0502020204030203"/>
                <a:sym typeface="Lato" panose="020F0502020204030203"/>
                <a:hlinkClick r:id="rId2"/>
              </a:rPr>
              <a:t>Slidesgo</a:t>
            </a:r>
            <a:r>
              <a:rPr lang="en-GB" sz="1000" u="sng">
                <a:solidFill>
                  <a:schemeClr val="dk1"/>
                </a:solidFill>
                <a:latin typeface="Lato" panose="020F0502020204030203"/>
                <a:ea typeface="Lato" panose="020F0502020204030203"/>
                <a:cs typeface="Lato" panose="020F0502020204030203"/>
                <a:sym typeface="Lato" panose="020F0502020204030203"/>
              </a:rPr>
              <a:t>,</a:t>
            </a:r>
            <a:r>
              <a:rPr lang="en-GB" sz="1000">
                <a:solidFill>
                  <a:schemeClr val="dk1"/>
                </a:solidFill>
                <a:latin typeface="Lato" panose="020F0502020204030203"/>
                <a:ea typeface="Lato" panose="020F0502020204030203"/>
                <a:cs typeface="Lato" panose="020F0502020204030203"/>
                <a:sym typeface="Lato" panose="020F0502020204030203"/>
              </a:rPr>
              <a:t> including icons by </a:t>
            </a:r>
            <a:r>
              <a:rPr lang="en-GB" sz="1000" b="1" u="sng">
                <a:solidFill>
                  <a:schemeClr val="dk1"/>
                </a:solidFill>
                <a:latin typeface="Lato" panose="020F0502020204030203"/>
                <a:ea typeface="Lato" panose="020F0502020204030203"/>
                <a:cs typeface="Lato" panose="020F0502020204030203"/>
                <a:sym typeface="Lato" panose="020F0502020204030203"/>
                <a:hlinkClick r:id="rId3"/>
              </a:rPr>
              <a:t>Flaticon</a:t>
            </a:r>
            <a:r>
              <a:rPr lang="en-GB" sz="1000" u="sng">
                <a:solidFill>
                  <a:schemeClr val="dk1"/>
                </a:solidFill>
                <a:latin typeface="Lato" panose="020F0502020204030203"/>
                <a:ea typeface="Lato" panose="020F0502020204030203"/>
                <a:cs typeface="Lato" panose="020F0502020204030203"/>
                <a:sym typeface="Lato" panose="020F0502020204030203"/>
              </a:rPr>
              <a:t>,</a:t>
            </a:r>
            <a:r>
              <a:rPr lang="en-GB" sz="1000">
                <a:solidFill>
                  <a:schemeClr val="dk1"/>
                </a:solidFill>
                <a:latin typeface="Lato" panose="020F0502020204030203"/>
                <a:ea typeface="Lato" panose="020F0502020204030203"/>
                <a:cs typeface="Lato" panose="020F0502020204030203"/>
                <a:sym typeface="Lato" panose="020F0502020204030203"/>
              </a:rPr>
              <a:t> and infographics &amp; images by </a:t>
            </a:r>
            <a:r>
              <a:rPr lang="en-GB" sz="1000" b="1" u="sng">
                <a:solidFill>
                  <a:schemeClr val="dk1"/>
                </a:solidFill>
                <a:latin typeface="Lato" panose="020F0502020204030203"/>
                <a:ea typeface="Lato" panose="020F0502020204030203"/>
                <a:cs typeface="Lato" panose="020F0502020204030203"/>
                <a:sym typeface="Lato" panose="020F0502020204030203"/>
                <a:hlinkClick r:id="rId4"/>
              </a:rPr>
              <a:t>Freepik</a:t>
            </a:r>
            <a:endParaRPr sz="1000" b="1" u="sng">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9" name="Google Shape;339;p2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avLst/>
              <a:gdLst/>
              <a:ahLst/>
              <a:cxnLst/>
              <a:rect l="l" t="t" r="r" b="b"/>
              <a:pathLst>
                <a:path w="856" h="935" extrusionOk="0">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23"/>
            <p:cNvSpPr/>
            <p:nvPr/>
          </p:nvSpPr>
          <p:spPr>
            <a:xfrm>
              <a:off x="3384311" y="312750"/>
              <a:ext cx="1713900" cy="1708500"/>
            </a:xfrm>
            <a:prstGeom prst="ellipse">
              <a:avLst/>
            </a:prstGeom>
            <a:solidFill>
              <a:srgbClr val="DDD0FB">
                <a:alpha val="15000"/>
              </a:srgbClr>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23"/>
            <p:cNvSpPr/>
            <p:nvPr/>
          </p:nvSpPr>
          <p:spPr>
            <a:xfrm>
              <a:off x="3582329" y="1270400"/>
              <a:ext cx="324340" cy="561617"/>
            </a:xfrm>
            <a:custGeom>
              <a:avLst/>
              <a:gdLst/>
              <a:ahLst/>
              <a:cxnLst/>
              <a:rect l="l" t="t" r="r" b="b"/>
              <a:pathLst>
                <a:path w="145" h="253" extrusionOk="0">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23"/>
            <p:cNvSpPr/>
            <p:nvPr/>
          </p:nvSpPr>
          <p:spPr>
            <a:xfrm>
              <a:off x="4582663" y="1270400"/>
              <a:ext cx="324340" cy="553081"/>
            </a:xfrm>
            <a:custGeom>
              <a:avLst/>
              <a:gdLst/>
              <a:ahLst/>
              <a:cxnLst/>
              <a:rect l="l" t="t" r="r" b="b"/>
              <a:pathLst>
                <a:path w="145" h="249" extrusionOk="0">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23"/>
            <p:cNvSpPr/>
            <p:nvPr/>
          </p:nvSpPr>
          <p:spPr>
            <a:xfrm>
              <a:off x="4176384" y="944354"/>
              <a:ext cx="129736" cy="305561"/>
            </a:xfrm>
            <a:custGeom>
              <a:avLst/>
              <a:gdLst/>
              <a:ahLst/>
              <a:cxnLst/>
              <a:rect l="l" t="t" r="r" b="b"/>
              <a:pathLst>
                <a:path w="58" h="137" extrusionOk="0">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23"/>
            <p:cNvSpPr/>
            <p:nvPr/>
          </p:nvSpPr>
          <p:spPr>
            <a:xfrm>
              <a:off x="4021041" y="1179926"/>
              <a:ext cx="440420" cy="187774"/>
            </a:xfrm>
            <a:custGeom>
              <a:avLst/>
              <a:gdLst/>
              <a:ahLst/>
              <a:cxnLst/>
              <a:rect l="l" t="t" r="r" b="b"/>
              <a:pathLst>
                <a:path w="198" h="84" extrusionOk="0">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23"/>
            <p:cNvSpPr/>
            <p:nvPr/>
          </p:nvSpPr>
          <p:spPr>
            <a:xfrm>
              <a:off x="3776933" y="1231137"/>
              <a:ext cx="926932" cy="392619"/>
            </a:xfrm>
            <a:custGeom>
              <a:avLst/>
              <a:gdLst/>
              <a:ahLst/>
              <a:cxnLst/>
              <a:rect l="l" t="t" r="r" b="b"/>
              <a:pathLst>
                <a:path w="415" h="176" extrusionOk="0">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23"/>
            <p:cNvSpPr/>
            <p:nvPr/>
          </p:nvSpPr>
          <p:spPr>
            <a:xfrm>
              <a:off x="4089324" y="1145785"/>
              <a:ext cx="305563" cy="128028"/>
            </a:xfrm>
            <a:custGeom>
              <a:avLst/>
              <a:gdLst/>
              <a:ahLst/>
              <a:cxnLst/>
              <a:rect l="l" t="t" r="r" b="b"/>
              <a:pathLst>
                <a:path w="137" h="58" extrusionOk="0">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23"/>
            <p:cNvSpPr/>
            <p:nvPr/>
          </p:nvSpPr>
          <p:spPr>
            <a:xfrm>
              <a:off x="3881063" y="1212360"/>
              <a:ext cx="716962" cy="800602"/>
            </a:xfrm>
            <a:custGeom>
              <a:avLst/>
              <a:gdLst/>
              <a:ahLst/>
              <a:cxnLst/>
              <a:rect l="l" t="t" r="r" b="b"/>
              <a:pathLst>
                <a:path w="321" h="360" extrusionOk="0">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23"/>
            <p:cNvSpPr/>
            <p:nvPr/>
          </p:nvSpPr>
          <p:spPr>
            <a:xfrm>
              <a:off x="4162727" y="275195"/>
              <a:ext cx="158700" cy="158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23"/>
            <p:cNvSpPr/>
            <p:nvPr/>
          </p:nvSpPr>
          <p:spPr>
            <a:xfrm>
              <a:off x="4219060" y="420294"/>
              <a:ext cx="44383" cy="150219"/>
            </a:xfrm>
            <a:custGeom>
              <a:avLst/>
              <a:gdLst/>
              <a:ahLst/>
              <a:cxnLst/>
              <a:rect l="l" t="t" r="r" b="b"/>
              <a:pathLst>
                <a:path w="20" h="68" extrusionOk="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23"/>
            <p:cNvSpPr/>
            <p:nvPr/>
          </p:nvSpPr>
          <p:spPr>
            <a:xfrm>
              <a:off x="4111516" y="486868"/>
              <a:ext cx="266301" cy="64867"/>
            </a:xfrm>
            <a:custGeom>
              <a:avLst/>
              <a:gdLst/>
              <a:ahLst/>
              <a:cxnLst/>
              <a:rect l="l" t="t" r="r" b="b"/>
              <a:pathLst>
                <a:path w="119" h="29" extrusionOk="0">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23"/>
            <p:cNvSpPr/>
            <p:nvPr/>
          </p:nvSpPr>
          <p:spPr>
            <a:xfrm>
              <a:off x="3677924" y="626845"/>
              <a:ext cx="928638" cy="390913"/>
            </a:xfrm>
            <a:custGeom>
              <a:avLst/>
              <a:gdLst/>
              <a:ahLst/>
              <a:cxnLst/>
              <a:rect l="l" t="t" r="r" b="b"/>
              <a:pathLst>
                <a:path w="416" h="176" extrusionOk="0">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23"/>
            <p:cNvSpPr/>
            <p:nvPr/>
          </p:nvSpPr>
          <p:spPr>
            <a:xfrm>
              <a:off x="3857164" y="626845"/>
              <a:ext cx="926932" cy="390913"/>
            </a:xfrm>
            <a:custGeom>
              <a:avLst/>
              <a:gdLst/>
              <a:ahLst/>
              <a:cxnLst/>
              <a:rect l="l" t="t" r="r" b="b"/>
              <a:pathLst>
                <a:path w="415" h="176" extrusionOk="0">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23"/>
            <p:cNvSpPr/>
            <p:nvPr/>
          </p:nvSpPr>
          <p:spPr>
            <a:xfrm>
              <a:off x="4452076" y="925578"/>
              <a:ext cx="122908" cy="18778"/>
            </a:xfrm>
            <a:custGeom>
              <a:avLst/>
              <a:gdLst/>
              <a:ahLst/>
              <a:cxnLst/>
              <a:rect l="l" t="t" r="r" b="b"/>
              <a:pathLst>
                <a:path w="55" h="9" extrusionOk="0">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23"/>
            <p:cNvSpPr/>
            <p:nvPr/>
          </p:nvSpPr>
          <p:spPr>
            <a:xfrm>
              <a:off x="4452076" y="966547"/>
              <a:ext cx="83646" cy="20484"/>
            </a:xfrm>
            <a:custGeom>
              <a:avLst/>
              <a:gdLst/>
              <a:ahLst/>
              <a:cxnLst/>
              <a:rect l="l" t="t" r="r" b="b"/>
              <a:pathLst>
                <a:path w="37" h="9" extrusionOk="0">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23"/>
            <p:cNvSpPr/>
            <p:nvPr/>
          </p:nvSpPr>
          <p:spPr>
            <a:xfrm>
              <a:off x="3852044" y="551735"/>
              <a:ext cx="778416" cy="353358"/>
            </a:xfrm>
            <a:custGeom>
              <a:avLst/>
              <a:gdLst/>
              <a:ahLst/>
              <a:cxnLst/>
              <a:rect l="l" t="t" r="r" b="b"/>
              <a:pathLst>
                <a:path w="348" h="159" extrusionOk="0">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23"/>
            <p:cNvSpPr/>
            <p:nvPr/>
          </p:nvSpPr>
          <p:spPr>
            <a:xfrm>
              <a:off x="3875942" y="573927"/>
              <a:ext cx="730619" cy="308975"/>
            </a:xfrm>
            <a:custGeom>
              <a:avLst/>
              <a:gdLst/>
              <a:ahLst/>
              <a:cxnLst/>
              <a:rect l="l" t="t" r="r" b="b"/>
              <a:pathLst>
                <a:path w="328" h="139" extrusionOk="0">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23"/>
            <p:cNvSpPr/>
            <p:nvPr/>
          </p:nvSpPr>
          <p:spPr>
            <a:xfrm>
              <a:off x="4202847" y="761702"/>
              <a:ext cx="80232" cy="40969"/>
            </a:xfrm>
            <a:custGeom>
              <a:avLst/>
              <a:gdLst/>
              <a:ahLst/>
              <a:cxnLst/>
              <a:rect l="l" t="t" r="r" b="b"/>
              <a:pathLst>
                <a:path w="36" h="18" extrusionOk="0">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23"/>
            <p:cNvSpPr/>
            <p:nvPr/>
          </p:nvSpPr>
          <p:spPr>
            <a:xfrm>
              <a:off x="3995436" y="1376236"/>
              <a:ext cx="493339" cy="322631"/>
            </a:xfrm>
            <a:custGeom>
              <a:avLst/>
              <a:gdLst/>
              <a:ahLst/>
              <a:cxnLst/>
              <a:rect l="l" t="t" r="r" b="b"/>
              <a:pathLst>
                <a:path w="221" h="145" extrusionOk="0">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2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23"/>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86" name="Google Shape;386;p2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avLst/>
              <a:gdLst/>
              <a:ahLst/>
              <a:cxnLst/>
              <a:rect l="l" t="t" r="r" b="b"/>
              <a:pathLst>
                <a:path w="345" h="101" extrusionOk="0">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24"/>
            <p:cNvSpPr/>
            <p:nvPr/>
          </p:nvSpPr>
          <p:spPr>
            <a:xfrm>
              <a:off x="756625" y="3546977"/>
              <a:ext cx="386516" cy="30810"/>
            </a:xfrm>
            <a:custGeom>
              <a:avLst/>
              <a:gdLst/>
              <a:ahLst/>
              <a:cxnLst/>
              <a:rect l="l" t="t" r="r" b="b"/>
              <a:pathLst>
                <a:path w="105" h="9" extrusionOk="0">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24"/>
            <p:cNvSpPr/>
            <p:nvPr/>
          </p:nvSpPr>
          <p:spPr>
            <a:xfrm>
              <a:off x="1162748" y="3546977"/>
              <a:ext cx="117635" cy="30810"/>
            </a:xfrm>
            <a:custGeom>
              <a:avLst/>
              <a:gdLst/>
              <a:ahLst/>
              <a:cxnLst/>
              <a:rect l="l" t="t" r="r" b="b"/>
              <a:pathLst>
                <a:path w="32" h="9" extrusionOk="0">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24"/>
            <p:cNvSpPr/>
            <p:nvPr/>
          </p:nvSpPr>
          <p:spPr>
            <a:xfrm>
              <a:off x="756625" y="3670214"/>
              <a:ext cx="403321" cy="33610"/>
            </a:xfrm>
            <a:custGeom>
              <a:avLst/>
              <a:gdLst/>
              <a:ahLst/>
              <a:cxnLst/>
              <a:rect l="l" t="t" r="r" b="b"/>
              <a:pathLst>
                <a:path w="110" h="9" extrusionOk="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24"/>
            <p:cNvSpPr/>
            <p:nvPr/>
          </p:nvSpPr>
          <p:spPr>
            <a:xfrm>
              <a:off x="756625" y="3602994"/>
              <a:ext cx="117635" cy="33610"/>
            </a:xfrm>
            <a:custGeom>
              <a:avLst/>
              <a:gdLst/>
              <a:ahLst/>
              <a:cxnLst/>
              <a:rect l="l" t="t" r="r" b="b"/>
              <a:pathLst>
                <a:path w="32" h="9" extrusionOk="0">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24"/>
            <p:cNvSpPr/>
            <p:nvPr/>
          </p:nvSpPr>
          <p:spPr>
            <a:xfrm>
              <a:off x="1311191" y="3546977"/>
              <a:ext cx="112034" cy="30810"/>
            </a:xfrm>
            <a:custGeom>
              <a:avLst/>
              <a:gdLst/>
              <a:ahLst/>
              <a:cxnLst/>
              <a:rect l="l" t="t" r="r" b="b"/>
              <a:pathLst>
                <a:path w="31" h="9" extrusionOk="0">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24"/>
            <p:cNvSpPr/>
            <p:nvPr/>
          </p:nvSpPr>
          <p:spPr>
            <a:xfrm>
              <a:off x="1311191" y="3670214"/>
              <a:ext cx="112034" cy="336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24"/>
            <p:cNvSpPr/>
            <p:nvPr/>
          </p:nvSpPr>
          <p:spPr>
            <a:xfrm>
              <a:off x="1342001" y="3602994"/>
              <a:ext cx="436931" cy="33610"/>
            </a:xfrm>
            <a:custGeom>
              <a:avLst/>
              <a:gdLst/>
              <a:ahLst/>
              <a:cxnLst/>
              <a:rect l="l" t="t" r="r" b="b"/>
              <a:pathLst>
                <a:path w="119" h="9" extrusionOk="0">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24"/>
            <p:cNvSpPr/>
            <p:nvPr/>
          </p:nvSpPr>
          <p:spPr>
            <a:xfrm>
              <a:off x="952684" y="3602994"/>
              <a:ext cx="336100" cy="33610"/>
            </a:xfrm>
            <a:custGeom>
              <a:avLst/>
              <a:gdLst/>
              <a:ahLst/>
              <a:cxnLst/>
              <a:rect l="l" t="t" r="r" b="b"/>
              <a:pathLst>
                <a:path w="92" h="9" extrusionOk="0">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24"/>
            <p:cNvSpPr/>
            <p:nvPr/>
          </p:nvSpPr>
          <p:spPr>
            <a:xfrm>
              <a:off x="1454035" y="3546977"/>
              <a:ext cx="212864" cy="30810"/>
            </a:xfrm>
            <a:custGeom>
              <a:avLst/>
              <a:gdLst/>
              <a:ahLst/>
              <a:cxnLst/>
              <a:rect l="l" t="t" r="r" b="b"/>
              <a:pathLst>
                <a:path w="58" h="9" extrusionOk="0">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24"/>
            <p:cNvSpPr/>
            <p:nvPr/>
          </p:nvSpPr>
          <p:spPr>
            <a:xfrm>
              <a:off x="1720114" y="3546977"/>
              <a:ext cx="58818" cy="30810"/>
            </a:xfrm>
            <a:custGeom>
              <a:avLst/>
              <a:gdLst/>
              <a:ahLst/>
              <a:cxnLst/>
              <a:rect l="l" t="t" r="r" b="b"/>
              <a:pathLst>
                <a:path w="16" h="9" extrusionOk="0">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24"/>
            <p:cNvSpPr/>
            <p:nvPr/>
          </p:nvSpPr>
          <p:spPr>
            <a:xfrm>
              <a:off x="1210361" y="3670214"/>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24"/>
            <p:cNvSpPr/>
            <p:nvPr/>
          </p:nvSpPr>
          <p:spPr>
            <a:xfrm>
              <a:off x="692207" y="3734635"/>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24"/>
            <p:cNvSpPr/>
            <p:nvPr/>
          </p:nvSpPr>
          <p:spPr>
            <a:xfrm>
              <a:off x="1815342" y="3835465"/>
              <a:ext cx="787037" cy="366912"/>
            </a:xfrm>
            <a:custGeom>
              <a:avLst/>
              <a:gdLst/>
              <a:ahLst/>
              <a:cxnLst/>
              <a:rect l="l" t="t" r="r" b="b"/>
              <a:pathLst>
                <a:path w="215" h="101" extrusionOk="0">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24"/>
            <p:cNvSpPr/>
            <p:nvPr/>
          </p:nvSpPr>
          <p:spPr>
            <a:xfrm>
              <a:off x="1885364" y="3908288"/>
              <a:ext cx="114835" cy="28009"/>
            </a:xfrm>
            <a:custGeom>
              <a:avLst/>
              <a:gdLst/>
              <a:ahLst/>
              <a:cxnLst/>
              <a:rect l="l" t="t" r="r" b="b"/>
              <a:pathLst>
                <a:path w="31"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24"/>
            <p:cNvSpPr/>
            <p:nvPr/>
          </p:nvSpPr>
          <p:spPr>
            <a:xfrm>
              <a:off x="2028206" y="3908288"/>
              <a:ext cx="117635" cy="28009"/>
            </a:xfrm>
            <a:custGeom>
              <a:avLst/>
              <a:gdLst/>
              <a:ahLst/>
              <a:cxnLst/>
              <a:rect l="l" t="t" r="r" b="b"/>
              <a:pathLst>
                <a:path w="32"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24"/>
            <p:cNvSpPr/>
            <p:nvPr/>
          </p:nvSpPr>
          <p:spPr>
            <a:xfrm>
              <a:off x="2028206" y="4031525"/>
              <a:ext cx="117635" cy="336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24"/>
            <p:cNvSpPr/>
            <p:nvPr/>
          </p:nvSpPr>
          <p:spPr>
            <a:xfrm>
              <a:off x="2061816" y="3964305"/>
              <a:ext cx="434131" cy="33610"/>
            </a:xfrm>
            <a:custGeom>
              <a:avLst/>
              <a:gdLst/>
              <a:ahLst/>
              <a:cxnLst/>
              <a:rect l="l" t="t" r="r" b="b"/>
              <a:pathLst>
                <a:path w="119" h="9" extrusionOk="0">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24"/>
            <p:cNvSpPr/>
            <p:nvPr/>
          </p:nvSpPr>
          <p:spPr>
            <a:xfrm>
              <a:off x="1882562" y="3964305"/>
              <a:ext cx="123237" cy="33610"/>
            </a:xfrm>
            <a:custGeom>
              <a:avLst/>
              <a:gdLst/>
              <a:ahLst/>
              <a:cxnLst/>
              <a:rect l="l" t="t" r="r" b="b"/>
              <a:pathLst>
                <a:path w="34" h="9" extrusionOk="0">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24"/>
            <p:cNvSpPr/>
            <p:nvPr/>
          </p:nvSpPr>
          <p:spPr>
            <a:xfrm>
              <a:off x="2171049" y="3908288"/>
              <a:ext cx="215665" cy="28009"/>
            </a:xfrm>
            <a:custGeom>
              <a:avLst/>
              <a:gdLst/>
              <a:ahLst/>
              <a:cxnLst/>
              <a:rect l="l" t="t" r="r" b="b"/>
              <a:pathLst>
                <a:path w="59" h="8" extrusionOk="0">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24"/>
            <p:cNvSpPr/>
            <p:nvPr/>
          </p:nvSpPr>
          <p:spPr>
            <a:xfrm>
              <a:off x="2439930" y="3908288"/>
              <a:ext cx="56017" cy="28009"/>
            </a:xfrm>
            <a:custGeom>
              <a:avLst/>
              <a:gdLst/>
              <a:ahLst/>
              <a:cxnLst/>
              <a:rect l="l" t="t" r="r" b="b"/>
              <a:pathLst>
                <a:path w="16" h="8" extrusionOk="0">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24"/>
            <p:cNvSpPr/>
            <p:nvPr/>
          </p:nvSpPr>
          <p:spPr>
            <a:xfrm>
              <a:off x="1930177" y="4031525"/>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24"/>
            <p:cNvSpPr/>
            <p:nvPr/>
          </p:nvSpPr>
          <p:spPr>
            <a:xfrm>
              <a:off x="2560365" y="4090342"/>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24"/>
            <p:cNvSpPr/>
            <p:nvPr/>
          </p:nvSpPr>
          <p:spPr>
            <a:xfrm>
              <a:off x="681004" y="4238788"/>
              <a:ext cx="1512452" cy="369713"/>
            </a:xfrm>
            <a:custGeom>
              <a:avLst/>
              <a:gdLst/>
              <a:ahLst/>
              <a:cxnLst/>
              <a:rect l="l" t="t" r="r" b="b"/>
              <a:pathLst>
                <a:path w="413" h="101" extrusionOk="0">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24"/>
            <p:cNvSpPr/>
            <p:nvPr/>
          </p:nvSpPr>
          <p:spPr>
            <a:xfrm>
              <a:off x="751024" y="4311610"/>
              <a:ext cx="859859" cy="33610"/>
            </a:xfrm>
            <a:custGeom>
              <a:avLst/>
              <a:gdLst/>
              <a:ahLst/>
              <a:cxnLst/>
              <a:rect l="l" t="t" r="r" b="b"/>
              <a:pathLst>
                <a:path w="235" h="9" extrusionOk="0">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24"/>
            <p:cNvSpPr/>
            <p:nvPr/>
          </p:nvSpPr>
          <p:spPr>
            <a:xfrm>
              <a:off x="1636088" y="4311610"/>
              <a:ext cx="117635" cy="33610"/>
            </a:xfrm>
            <a:custGeom>
              <a:avLst/>
              <a:gdLst/>
              <a:ahLst/>
              <a:cxnLst/>
              <a:rect l="l" t="t" r="r" b="b"/>
              <a:pathLst>
                <a:path w="32" h="9" extrusionOk="0">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24"/>
            <p:cNvSpPr/>
            <p:nvPr/>
          </p:nvSpPr>
          <p:spPr>
            <a:xfrm>
              <a:off x="1636088" y="4437647"/>
              <a:ext cx="305292" cy="30810"/>
            </a:xfrm>
            <a:custGeom>
              <a:avLst/>
              <a:gdLst/>
              <a:ahLst/>
              <a:cxnLst/>
              <a:rect l="l" t="t" r="r" b="b"/>
              <a:pathLst>
                <a:path w="83" h="9" extrusionOk="0">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24"/>
            <p:cNvSpPr/>
            <p:nvPr/>
          </p:nvSpPr>
          <p:spPr>
            <a:xfrm>
              <a:off x="1669698" y="4370427"/>
              <a:ext cx="434131" cy="33610"/>
            </a:xfrm>
            <a:custGeom>
              <a:avLst/>
              <a:gdLst/>
              <a:ahLst/>
              <a:cxnLst/>
              <a:rect l="l" t="t" r="r" b="b"/>
              <a:pathLst>
                <a:path w="119" h="9" extrusionOk="0">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24"/>
            <p:cNvSpPr/>
            <p:nvPr/>
          </p:nvSpPr>
          <p:spPr>
            <a:xfrm>
              <a:off x="745422" y="4370427"/>
              <a:ext cx="868260" cy="33610"/>
            </a:xfrm>
            <a:custGeom>
              <a:avLst/>
              <a:gdLst/>
              <a:ahLst/>
              <a:cxnLst/>
              <a:rect l="l" t="t" r="r" b="b"/>
              <a:pathLst>
                <a:path w="237" h="9" extrusionOk="0">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24"/>
            <p:cNvSpPr/>
            <p:nvPr/>
          </p:nvSpPr>
          <p:spPr>
            <a:xfrm>
              <a:off x="1778932" y="4311610"/>
              <a:ext cx="215665" cy="33610"/>
            </a:xfrm>
            <a:custGeom>
              <a:avLst/>
              <a:gdLst/>
              <a:ahLst/>
              <a:cxnLst/>
              <a:rect l="l" t="t" r="r" b="b"/>
              <a:pathLst>
                <a:path w="59" h="9" extrusionOk="0">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24"/>
            <p:cNvSpPr/>
            <p:nvPr/>
          </p:nvSpPr>
          <p:spPr>
            <a:xfrm>
              <a:off x="2047812" y="4311610"/>
              <a:ext cx="56017" cy="33610"/>
            </a:xfrm>
            <a:custGeom>
              <a:avLst/>
              <a:gdLst/>
              <a:ahLst/>
              <a:cxnLst/>
              <a:rect l="l" t="t" r="r" b="b"/>
              <a:pathLst>
                <a:path w="16" h="9" extrusionOk="0">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24"/>
            <p:cNvSpPr/>
            <p:nvPr/>
          </p:nvSpPr>
          <p:spPr>
            <a:xfrm>
              <a:off x="1482043" y="4437647"/>
              <a:ext cx="117635" cy="308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24"/>
            <p:cNvSpPr/>
            <p:nvPr/>
          </p:nvSpPr>
          <p:spPr>
            <a:xfrm>
              <a:off x="1991796" y="4437647"/>
              <a:ext cx="112034" cy="308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24"/>
            <p:cNvSpPr/>
            <p:nvPr/>
          </p:nvSpPr>
          <p:spPr>
            <a:xfrm>
              <a:off x="723015" y="4499266"/>
              <a:ext cx="3000" cy="3000"/>
            </a:xfrm>
            <a:prstGeom prst="rect">
              <a:avLst/>
            </a:prstGeom>
            <a:solidFill>
              <a:srgbClr val="68FC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24"/>
              <p:cNvSpPr/>
              <p:nvPr/>
            </p:nvSpPr>
            <p:spPr>
              <a:xfrm>
                <a:off x="2361400" y="2036601"/>
                <a:ext cx="268200" cy="203460"/>
              </a:xfrm>
              <a:custGeom>
                <a:avLst/>
                <a:gdLst/>
                <a:ahLst/>
                <a:cxnLst/>
                <a:rect l="l" t="t" r="r" b="b"/>
                <a:pathLst>
                  <a:path w="89" h="67" extrusionOk="0">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avLst/>
                <a:gdLst/>
                <a:ahLst/>
                <a:cxnLst/>
                <a:rect l="l" t="t" r="r" b="b"/>
                <a:pathLst>
                  <a:path w="40" h="65" extrusionOk="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24"/>
              <p:cNvSpPr/>
              <p:nvPr/>
            </p:nvSpPr>
            <p:spPr>
              <a:xfrm>
                <a:off x="935775" y="616575"/>
                <a:ext cx="148445" cy="33610"/>
              </a:xfrm>
              <a:custGeom>
                <a:avLst/>
                <a:gdLst/>
                <a:ahLst/>
                <a:cxnLst/>
                <a:rect l="l" t="t" r="r" b="b"/>
                <a:pathLst>
                  <a:path w="40" h="9" extrusionOk="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24"/>
              <p:cNvSpPr/>
              <p:nvPr/>
            </p:nvSpPr>
            <p:spPr>
              <a:xfrm>
                <a:off x="1064614" y="406510"/>
                <a:ext cx="355707" cy="473345"/>
              </a:xfrm>
              <a:custGeom>
                <a:avLst/>
                <a:gdLst/>
                <a:ahLst/>
                <a:cxnLst/>
                <a:rect l="l" t="t" r="r" b="b"/>
                <a:pathLst>
                  <a:path w="97" h="130" extrusionOk="0">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24"/>
              <p:cNvSpPr/>
              <p:nvPr/>
            </p:nvSpPr>
            <p:spPr>
              <a:xfrm>
                <a:off x="1322291" y="675392"/>
                <a:ext cx="39212" cy="19607"/>
              </a:xfrm>
              <a:custGeom>
                <a:avLst/>
                <a:gdLst/>
                <a:ahLst/>
                <a:cxnLst/>
                <a:rect l="l" t="t" r="r" b="b"/>
                <a:pathLst>
                  <a:path w="14" h="7" extrusionOk="0">
                    <a:moveTo>
                      <a:pt x="14" y="0"/>
                    </a:moveTo>
                    <a:lnTo>
                      <a:pt x="0" y="0"/>
                    </a:lnTo>
                    <a:lnTo>
                      <a:pt x="14" y="7"/>
                    </a:lnTo>
                    <a:lnTo>
                      <a:pt x="14" y="0"/>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4" name="Google Shape;34;p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0" name="Google Shape;40;p4"/>
          <p:cNvSpPr txBox="1">
            <a:spLocks noGrp="1"/>
          </p:cNvSpPr>
          <p:nvPr>
            <p:ph type="body" idx="1"/>
          </p:nvPr>
        </p:nvSpPr>
        <p:spPr>
          <a:xfrm>
            <a:off x="720000" y="1152475"/>
            <a:ext cx="7704000" cy="319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5" name="Google Shape;45;p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50" name="Google Shape;50;p5"/>
          <p:cNvSpPr txBox="1">
            <a:spLocks noGrp="1"/>
          </p:cNvSpPr>
          <p:nvPr>
            <p:ph type="subTitle" idx="1"/>
          </p:nvPr>
        </p:nvSpPr>
        <p:spPr>
          <a:xfrm>
            <a:off x="720000" y="2400800"/>
            <a:ext cx="3413400" cy="477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51" name="Google Shape;51;p5"/>
          <p:cNvSpPr txBox="1">
            <a:spLocks noGrp="1"/>
          </p:cNvSpPr>
          <p:nvPr>
            <p:ph type="subTitle" idx="2"/>
          </p:nvPr>
        </p:nvSpPr>
        <p:spPr>
          <a:xfrm>
            <a:off x="4572003" y="2400800"/>
            <a:ext cx="3413400" cy="47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panose="02000503000000020004"/>
              <a:buNone/>
              <a:defRPr sz="1800" b="1">
                <a:solidFill>
                  <a:schemeClr val="dk1"/>
                </a:solidFill>
                <a:latin typeface="Inter" panose="02000503000000020004"/>
                <a:ea typeface="Inter" panose="02000503000000020004"/>
                <a:cs typeface="Inter" panose="02000503000000020004"/>
                <a:sym typeface="Inter" panose="02000503000000020004"/>
              </a:defRPr>
            </a:lvl1pPr>
            <a:lvl2pPr lvl="1"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2pPr>
            <a:lvl3pPr lvl="2"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3pPr>
            <a:lvl4pPr lvl="3"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4pPr>
            <a:lvl5pPr lvl="4"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5pPr>
            <a:lvl6pPr lvl="5"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6pPr>
            <a:lvl7pPr lvl="6"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7pPr>
            <a:lvl8pPr lvl="7"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8pPr>
            <a:lvl9pPr lvl="8" algn="ctr" rtl="0">
              <a:lnSpc>
                <a:spcPct val="100000"/>
              </a:lnSpc>
              <a:spcBef>
                <a:spcPts val="0"/>
              </a:spcBef>
              <a:spcAft>
                <a:spcPts val="0"/>
              </a:spcAft>
              <a:buClr>
                <a:schemeClr val="dk1"/>
              </a:buClr>
              <a:buSzPts val="2400"/>
              <a:buFont typeface="Inter" panose="02000503000000020004"/>
              <a:buNone/>
              <a:defRPr sz="24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52" name="Google Shape;52;p5"/>
          <p:cNvSpPr txBox="1">
            <a:spLocks noGrp="1"/>
          </p:cNvSpPr>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4"/>
          </p:nvPr>
        </p:nvSpPr>
        <p:spPr>
          <a:xfrm>
            <a:off x="4572003"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grpSp>
        <p:nvGrpSpPr>
          <p:cNvPr id="56" name="Google Shape;56;p6"/>
          <p:cNvGrpSpPr/>
          <p:nvPr/>
        </p:nvGrpSpPr>
        <p:grpSpPr>
          <a:xfrm>
            <a:off x="233650" y="111350"/>
            <a:ext cx="8675100" cy="4932325"/>
            <a:chOff x="233650" y="111350"/>
            <a:chExt cx="8675100" cy="4932325"/>
          </a:xfrm>
        </p:grpSpPr>
        <p:grpSp>
          <p:nvGrpSpPr>
            <p:cNvPr id="57" name="Google Shape;57;p6"/>
            <p:cNvGrpSpPr/>
            <p:nvPr/>
          </p:nvGrpSpPr>
          <p:grpSpPr>
            <a:xfrm>
              <a:off x="233650" y="111350"/>
              <a:ext cx="8675100" cy="4932325"/>
              <a:chOff x="233650" y="111350"/>
              <a:chExt cx="8675100" cy="4932325"/>
            </a:xfrm>
          </p:grpSpPr>
          <p:sp>
            <p:nvSpPr>
              <p:cNvPr id="58" name="Google Shape;58;p6"/>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59" name="Google Shape;59;p6"/>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60" name="Google Shape;60;p6"/>
            <p:cNvGrpSpPr/>
            <p:nvPr/>
          </p:nvGrpSpPr>
          <p:grpSpPr>
            <a:xfrm>
              <a:off x="8249059" y="184274"/>
              <a:ext cx="571201" cy="152149"/>
              <a:chOff x="7873475" y="173025"/>
              <a:chExt cx="645425" cy="171900"/>
            </a:xfrm>
          </p:grpSpPr>
          <p:sp>
            <p:nvSpPr>
              <p:cNvPr id="61" name="Google Shape;61;p6"/>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2" name="Google Shape;62;p6"/>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3" name="Google Shape;63;p6"/>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64" name="Google Shape;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5" name="Google Shape;65;p6"/>
          <p:cNvGrpSpPr/>
          <p:nvPr/>
        </p:nvGrpSpPr>
        <p:grpSpPr>
          <a:xfrm flipH="1">
            <a:off x="8282243" y="4127874"/>
            <a:ext cx="552498" cy="824489"/>
            <a:chOff x="521091" y="295974"/>
            <a:chExt cx="804804" cy="1201003"/>
          </a:xfrm>
        </p:grpSpPr>
        <p:grpSp>
          <p:nvGrpSpPr>
            <p:cNvPr id="66" name="Google Shape;66;p6"/>
            <p:cNvGrpSpPr/>
            <p:nvPr/>
          </p:nvGrpSpPr>
          <p:grpSpPr>
            <a:xfrm>
              <a:off x="521091" y="642074"/>
              <a:ext cx="480545" cy="481555"/>
              <a:chOff x="5471892" y="3290059"/>
              <a:chExt cx="174300" cy="174654"/>
            </a:xfrm>
          </p:grpSpPr>
          <p:sp>
            <p:nvSpPr>
              <p:cNvPr id="67" name="Google Shape;67;p6"/>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6"/>
              <p:cNvSpPr/>
              <p:nvPr/>
            </p:nvSpPr>
            <p:spPr>
              <a:xfrm>
                <a:off x="5529353" y="3328218"/>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6"/>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0" name="Google Shape;70;p6"/>
            <p:cNvGrpSpPr/>
            <p:nvPr/>
          </p:nvGrpSpPr>
          <p:grpSpPr>
            <a:xfrm>
              <a:off x="825789" y="295974"/>
              <a:ext cx="243759" cy="244271"/>
              <a:chOff x="5404415" y="3299980"/>
              <a:chExt cx="174300" cy="174654"/>
            </a:xfrm>
          </p:grpSpPr>
          <p:sp>
            <p:nvSpPr>
              <p:cNvPr id="71" name="Google Shape;71;p6"/>
              <p:cNvSpPr/>
              <p:nvPr/>
            </p:nvSpPr>
            <p:spPr>
              <a:xfrm>
                <a:off x="5404415" y="3299980"/>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6"/>
              <p:cNvSpPr/>
              <p:nvPr/>
            </p:nvSpPr>
            <p:spPr>
              <a:xfrm>
                <a:off x="5461877" y="3343752"/>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6"/>
              <p:cNvSpPr/>
              <p:nvPr/>
            </p:nvSpPr>
            <p:spPr>
              <a:xfrm>
                <a:off x="5455489" y="340678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4" name="Google Shape;74;p6"/>
            <p:cNvGrpSpPr/>
            <p:nvPr/>
          </p:nvGrpSpPr>
          <p:grpSpPr>
            <a:xfrm>
              <a:off x="953295" y="1123620"/>
              <a:ext cx="372601" cy="373357"/>
              <a:chOff x="5449281" y="3276071"/>
              <a:chExt cx="174300" cy="174654"/>
            </a:xfrm>
          </p:grpSpPr>
          <p:sp>
            <p:nvSpPr>
              <p:cNvPr id="75" name="Google Shape;75;p6"/>
              <p:cNvSpPr/>
              <p:nvPr/>
            </p:nvSpPr>
            <p:spPr>
              <a:xfrm>
                <a:off x="5449281" y="3276071"/>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p:nvPr/>
            </p:nvSpPr>
            <p:spPr>
              <a:xfrm>
                <a:off x="5506742" y="3319843"/>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6"/>
              <p:cNvSpPr/>
              <p:nvPr/>
            </p:nvSpPr>
            <p:spPr>
              <a:xfrm>
                <a:off x="5500354" y="338287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2" name="Google Shape;82;p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87" name="Google Shape;87;p7"/>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8" name="Google Shape;88;p7"/>
          <p:cNvSpPr txBox="1">
            <a:spLocks noGrp="1"/>
          </p:cNvSpPr>
          <p:nvPr>
            <p:ph type="body" idx="1"/>
          </p:nvPr>
        </p:nvSpPr>
        <p:spPr>
          <a:xfrm>
            <a:off x="720000" y="1420500"/>
            <a:ext cx="42444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9" name="Google Shape;89;p7"/>
          <p:cNvSpPr>
            <a:spLocks noGrp="1"/>
          </p:cNvSpPr>
          <p:nvPr>
            <p:ph type="pic" idx="2"/>
          </p:nvPr>
        </p:nvSpPr>
        <p:spPr>
          <a:xfrm>
            <a:off x="5945700" y="1234550"/>
            <a:ext cx="2310000" cy="3382200"/>
          </a:xfrm>
          <a:prstGeom prst="roundRect">
            <a:avLst>
              <a:gd name="adj" fmla="val 16667"/>
            </a:avLst>
          </a:prstGeom>
          <a:noFill/>
          <a:ln w="38100" cap="flat" cmpd="sng">
            <a:solidFill>
              <a:schemeClr val="accent3"/>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4" name="Google Shape;94;p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99" name="Google Shape;99;p8"/>
          <p:cNvSpPr txBox="1">
            <a:spLocks noGrp="1"/>
          </p:cNvSpPr>
          <p:nvPr>
            <p:ph type="title"/>
          </p:nvPr>
        </p:nvSpPr>
        <p:spPr>
          <a:xfrm>
            <a:off x="715100" y="1307100"/>
            <a:ext cx="4987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8"/>
            <p:cNvSpPr/>
            <p:nvPr/>
          </p:nvSpPr>
          <p:spPr>
            <a:xfrm>
              <a:off x="7578365" y="2988661"/>
              <a:ext cx="194080" cy="9815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8"/>
            <p:cNvSpPr/>
            <p:nvPr/>
          </p:nvSpPr>
          <p:spPr>
            <a:xfrm>
              <a:off x="7665549" y="2172089"/>
              <a:ext cx="22021" cy="18885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8"/>
            <p:cNvSpPr/>
            <p:nvPr/>
          </p:nvSpPr>
          <p:spPr>
            <a:xfrm>
              <a:off x="7595556" y="2340315"/>
              <a:ext cx="159631" cy="87183"/>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8"/>
            <p:cNvSpPr/>
            <p:nvPr/>
          </p:nvSpPr>
          <p:spPr>
            <a:xfrm>
              <a:off x="7249279" y="2587129"/>
              <a:ext cx="82272" cy="238218"/>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8"/>
            <p:cNvSpPr/>
            <p:nvPr/>
          </p:nvSpPr>
          <p:spPr>
            <a:xfrm>
              <a:off x="8019194" y="2587129"/>
              <a:ext cx="81044" cy="238218"/>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8"/>
            <p:cNvSpPr/>
            <p:nvPr/>
          </p:nvSpPr>
          <p:spPr>
            <a:xfrm>
              <a:off x="7331551" y="2425042"/>
              <a:ext cx="690099" cy="572215"/>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8"/>
            <p:cNvSpPr/>
            <p:nvPr/>
          </p:nvSpPr>
          <p:spPr>
            <a:xfrm>
              <a:off x="7525564" y="2550291"/>
              <a:ext cx="61397" cy="127705"/>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8"/>
            <p:cNvSpPr/>
            <p:nvPr/>
          </p:nvSpPr>
          <p:spPr>
            <a:xfrm>
              <a:off x="7763784" y="2550291"/>
              <a:ext cx="61397" cy="127705"/>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8"/>
            <p:cNvSpPr/>
            <p:nvPr/>
          </p:nvSpPr>
          <p:spPr>
            <a:xfrm>
              <a:off x="7438381" y="2773774"/>
              <a:ext cx="473983" cy="147352"/>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8"/>
            <p:cNvSpPr/>
            <p:nvPr/>
          </p:nvSpPr>
          <p:spPr>
            <a:xfrm>
              <a:off x="6866163" y="2517136"/>
              <a:ext cx="493629" cy="752722"/>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8"/>
            <p:cNvSpPr/>
            <p:nvPr/>
          </p:nvSpPr>
          <p:spPr>
            <a:xfrm>
              <a:off x="6988957" y="2334175"/>
              <a:ext cx="243131" cy="235762"/>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8"/>
            <p:cNvSpPr/>
            <p:nvPr/>
          </p:nvSpPr>
          <p:spPr>
            <a:xfrm>
              <a:off x="6991412" y="2497490"/>
              <a:ext cx="87184" cy="84728"/>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8"/>
            <p:cNvSpPr/>
            <p:nvPr/>
          </p:nvSpPr>
          <p:spPr>
            <a:xfrm>
              <a:off x="7353653" y="3159344"/>
              <a:ext cx="84728" cy="142440"/>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8"/>
            <p:cNvSpPr/>
            <p:nvPr/>
          </p:nvSpPr>
          <p:spPr>
            <a:xfrm>
              <a:off x="7972532" y="3186359"/>
              <a:ext cx="214889" cy="133845"/>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8"/>
            <p:cNvSpPr/>
            <p:nvPr/>
          </p:nvSpPr>
          <p:spPr>
            <a:xfrm>
              <a:off x="7914819" y="3159344"/>
              <a:ext cx="81044" cy="142440"/>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8"/>
            <p:cNvSpPr/>
            <p:nvPr/>
          </p:nvSpPr>
          <p:spPr>
            <a:xfrm>
              <a:off x="7412594" y="3063566"/>
              <a:ext cx="525556" cy="582038"/>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8"/>
            <p:cNvSpPr/>
            <p:nvPr/>
          </p:nvSpPr>
          <p:spPr>
            <a:xfrm>
              <a:off x="7502233" y="3150748"/>
              <a:ext cx="345050" cy="494856"/>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8"/>
            <p:cNvSpPr/>
            <p:nvPr/>
          </p:nvSpPr>
          <p:spPr>
            <a:xfrm>
              <a:off x="7740452" y="3206005"/>
              <a:ext cx="40682" cy="2272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8"/>
            <p:cNvSpPr/>
            <p:nvPr/>
          </p:nvSpPr>
          <p:spPr>
            <a:xfrm>
              <a:off x="7647129" y="3203550"/>
              <a:ext cx="46654"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8"/>
            <p:cNvSpPr/>
            <p:nvPr/>
          </p:nvSpPr>
          <p:spPr>
            <a:xfrm>
              <a:off x="7647129" y="3275997"/>
              <a:ext cx="46654" cy="15713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8"/>
            <p:cNvSpPr/>
            <p:nvPr/>
          </p:nvSpPr>
          <p:spPr>
            <a:xfrm>
              <a:off x="7568542" y="3206005"/>
              <a:ext cx="35457" cy="13734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8"/>
            <p:cNvSpPr/>
            <p:nvPr/>
          </p:nvSpPr>
          <p:spPr>
            <a:xfrm>
              <a:off x="7568542" y="3371776"/>
              <a:ext cx="35457" cy="6158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8"/>
            <p:cNvSpPr/>
            <p:nvPr/>
          </p:nvSpPr>
          <p:spPr>
            <a:xfrm>
              <a:off x="7568542" y="3465098"/>
              <a:ext cx="212368"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8"/>
            <p:cNvSpPr/>
            <p:nvPr/>
          </p:nvSpPr>
          <p:spPr>
            <a:xfrm>
              <a:off x="7572226" y="3543686"/>
              <a:ext cx="209009" cy="466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8"/>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8"/>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8" name="Google Shape;138;p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sp>
        <p:nvSpPr>
          <p:cNvPr id="143" name="Google Shape;143;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4" name="Google Shape;144;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9"/>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9"/>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9"/>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9"/>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9"/>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9"/>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9"/>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9"/>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a:spLocks noGrp="1"/>
          </p:cNvSpPr>
          <p:nvPr>
            <p:ph type="pic" idx="2"/>
          </p:nvPr>
        </p:nvSpPr>
        <p:spPr>
          <a:xfrm>
            <a:off x="-16312" y="0"/>
            <a:ext cx="9176700" cy="5143500"/>
          </a:xfrm>
          <a:prstGeom prst="rect">
            <a:avLst/>
          </a:prstGeom>
          <a:noFill/>
          <a:ln>
            <a:noFill/>
          </a:ln>
        </p:spPr>
      </p:sp>
      <p:sp>
        <p:nvSpPr>
          <p:cNvPr id="160" name="Google Shape;160;p10"/>
          <p:cNvSpPr txBox="1">
            <a:spLocks noGrp="1"/>
          </p:cNvSpPr>
          <p:nvPr>
            <p:ph type="title"/>
          </p:nvPr>
        </p:nvSpPr>
        <p:spPr>
          <a:xfrm>
            <a:off x="720000" y="4140600"/>
            <a:ext cx="7704000" cy="4680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1pPr>
            <a:lvl2pPr lvl="1"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2pPr>
            <a:lvl3pPr lvl="2"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3pPr>
            <a:lvl4pPr lvl="3"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4pPr>
            <a:lvl5pPr lvl="4"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5pPr>
            <a:lvl6pPr lvl="5"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6pPr>
            <a:lvl7pPr lvl="6"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7pPr>
            <a:lvl8pPr lvl="7"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8pPr>
            <a:lvl9pPr lvl="8" rtl="0">
              <a:spcBef>
                <a:spcPts val="0"/>
              </a:spcBef>
              <a:spcAft>
                <a:spcPts val="0"/>
              </a:spcAft>
              <a:buClr>
                <a:schemeClr val="dk1"/>
              </a:buClr>
              <a:buSzPts val="3000"/>
              <a:buFont typeface="Inter" panose="02000503000000020004"/>
              <a:buNone/>
              <a:defRPr sz="3000" b="1">
                <a:solidFill>
                  <a:schemeClr val="dk1"/>
                </a:solidFill>
                <a:latin typeface="Inter" panose="02000503000000020004"/>
                <a:ea typeface="Inter" panose="02000503000000020004"/>
                <a:cs typeface="Inter" panose="02000503000000020004"/>
                <a:sym typeface="Inter" panose="02000503000000020004"/>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1pPr>
            <a:lvl2pPr marL="914400" lvl="1"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2pPr>
            <a:lvl3pPr marL="1371600" lvl="2"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3pPr>
            <a:lvl4pPr marL="1828800" lvl="3"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4pPr>
            <a:lvl5pPr marL="2286000" lvl="4"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5pPr>
            <a:lvl6pPr marL="2743200" lvl="5"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6pPr>
            <a:lvl7pPr marL="3200400" lvl="6"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7pPr>
            <a:lvl8pPr marL="3657600" lvl="7"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8pPr>
            <a:lvl9pPr marL="4114800" lvl="8" indent="-304800">
              <a:lnSpc>
                <a:spcPct val="100000"/>
              </a:lnSpc>
              <a:spcBef>
                <a:spcPts val="0"/>
              </a:spcBef>
              <a:spcAft>
                <a:spcPts val="0"/>
              </a:spcAft>
              <a:buClr>
                <a:schemeClr val="dk1"/>
              </a:buClr>
              <a:buSzPts val="1200"/>
              <a:buFont typeface="Lato" panose="020F0502020204030203"/>
              <a:buChar char="■"/>
              <a:defRPr sz="1200">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8"/>
          <p:cNvSpPr txBox="1">
            <a:spLocks noGrp="1"/>
          </p:cNvSpPr>
          <p:nvPr>
            <p:ph type="subTitle" idx="1"/>
          </p:nvPr>
        </p:nvSpPr>
        <p:spPr>
          <a:xfrm>
            <a:off x="853440" y="1807210"/>
            <a:ext cx="4774565" cy="2597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dirty="0">
                <a:sym typeface="+mn-ea"/>
              </a:rPr>
              <a:t>LLM-Based RAG Chatbot in AI&amp;DS</a:t>
            </a:r>
            <a:endParaRPr lang="en-GB" dirty="0"/>
          </a:p>
        </p:txBody>
      </p:sp>
      <p:grpSp>
        <p:nvGrpSpPr>
          <p:cNvPr id="448" name="Google Shape;448;p28"/>
          <p:cNvGrpSpPr/>
          <p:nvPr/>
        </p:nvGrpSpPr>
        <p:grpSpPr>
          <a:xfrm>
            <a:off x="5575486" y="1119593"/>
            <a:ext cx="2918183" cy="3563253"/>
            <a:chOff x="5510716" y="813523"/>
            <a:chExt cx="2918183" cy="3563253"/>
          </a:xfrm>
        </p:grpSpPr>
        <p:grpSp>
          <p:nvGrpSpPr>
            <p:cNvPr id="449" name="Google Shape;449;p28"/>
            <p:cNvGrpSpPr/>
            <p:nvPr/>
          </p:nvGrpSpPr>
          <p:grpSpPr>
            <a:xfrm>
              <a:off x="5689100" y="1251675"/>
              <a:ext cx="2739800" cy="3125101"/>
              <a:chOff x="6016800" y="1068375"/>
              <a:chExt cx="2739800" cy="3125101"/>
            </a:xfrm>
          </p:grpSpPr>
          <p:sp>
            <p:nvSpPr>
              <p:cNvPr id="450" name="Google Shape;450;p28"/>
              <p:cNvSpPr/>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28"/>
              <p:cNvSpPr/>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28"/>
              <p:cNvSpPr/>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28"/>
              <p:cNvSpPr/>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28"/>
              <p:cNvSpPr/>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28"/>
              <p:cNvSpPr/>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28"/>
              <p:cNvSpPr/>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28"/>
              <p:cNvSpPr/>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28"/>
              <p:cNvSpPr/>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28"/>
              <p:cNvSpPr/>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28"/>
              <p:cNvSpPr/>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28"/>
              <p:cNvSpPr/>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28"/>
              <p:cNvSpPr/>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28"/>
              <p:cNvSpPr/>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28"/>
              <p:cNvSpPr/>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28"/>
              <p:cNvSpPr/>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28"/>
              <p:cNvSpPr/>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28"/>
              <p:cNvSpPr/>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28"/>
              <p:cNvSpPr/>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28"/>
              <p:cNvSpPr/>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28"/>
              <p:cNvSpPr/>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28"/>
              <p:cNvSpPr/>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28"/>
              <p:cNvSpPr/>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28"/>
              <p:cNvSpPr/>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28"/>
              <p:cNvSpPr/>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28"/>
              <p:cNvSpPr/>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28"/>
              <p:cNvSpPr/>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28"/>
              <p:cNvSpPr/>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28"/>
              <p:cNvSpPr/>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28"/>
              <p:cNvSpPr/>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28"/>
              <p:cNvSpPr/>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28"/>
              <p:cNvSpPr/>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28"/>
              <p:cNvSpPr/>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28"/>
              <p:cNvSpPr/>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28"/>
              <p:cNvSpPr/>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28"/>
              <p:cNvSpPr/>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28"/>
              <p:cNvSpPr/>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28"/>
              <p:cNvSpPr/>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28"/>
              <p:cNvSpPr/>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28"/>
              <p:cNvSpPr/>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28"/>
              <p:cNvSpPr/>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28"/>
              <p:cNvSpPr/>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28"/>
              <p:cNvSpPr/>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28"/>
              <p:cNvSpPr/>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28"/>
              <p:cNvSpPr/>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28"/>
              <p:cNvSpPr/>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28"/>
              <p:cNvSpPr/>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28"/>
              <p:cNvSpPr/>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28"/>
              <p:cNvSpPr/>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28"/>
              <p:cNvSpPr/>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28"/>
              <p:cNvSpPr/>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1" name="Google Shape;501;p28"/>
            <p:cNvGrpSpPr/>
            <p:nvPr/>
          </p:nvGrpSpPr>
          <p:grpSpPr>
            <a:xfrm>
              <a:off x="5510716" y="1004299"/>
              <a:ext cx="480545" cy="481555"/>
              <a:chOff x="5471892" y="3290059"/>
              <a:chExt cx="174300" cy="174654"/>
            </a:xfrm>
          </p:grpSpPr>
          <p:sp>
            <p:nvSpPr>
              <p:cNvPr id="502" name="Google Shape;502;p28"/>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28"/>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5" name="Google Shape;505;p28"/>
            <p:cNvGrpSpPr/>
            <p:nvPr/>
          </p:nvGrpSpPr>
          <p:grpSpPr>
            <a:xfrm>
              <a:off x="6200806" y="813523"/>
              <a:ext cx="243759" cy="244271"/>
              <a:chOff x="5471892" y="3290059"/>
              <a:chExt cx="174300" cy="174654"/>
            </a:xfrm>
          </p:grpSpPr>
          <p:sp>
            <p:nvSpPr>
              <p:cNvPr id="506" name="Google Shape;506;p28"/>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28"/>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9" name="Google Shape;509;p28"/>
            <p:cNvGrpSpPr/>
            <p:nvPr/>
          </p:nvGrpSpPr>
          <p:grpSpPr>
            <a:xfrm>
              <a:off x="5914207" y="2530897"/>
              <a:ext cx="372601" cy="373357"/>
              <a:chOff x="5471892" y="3290059"/>
              <a:chExt cx="174300" cy="174654"/>
            </a:xfrm>
          </p:grpSpPr>
          <p:sp>
            <p:nvSpPr>
              <p:cNvPr id="510" name="Google Shape;510;p28"/>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28"/>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3" name="Text Box 0"/>
          <p:cNvSpPr txBox="1"/>
          <p:nvPr/>
        </p:nvSpPr>
        <p:spPr>
          <a:xfrm>
            <a:off x="755650" y="555625"/>
            <a:ext cx="7816215" cy="398780"/>
          </a:xfrm>
          <a:prstGeom prst="rect">
            <a:avLst/>
          </a:prstGeom>
          <a:noFill/>
        </p:spPr>
        <p:txBody>
          <a:bodyPr wrap="square" rtlCol="0">
            <a:spAutoFit/>
          </a:bodyPr>
          <a:lstStyle/>
          <a:p>
            <a:r>
              <a:rPr lang="en-US" altLang="en-US" sz="2000" b="1">
                <a:ln/>
                <a:solidFill>
                  <a:schemeClr val="tx1"/>
                </a:solidFill>
                <a:effectLst>
                  <a:outerShdw blurRad="38100" dist="19050" dir="2700000" algn="tl" rotWithShape="0">
                    <a:schemeClr val="dk1">
                      <a:alpha val="40000"/>
                    </a:schemeClr>
                  </a:outerShdw>
                </a:effectLst>
              </a:rPr>
              <a:t>C.V. RAMAN GLOBAL UNIVERSITY BHUBANESWAR, ODISHA</a:t>
            </a:r>
          </a:p>
        </p:txBody>
      </p:sp>
      <p:pic>
        <p:nvPicPr>
          <p:cNvPr id="2" name="Picture 2" descr="Odisha Jobs - Appointment at CV-Raman-Global-University Sep-20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848610" y="897255"/>
            <a:ext cx="784225" cy="778510"/>
          </a:xfrm>
          <a:prstGeom prst="rect">
            <a:avLst/>
          </a:prstGeom>
          <a:noFill/>
          <a:ln>
            <a:noFill/>
          </a:ln>
        </p:spPr>
      </p:pic>
      <p:sp>
        <p:nvSpPr>
          <p:cNvPr id="5" name="Text Box 4"/>
          <p:cNvSpPr txBox="1"/>
          <p:nvPr/>
        </p:nvSpPr>
        <p:spPr>
          <a:xfrm flipV="1">
            <a:off x="683895" y="4824095"/>
            <a:ext cx="3486150" cy="76200"/>
          </a:xfrm>
          <a:prstGeom prst="rect">
            <a:avLst/>
          </a:prstGeom>
        </p:spPr>
        <p:txBody>
          <a:bodyPr>
            <a:noAutofit/>
          </a:bodyPr>
          <a:lstStyle/>
          <a:p>
            <a:endParaRPr lang="en-US" altLang="zh-CN" sz="1600"/>
          </a:p>
          <a:p>
            <a:pPr defTabSz="266700">
              <a:lnSpc>
                <a:spcPct val="107000"/>
              </a:lnSpc>
              <a:spcBef>
                <a:spcPts val="500"/>
              </a:spcBef>
              <a:spcAft>
                <a:spcPts val="500"/>
              </a:spcAft>
            </a:pPr>
            <a:r>
              <a:rPr lang="en-US" altLang="zh-CN" sz="2300" b="1">
                <a:latin typeface="Calibri" panose="020F0502020204030204"/>
                <a:ea typeface="Times New Roman" panose="02020603050405020304"/>
              </a:rPr>
              <a:t> </a:t>
            </a:r>
          </a:p>
        </p:txBody>
      </p:sp>
      <p:graphicFrame>
        <p:nvGraphicFramePr>
          <p:cNvPr id="6" name="Table 5"/>
          <p:cNvGraphicFramePr/>
          <p:nvPr>
            <p:custDataLst>
              <p:tags r:id="rId1"/>
            </p:custDataLst>
          </p:nvPr>
        </p:nvGraphicFramePr>
        <p:xfrm>
          <a:off x="754380" y="2477770"/>
          <a:ext cx="4914900" cy="2151380"/>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20000"/>
                    </a:ext>
                  </a:extLst>
                </a:gridCol>
                <a:gridCol w="2457450">
                  <a:extLst>
                    <a:ext uri="{9D8B030D-6E8A-4147-A177-3AD203B41FA5}">
                      <a16:colId xmlns:a16="http://schemas.microsoft.com/office/drawing/2014/main" val="20001"/>
                    </a:ext>
                  </a:extLst>
                </a:gridCol>
              </a:tblGrid>
              <a:tr h="307340">
                <a:tc>
                  <a:txBody>
                    <a:bodyPr/>
                    <a:lstStyle/>
                    <a:p>
                      <a:pPr>
                        <a:buNone/>
                      </a:pPr>
                      <a:r>
                        <a:rPr lang="en-US"/>
                        <a:t>NAME</a:t>
                      </a:r>
                    </a:p>
                  </a:txBody>
                  <a:tcPr>
                    <a:solidFill>
                      <a:schemeClr val="bg2">
                        <a:lumMod val="90000"/>
                      </a:schemeClr>
                    </a:solidFill>
                  </a:tcPr>
                </a:tc>
                <a:tc>
                  <a:txBody>
                    <a:bodyPr/>
                    <a:lstStyle/>
                    <a:p>
                      <a:pPr>
                        <a:buNone/>
                      </a:pPr>
                      <a:r>
                        <a:rPr lang="en-US"/>
                        <a:t>REGD. NO.</a:t>
                      </a:r>
                    </a:p>
                  </a:txBody>
                  <a:tcPr>
                    <a:solidFill>
                      <a:schemeClr val="bg2">
                        <a:lumMod val="90000"/>
                      </a:schemeClr>
                    </a:solidFill>
                  </a:tcPr>
                </a:tc>
                <a:extLst>
                  <a:ext uri="{0D108BD9-81ED-4DB2-BD59-A6C34878D82A}">
                    <a16:rowId xmlns:a16="http://schemas.microsoft.com/office/drawing/2014/main" val="10000"/>
                  </a:ext>
                </a:extLst>
              </a:tr>
              <a:tr h="307340">
                <a:tc>
                  <a:txBody>
                    <a:bodyPr/>
                    <a:lstStyle/>
                    <a:p>
                      <a:pPr>
                        <a:buNone/>
                      </a:pPr>
                      <a:r>
                        <a:rPr lang="en-US" altLang="en-US"/>
                        <a:t>Jagjeet Moharana</a:t>
                      </a:r>
                    </a:p>
                  </a:txBody>
                  <a:tcPr>
                    <a:solidFill>
                      <a:schemeClr val="tx1">
                        <a:lumMod val="10000"/>
                        <a:lumOff val="90000"/>
                      </a:schemeClr>
                    </a:solidFill>
                  </a:tcPr>
                </a:tc>
                <a:tc>
                  <a:txBody>
                    <a:bodyPr/>
                    <a:lstStyle/>
                    <a:p>
                      <a:pPr>
                        <a:buNone/>
                      </a:pPr>
                      <a:r>
                        <a:rPr lang="en-US" altLang="en-US"/>
                        <a:t>CL2025010601900462</a:t>
                      </a:r>
                    </a:p>
                  </a:txBody>
                  <a:tcPr>
                    <a:solidFill>
                      <a:schemeClr val="tx1">
                        <a:lumMod val="10000"/>
                        <a:lumOff val="90000"/>
                      </a:schemeClr>
                    </a:solidFill>
                  </a:tcPr>
                </a:tc>
                <a:extLst>
                  <a:ext uri="{0D108BD9-81ED-4DB2-BD59-A6C34878D82A}">
                    <a16:rowId xmlns:a16="http://schemas.microsoft.com/office/drawing/2014/main" val="10001"/>
                  </a:ext>
                </a:extLst>
              </a:tr>
              <a:tr h="307340">
                <a:tc>
                  <a:txBody>
                    <a:bodyPr/>
                    <a:lstStyle/>
                    <a:p>
                      <a:pPr>
                        <a:buNone/>
                      </a:pPr>
                      <a:r>
                        <a:rPr lang="en-US" altLang="en-US"/>
                        <a:t>Shreyasi Utthasanee </a:t>
                      </a:r>
                    </a:p>
                  </a:txBody>
                  <a:tcPr>
                    <a:solidFill>
                      <a:schemeClr val="tx1">
                        <a:lumMod val="10000"/>
                        <a:lumOff val="90000"/>
                      </a:schemeClr>
                    </a:solidFill>
                  </a:tcPr>
                </a:tc>
                <a:tc>
                  <a:txBody>
                    <a:bodyPr/>
                    <a:lstStyle/>
                    <a:p>
                      <a:pPr>
                        <a:buNone/>
                      </a:pPr>
                      <a:r>
                        <a:rPr lang="en-US" altLang="en-US"/>
                        <a:t> CL2025010601962876</a:t>
                      </a:r>
                    </a:p>
                  </a:txBody>
                  <a:tcPr marL="45720" marR="45720">
                    <a:solidFill>
                      <a:schemeClr val="tx1">
                        <a:lumMod val="10000"/>
                        <a:lumOff val="90000"/>
                      </a:schemeClr>
                    </a:solidFill>
                  </a:tcPr>
                </a:tc>
                <a:extLst>
                  <a:ext uri="{0D108BD9-81ED-4DB2-BD59-A6C34878D82A}">
                    <a16:rowId xmlns:a16="http://schemas.microsoft.com/office/drawing/2014/main" val="10002"/>
                  </a:ext>
                </a:extLst>
              </a:tr>
              <a:tr h="307340">
                <a:tc>
                  <a:txBody>
                    <a:bodyPr/>
                    <a:lstStyle/>
                    <a:p>
                      <a:pPr>
                        <a:buNone/>
                      </a:pPr>
                      <a:r>
                        <a:rPr lang="en-US" altLang="en-US"/>
                        <a:t>Soubhagya Kumar Pradhan</a:t>
                      </a:r>
                    </a:p>
                  </a:txBody>
                  <a:tcPr>
                    <a:solidFill>
                      <a:schemeClr val="tx1">
                        <a:lumMod val="10000"/>
                        <a:lumOff val="90000"/>
                      </a:schemeClr>
                    </a:solidFill>
                  </a:tcPr>
                </a:tc>
                <a:tc>
                  <a:txBody>
                    <a:bodyPr/>
                    <a:lstStyle/>
                    <a:p>
                      <a:pPr>
                        <a:buNone/>
                      </a:pPr>
                      <a:r>
                        <a:rPr lang="en-US" altLang="en-US"/>
                        <a:t>CL2025010601883012</a:t>
                      </a:r>
                    </a:p>
                  </a:txBody>
                  <a:tcPr>
                    <a:solidFill>
                      <a:schemeClr val="tx1">
                        <a:lumMod val="10000"/>
                        <a:lumOff val="90000"/>
                      </a:schemeClr>
                    </a:solidFill>
                  </a:tcPr>
                </a:tc>
                <a:extLst>
                  <a:ext uri="{0D108BD9-81ED-4DB2-BD59-A6C34878D82A}">
                    <a16:rowId xmlns:a16="http://schemas.microsoft.com/office/drawing/2014/main" val="10003"/>
                  </a:ext>
                </a:extLst>
              </a:tr>
              <a:tr h="307340">
                <a:tc>
                  <a:txBody>
                    <a:bodyPr/>
                    <a:lstStyle/>
                    <a:p>
                      <a:pPr>
                        <a:buNone/>
                      </a:pPr>
                      <a:r>
                        <a:rPr lang="en-US" altLang="en-US"/>
                        <a:t>Sai Shiva</a:t>
                      </a:r>
                    </a:p>
                  </a:txBody>
                  <a:tcPr>
                    <a:solidFill>
                      <a:schemeClr val="tx1">
                        <a:lumMod val="10000"/>
                        <a:lumOff val="90000"/>
                      </a:schemeClr>
                    </a:solidFill>
                  </a:tcPr>
                </a:tc>
                <a:tc>
                  <a:txBody>
                    <a:bodyPr/>
                    <a:lstStyle/>
                    <a:p>
                      <a:pPr>
                        <a:buNone/>
                      </a:pPr>
                      <a:r>
                        <a:rPr lang="en-US" altLang="en-US"/>
                        <a:t>CL2025010601902684     </a:t>
                      </a:r>
                    </a:p>
                  </a:txBody>
                  <a:tcPr>
                    <a:solidFill>
                      <a:schemeClr val="tx1">
                        <a:lumMod val="10000"/>
                        <a:lumOff val="90000"/>
                      </a:schemeClr>
                    </a:solidFill>
                  </a:tcPr>
                </a:tc>
                <a:extLst>
                  <a:ext uri="{0D108BD9-81ED-4DB2-BD59-A6C34878D82A}">
                    <a16:rowId xmlns:a16="http://schemas.microsoft.com/office/drawing/2014/main" val="10004"/>
                  </a:ext>
                </a:extLst>
              </a:tr>
              <a:tr h="307340">
                <a:tc>
                  <a:txBody>
                    <a:bodyPr/>
                    <a:lstStyle/>
                    <a:p>
                      <a:pPr>
                        <a:buNone/>
                      </a:pPr>
                      <a:r>
                        <a:rPr lang="en-US" altLang="en-US"/>
                        <a:t>Sumitra Pradhan                                </a:t>
                      </a:r>
                    </a:p>
                  </a:txBody>
                  <a:tcPr>
                    <a:solidFill>
                      <a:schemeClr val="tx1">
                        <a:lumMod val="10000"/>
                        <a:lumOff val="90000"/>
                      </a:schemeClr>
                    </a:solidFill>
                  </a:tcPr>
                </a:tc>
                <a:tc>
                  <a:txBody>
                    <a:bodyPr/>
                    <a:lstStyle/>
                    <a:p>
                      <a:pPr>
                        <a:buNone/>
                      </a:pPr>
                      <a:r>
                        <a:rPr lang="en-US" altLang="en-US"/>
                        <a:t>CL2025010601870614     </a:t>
                      </a:r>
                    </a:p>
                  </a:txBody>
                  <a:tcPr>
                    <a:solidFill>
                      <a:schemeClr val="tx1">
                        <a:lumMod val="10000"/>
                        <a:lumOff val="90000"/>
                      </a:schemeClr>
                    </a:solidFill>
                  </a:tcPr>
                </a:tc>
                <a:extLst>
                  <a:ext uri="{0D108BD9-81ED-4DB2-BD59-A6C34878D82A}">
                    <a16:rowId xmlns:a16="http://schemas.microsoft.com/office/drawing/2014/main" val="10005"/>
                  </a:ext>
                </a:extLst>
              </a:tr>
              <a:tr h="307340">
                <a:tc>
                  <a:txBody>
                    <a:bodyPr/>
                    <a:lstStyle/>
                    <a:p>
                      <a:pPr>
                        <a:buNone/>
                      </a:pPr>
                      <a:r>
                        <a:rPr lang="en-US" altLang="en-US"/>
                        <a:t>Bhumika Rani Das                            </a:t>
                      </a:r>
                    </a:p>
                  </a:txBody>
                  <a:tcPr>
                    <a:solidFill>
                      <a:schemeClr val="tx1">
                        <a:lumMod val="10000"/>
                        <a:lumOff val="90000"/>
                      </a:schemeClr>
                    </a:solidFill>
                  </a:tcPr>
                </a:tc>
                <a:tc>
                  <a:txBody>
                    <a:bodyPr/>
                    <a:lstStyle/>
                    <a:p>
                      <a:pPr>
                        <a:buNone/>
                      </a:pPr>
                      <a:r>
                        <a:rPr lang="en-US" altLang="en-US"/>
                        <a:t>CL202501060186964</a:t>
                      </a:r>
                    </a:p>
                  </a:txBody>
                  <a:tcPr>
                    <a:solidFill>
                      <a:schemeClr val="tx1">
                        <a:lumMod val="10000"/>
                        <a:lumOff val="90000"/>
                      </a:schemeClr>
                    </a:solidFill>
                  </a:tcPr>
                </a:tc>
                <a:extLst>
                  <a:ext uri="{0D108BD9-81ED-4DB2-BD59-A6C34878D82A}">
                    <a16:rowId xmlns:a16="http://schemas.microsoft.com/office/drawing/2014/main" val="10006"/>
                  </a:ext>
                </a:extLst>
              </a:tr>
            </a:tbl>
          </a:graphicData>
        </a:graphic>
      </p:graphicFrame>
      <p:sp>
        <p:nvSpPr>
          <p:cNvPr id="7" name="Text Box 6"/>
          <p:cNvSpPr txBox="1"/>
          <p:nvPr/>
        </p:nvSpPr>
        <p:spPr>
          <a:xfrm>
            <a:off x="2360930" y="2170430"/>
            <a:ext cx="1702435" cy="306705"/>
          </a:xfrm>
          <a:prstGeom prst="rect">
            <a:avLst/>
          </a:prstGeom>
          <a:noFill/>
        </p:spPr>
        <p:txBody>
          <a:bodyPr wrap="square" rtlCol="0">
            <a:spAutoFit/>
          </a:bodyPr>
          <a:lstStyle/>
          <a:p>
            <a:r>
              <a:rPr lang="en-US" b="1"/>
              <a:t>Team Members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4"/>
          <p:cNvSpPr txBox="1">
            <a:spLocks noGrp="1"/>
          </p:cNvSpPr>
          <p:nvPr>
            <p:ph type="subTitle" idx="1"/>
          </p:nvPr>
        </p:nvSpPr>
        <p:spPr>
          <a:xfrm>
            <a:off x="1671175" y="1090975"/>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dirty="0"/>
              <a:t>Academic and Research Assistance:</a:t>
            </a:r>
          </a:p>
        </p:txBody>
      </p:sp>
      <p:sp>
        <p:nvSpPr>
          <p:cNvPr id="806" name="Google Shape;806;p34"/>
          <p:cNvSpPr txBox="1">
            <a:spLocks noGrp="1"/>
          </p:cNvSpPr>
          <p:nvPr>
            <p:ph type="subTitle" idx="5"/>
          </p:nvPr>
        </p:nvSpPr>
        <p:spPr>
          <a:xfrm>
            <a:off x="1671320" y="2303145"/>
            <a:ext cx="4615815" cy="10261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dirty="0"/>
              <a:t>Healthcare and Medical Records:</a:t>
            </a:r>
          </a:p>
          <a:p>
            <a:pPr marL="0" lvl="0" indent="0" algn="l" rtl="0">
              <a:spcBef>
                <a:spcPts val="0"/>
              </a:spcBef>
              <a:spcAft>
                <a:spcPts val="0"/>
              </a:spcAft>
              <a:buNone/>
            </a:pPr>
            <a:endParaRPr lang="en-US" altLang="en-US" dirty="0"/>
          </a:p>
          <a:p>
            <a:pPr marL="0" lvl="0" indent="0" algn="l" rtl="0">
              <a:spcBef>
                <a:spcPts val="0"/>
              </a:spcBef>
              <a:spcAft>
                <a:spcPts val="0"/>
              </a:spcAft>
              <a:buNone/>
            </a:pPr>
            <a:endParaRPr lang="en-US" altLang="en-US" dirty="0"/>
          </a:p>
        </p:txBody>
      </p:sp>
      <p:sp>
        <p:nvSpPr>
          <p:cNvPr id="807" name="Google Shape;807;p34"/>
          <p:cNvSpPr txBox="1">
            <a:spLocks noGrp="1"/>
          </p:cNvSpPr>
          <p:nvPr>
            <p:ph type="subTitle" idx="6"/>
          </p:nvPr>
        </p:nvSpPr>
        <p:spPr>
          <a:xfrm>
            <a:off x="1619885" y="3435985"/>
            <a:ext cx="4737735" cy="10591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dirty="0"/>
              <a:t>Corporate Knowledge Base Assistant:</a:t>
            </a:r>
          </a:p>
          <a:p>
            <a:pPr marL="0" lvl="0" indent="0" algn="l" rtl="0">
              <a:spcBef>
                <a:spcPts val="0"/>
              </a:spcBef>
              <a:spcAft>
                <a:spcPts val="0"/>
              </a:spcAft>
              <a:buNone/>
            </a:pPr>
            <a:endParaRPr lang="en-US" altLang="en-US" dirty="0"/>
          </a:p>
          <a:p>
            <a:pPr marL="0" lvl="0" indent="0" algn="l" rtl="0">
              <a:spcBef>
                <a:spcPts val="0"/>
              </a:spcBef>
              <a:spcAft>
                <a:spcPts val="0"/>
              </a:spcAft>
              <a:buNone/>
            </a:pPr>
            <a:endParaRPr lang="en-US" altLang="en-US" dirty="0"/>
          </a:p>
        </p:txBody>
      </p:sp>
      <p:sp>
        <p:nvSpPr>
          <p:cNvPr id="808" name="Google Shape;80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Applications</a:t>
            </a:r>
          </a:p>
        </p:txBody>
      </p:sp>
      <p:sp>
        <p:nvSpPr>
          <p:cNvPr id="809" name="Google Shape;809;p34"/>
          <p:cNvSpPr txBox="1">
            <a:spLocks noGrp="1"/>
          </p:cNvSpPr>
          <p:nvPr>
            <p:ph type="subTitle" idx="2"/>
          </p:nvPr>
        </p:nvSpPr>
        <p:spPr>
          <a:xfrm>
            <a:off x="1741025" y="1491395"/>
            <a:ext cx="4615500" cy="675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dirty="0"/>
              <a:t>Query research papers, journals, and theses.</a:t>
            </a:r>
          </a:p>
          <a:p>
            <a:pPr marL="171450" lvl="0" indent="-171450" algn="l" rtl="0">
              <a:spcBef>
                <a:spcPts val="0"/>
              </a:spcBef>
              <a:spcAft>
                <a:spcPts val="0"/>
              </a:spcAft>
              <a:buFont typeface="Arial" panose="020B0604020202020204" pitchFamily="34" charset="0"/>
              <a:buChar char="•"/>
            </a:pPr>
            <a:r>
              <a:rPr lang="en-US" altLang="en-US" dirty="0"/>
              <a:t>Summarization and keyword extraction.</a:t>
            </a:r>
          </a:p>
        </p:txBody>
      </p:sp>
      <p:sp>
        <p:nvSpPr>
          <p:cNvPr id="810" name="Google Shape;810;p34"/>
          <p:cNvSpPr txBox="1">
            <a:spLocks noGrp="1"/>
          </p:cNvSpPr>
          <p:nvPr>
            <p:ph type="subTitle" idx="3"/>
          </p:nvPr>
        </p:nvSpPr>
        <p:spPr>
          <a:xfrm>
            <a:off x="1764030" y="2734945"/>
            <a:ext cx="4202430" cy="73215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dirty="0"/>
              <a:t>Extract relevant patient data from reports.</a:t>
            </a:r>
          </a:p>
          <a:p>
            <a:pPr marL="171450" lvl="0" indent="-171450" algn="l" rtl="0">
              <a:spcBef>
                <a:spcPts val="0"/>
              </a:spcBef>
              <a:spcAft>
                <a:spcPts val="0"/>
              </a:spcAft>
              <a:buFont typeface="Arial" panose="020B0604020202020204" pitchFamily="34" charset="0"/>
              <a:buChar char="•"/>
            </a:pPr>
            <a:r>
              <a:rPr lang="en-US" altLang="en-US" dirty="0"/>
              <a:t>Analyze hospital records while maintaining privacy.</a:t>
            </a:r>
          </a:p>
        </p:txBody>
      </p:sp>
      <p:sp>
        <p:nvSpPr>
          <p:cNvPr id="811" name="Google Shape;811;p34"/>
          <p:cNvSpPr txBox="1">
            <a:spLocks noGrp="1"/>
          </p:cNvSpPr>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dirty="0"/>
              <a:t>Query internal company documents without cloud reliance.</a:t>
            </a:r>
          </a:p>
          <a:p>
            <a:pPr marL="171450" lvl="0" indent="-171450" algn="l" rtl="0">
              <a:spcBef>
                <a:spcPts val="0"/>
              </a:spcBef>
              <a:spcAft>
                <a:spcPts val="0"/>
              </a:spcAft>
              <a:buFont typeface="Arial" panose="020B0604020202020204" pitchFamily="34" charset="0"/>
              <a:buChar char="•"/>
            </a:pPr>
            <a:r>
              <a:rPr lang="en-US" altLang="en-US" dirty="0"/>
              <a:t>Increase productivity by reducing manual searches.</a:t>
            </a:r>
          </a:p>
        </p:txBody>
      </p:sp>
      <p:sp>
        <p:nvSpPr>
          <p:cNvPr id="812" name="Google Shape;812;p34"/>
          <p:cNvSpPr txBox="1">
            <a:spLocks noGrp="1"/>
          </p:cNvSpPr>
          <p:nvPr>
            <p:ph type="title" idx="4294967295"/>
          </p:nvPr>
        </p:nvSpPr>
        <p:spPr>
          <a:xfrm>
            <a:off x="748925" y="121633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01</a:t>
            </a:r>
            <a:endParaRPr>
              <a:solidFill>
                <a:schemeClr val="lt1"/>
              </a:solidFill>
            </a:endParaRPr>
          </a:p>
        </p:txBody>
      </p:sp>
      <p:sp>
        <p:nvSpPr>
          <p:cNvPr id="813" name="Google Shape;813;p34"/>
          <p:cNvSpPr txBox="1">
            <a:spLocks noGrp="1"/>
          </p:cNvSpPr>
          <p:nvPr>
            <p:ph type="title" idx="4294967295"/>
          </p:nvPr>
        </p:nvSpPr>
        <p:spPr>
          <a:xfrm>
            <a:off x="748925" y="242574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02</a:t>
            </a:r>
            <a:endParaRPr>
              <a:solidFill>
                <a:schemeClr val="lt1"/>
              </a:solidFill>
            </a:endParaRPr>
          </a:p>
        </p:txBody>
      </p:sp>
      <p:sp>
        <p:nvSpPr>
          <p:cNvPr id="814" name="Google Shape;814;p34"/>
          <p:cNvSpPr txBox="1">
            <a:spLocks noGrp="1"/>
          </p:cNvSpPr>
          <p:nvPr>
            <p:ph type="title" idx="4294967295"/>
          </p:nvPr>
        </p:nvSpPr>
        <p:spPr>
          <a:xfrm>
            <a:off x="748925" y="3635158"/>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03</a:t>
            </a:r>
            <a:endParaRPr>
              <a:solidFill>
                <a:schemeClr val="lt1"/>
              </a:solidFill>
            </a:endParaRPr>
          </a:p>
        </p:txBody>
      </p:sp>
      <p:grpSp>
        <p:nvGrpSpPr>
          <p:cNvPr id="815" name="Google Shape;815;p34"/>
          <p:cNvGrpSpPr/>
          <p:nvPr/>
        </p:nvGrpSpPr>
        <p:grpSpPr>
          <a:xfrm>
            <a:off x="6774006" y="1719388"/>
            <a:ext cx="1654854" cy="2546966"/>
            <a:chOff x="-2626734" y="1577166"/>
            <a:chExt cx="1108260" cy="1705710"/>
          </a:xfrm>
        </p:grpSpPr>
        <p:sp>
          <p:nvSpPr>
            <p:cNvPr id="816" name="Google Shape;816;p34"/>
            <p:cNvSpPr/>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817" name="Google Shape;817;p34"/>
            <p:cNvGrpSpPr/>
            <p:nvPr/>
          </p:nvGrpSpPr>
          <p:grpSpPr>
            <a:xfrm>
              <a:off x="-2626734" y="1577166"/>
              <a:ext cx="1108260" cy="1631632"/>
              <a:chOff x="-2613198" y="1538012"/>
              <a:chExt cx="1108260" cy="1631632"/>
            </a:xfrm>
          </p:grpSpPr>
          <p:sp>
            <p:nvSpPr>
              <p:cNvPr id="818" name="Google Shape;818;p34"/>
              <p:cNvSpPr/>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34"/>
              <p:cNvSpPr/>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34"/>
              <p:cNvSpPr/>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1" name="Google Shape;821;p34"/>
              <p:cNvSpPr/>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2" name="Google Shape;822;p34"/>
              <p:cNvSpPr/>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3" name="Google Shape;823;p34"/>
              <p:cNvSpPr/>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4" name="Google Shape;824;p34"/>
              <p:cNvSpPr/>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5" name="Google Shape;825;p34"/>
              <p:cNvSpPr/>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6" name="Google Shape;826;p34"/>
              <p:cNvSpPr/>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7" name="Google Shape;827;p34"/>
              <p:cNvSpPr/>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8" name="Google Shape;828;p34"/>
              <p:cNvSpPr/>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9" name="Google Shape;829;p34"/>
              <p:cNvSpPr/>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0" name="Google Shape;830;p34"/>
              <p:cNvSpPr/>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1" name="Google Shape;831;p34"/>
              <p:cNvSpPr/>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2" name="Google Shape;832;p34"/>
              <p:cNvSpPr/>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3" name="Google Shape;833;p34"/>
              <p:cNvSpPr/>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4" name="Google Shape;834;p34"/>
              <p:cNvSpPr/>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5" name="Google Shape;835;p34"/>
              <p:cNvSpPr/>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6" name="Google Shape;836;p34"/>
              <p:cNvSpPr/>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7" name="Google Shape;837;p34"/>
              <p:cNvSpPr/>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8" name="Google Shape;838;p34"/>
              <p:cNvSpPr/>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9" name="Google Shape;839;p34"/>
              <p:cNvSpPr/>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0" name="Google Shape;840;p34"/>
              <p:cNvSpPr/>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34"/>
              <p:cNvSpPr/>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34"/>
              <p:cNvSpPr/>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34"/>
              <p:cNvSpPr/>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34"/>
              <p:cNvSpPr/>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34"/>
              <p:cNvSpPr/>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34"/>
              <p:cNvSpPr/>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34"/>
              <p:cNvSpPr/>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34"/>
              <p:cNvSpPr/>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34"/>
              <p:cNvSpPr/>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34"/>
              <p:cNvSpPr/>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34"/>
              <p:cNvSpPr/>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34"/>
              <p:cNvSpPr/>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853" name="Google Shape;853;p34"/>
              <p:cNvGrpSpPr/>
              <p:nvPr/>
            </p:nvGrpSpPr>
            <p:grpSpPr>
              <a:xfrm>
                <a:off x="-2459778" y="1663641"/>
                <a:ext cx="811825" cy="199548"/>
                <a:chOff x="572168" y="935960"/>
                <a:chExt cx="669215" cy="164495"/>
              </a:xfrm>
            </p:grpSpPr>
            <p:sp>
              <p:nvSpPr>
                <p:cNvPr id="854" name="Google Shape;854;p34"/>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5" name="Google Shape;855;p34"/>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34"/>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2" name="Google Shape;902;p37"/>
          <p:cNvSpPr txBox="1">
            <a:spLocks noGrp="1"/>
          </p:cNvSpPr>
          <p:nvPr>
            <p:ph type="subTitle" idx="1"/>
          </p:nvPr>
        </p:nvSpPr>
        <p:spPr>
          <a:xfrm>
            <a:off x="683895" y="699770"/>
            <a:ext cx="4782820" cy="4578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000" b="1"/>
              <a:t> Limitations &amp; Future Enhancements</a:t>
            </a:r>
          </a:p>
        </p:txBody>
      </p:sp>
      <p:grpSp>
        <p:nvGrpSpPr>
          <p:cNvPr id="903" name="Google Shape;903;p37"/>
          <p:cNvGrpSpPr/>
          <p:nvPr/>
        </p:nvGrpSpPr>
        <p:grpSpPr>
          <a:xfrm>
            <a:off x="5637184" y="864443"/>
            <a:ext cx="2473429" cy="3581571"/>
            <a:chOff x="5637184" y="864443"/>
            <a:chExt cx="2473429" cy="3581571"/>
          </a:xfrm>
        </p:grpSpPr>
        <p:sp>
          <p:nvSpPr>
            <p:cNvPr id="904" name="Google Shape;904;p37"/>
            <p:cNvSpPr/>
            <p:nvPr/>
          </p:nvSpPr>
          <p:spPr>
            <a:xfrm>
              <a:off x="5637184" y="864443"/>
              <a:ext cx="2473429" cy="3581571"/>
            </a:xfrm>
            <a:prstGeom prst="roundRect">
              <a:avLst>
                <a:gd name="adj" fmla="val 645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05" name="Google Shape;905;p37"/>
            <p:cNvSpPr/>
            <p:nvPr/>
          </p:nvSpPr>
          <p:spPr>
            <a:xfrm>
              <a:off x="5759973" y="983828"/>
              <a:ext cx="2227792" cy="3245472"/>
            </a:xfrm>
            <a:prstGeom prst="roundRect">
              <a:avLst>
                <a:gd name="adj" fmla="val 645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906" name="Google Shape;906;p37"/>
            <p:cNvGrpSpPr/>
            <p:nvPr/>
          </p:nvGrpSpPr>
          <p:grpSpPr>
            <a:xfrm>
              <a:off x="5759816" y="983797"/>
              <a:ext cx="2152171" cy="3245495"/>
              <a:chOff x="5504560" y="750353"/>
              <a:chExt cx="2561914" cy="3863812"/>
            </a:xfrm>
          </p:grpSpPr>
          <p:grpSp>
            <p:nvGrpSpPr>
              <p:cNvPr id="907" name="Google Shape;907;p37"/>
              <p:cNvGrpSpPr/>
              <p:nvPr/>
            </p:nvGrpSpPr>
            <p:grpSpPr>
              <a:xfrm>
                <a:off x="5504560" y="750353"/>
                <a:ext cx="2561914" cy="3760025"/>
                <a:chOff x="6659542" y="-255579"/>
                <a:chExt cx="2323918" cy="3410726"/>
              </a:xfrm>
            </p:grpSpPr>
            <p:sp>
              <p:nvSpPr>
                <p:cNvPr id="908" name="Google Shape;908;p37"/>
                <p:cNvSpPr/>
                <p:nvPr/>
              </p:nvSpPr>
              <p:spPr>
                <a:xfrm>
                  <a:off x="6659542" y="-255579"/>
                  <a:ext cx="1622700" cy="3399900"/>
                </a:xfrm>
                <a:prstGeom prst="wedgeRoundRectCallout">
                  <a:avLst>
                    <a:gd name="adj1" fmla="val -20501"/>
                    <a:gd name="adj2" fmla="val 57940"/>
                    <a:gd name="adj3"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09" name="Google Shape;909;p37"/>
                <p:cNvSpPr/>
                <p:nvPr/>
              </p:nvSpPr>
              <p:spPr>
                <a:xfrm>
                  <a:off x="6765260" y="-113688"/>
                  <a:ext cx="2218200" cy="168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10" name="Google Shape;910;p37"/>
                <p:cNvSpPr/>
                <p:nvPr/>
              </p:nvSpPr>
              <p:spPr>
                <a:xfrm>
                  <a:off x="8779834" y="-64074"/>
                  <a:ext cx="69835" cy="69834"/>
                </a:xfrm>
                <a:custGeom>
                  <a:avLst/>
                  <a:gdLst/>
                  <a:ahLst/>
                  <a:cxnLst/>
                  <a:rect l="l" t="t" r="r" b="b"/>
                  <a:pathLst>
                    <a:path w="23" h="23" extrusionOk="0">
                      <a:moveTo>
                        <a:pt x="0" y="10"/>
                      </a:moveTo>
                      <a:cubicBezTo>
                        <a:pt x="0" y="16"/>
                        <a:pt x="4" y="22"/>
                        <a:pt x="10" y="23"/>
                      </a:cubicBezTo>
                      <a:cubicBezTo>
                        <a:pt x="16" y="23"/>
                        <a:pt x="22" y="19"/>
                        <a:pt x="22" y="13"/>
                      </a:cubicBezTo>
                      <a:cubicBezTo>
                        <a:pt x="23" y="7"/>
                        <a:pt x="19" y="1"/>
                        <a:pt x="13" y="1"/>
                      </a:cubicBezTo>
                      <a:cubicBezTo>
                        <a:pt x="7" y="0"/>
                        <a:pt x="1" y="4"/>
                        <a:pt x="0"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1" name="Google Shape;911;p37"/>
                <p:cNvSpPr/>
                <p:nvPr/>
              </p:nvSpPr>
              <p:spPr>
                <a:xfrm>
                  <a:off x="8625913" y="-61223"/>
                  <a:ext cx="66900" cy="66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2" name="Google Shape;912;p37"/>
                <p:cNvSpPr/>
                <p:nvPr/>
              </p:nvSpPr>
              <p:spPr>
                <a:xfrm>
                  <a:off x="8470567" y="-61223"/>
                  <a:ext cx="66900" cy="66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3" name="Google Shape;913;p37"/>
                <p:cNvSpPr/>
                <p:nvPr/>
              </p:nvSpPr>
              <p:spPr>
                <a:xfrm>
                  <a:off x="8636154" y="3088247"/>
                  <a:ext cx="66900" cy="66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4" name="Google Shape;914;p37"/>
                <p:cNvSpPr/>
                <p:nvPr/>
              </p:nvSpPr>
              <p:spPr>
                <a:xfrm>
                  <a:off x="8737342" y="3088247"/>
                  <a:ext cx="66900" cy="66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5" name="Google Shape;915;p37"/>
                <p:cNvSpPr/>
                <p:nvPr/>
              </p:nvSpPr>
              <p:spPr>
                <a:xfrm>
                  <a:off x="8838531" y="3088247"/>
                  <a:ext cx="66900" cy="66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16" name="Google Shape;916;p37"/>
              <p:cNvSpPr/>
              <p:nvPr/>
            </p:nvSpPr>
            <p:spPr>
              <a:xfrm>
                <a:off x="6230290" y="3792460"/>
                <a:ext cx="1227066" cy="821705"/>
              </a:xfrm>
              <a:custGeom>
                <a:avLst/>
                <a:gdLst/>
                <a:ahLst/>
                <a:cxnLst/>
                <a:rect l="l" t="t" r="r" b="b"/>
                <a:pathLst>
                  <a:path w="364" h="244" extrusionOk="0">
                    <a:moveTo>
                      <a:pt x="182" y="0"/>
                    </a:moveTo>
                    <a:cubicBezTo>
                      <a:pt x="182" y="0"/>
                      <a:pt x="182" y="0"/>
                      <a:pt x="182" y="0"/>
                    </a:cubicBezTo>
                    <a:cubicBezTo>
                      <a:pt x="81" y="0"/>
                      <a:pt x="0" y="82"/>
                      <a:pt x="0" y="183"/>
                    </a:cubicBezTo>
                    <a:cubicBezTo>
                      <a:pt x="0" y="244"/>
                      <a:pt x="0" y="244"/>
                      <a:pt x="0" y="244"/>
                    </a:cubicBezTo>
                    <a:cubicBezTo>
                      <a:pt x="364" y="244"/>
                      <a:pt x="364" y="244"/>
                      <a:pt x="364" y="244"/>
                    </a:cubicBezTo>
                    <a:cubicBezTo>
                      <a:pt x="364" y="183"/>
                      <a:pt x="364" y="183"/>
                      <a:pt x="364" y="183"/>
                    </a:cubicBezTo>
                    <a:cubicBezTo>
                      <a:pt x="364" y="82"/>
                      <a:pt x="282" y="0"/>
                      <a:pt x="182"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7" name="Google Shape;917;p37"/>
              <p:cNvSpPr/>
              <p:nvPr/>
            </p:nvSpPr>
            <p:spPr>
              <a:xfrm>
                <a:off x="6382691" y="3643201"/>
                <a:ext cx="915978" cy="419494"/>
              </a:xfrm>
              <a:custGeom>
                <a:avLst/>
                <a:gdLst/>
                <a:ahLst/>
                <a:cxnLst/>
                <a:rect l="l" t="t" r="r" b="b"/>
                <a:pathLst>
                  <a:path w="272" h="124" extrusionOk="0">
                    <a:moveTo>
                      <a:pt x="0" y="0"/>
                    </a:moveTo>
                    <a:cubicBezTo>
                      <a:pt x="7" y="70"/>
                      <a:pt x="65" y="124"/>
                      <a:pt x="137" y="124"/>
                    </a:cubicBezTo>
                    <a:cubicBezTo>
                      <a:pt x="204" y="124"/>
                      <a:pt x="260" y="75"/>
                      <a:pt x="272" y="11"/>
                    </a:cubicBezTo>
                    <a:cubicBezTo>
                      <a:pt x="181" y="14"/>
                      <a:pt x="90" y="4"/>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8" name="Google Shape;918;p37"/>
              <p:cNvSpPr/>
              <p:nvPr/>
            </p:nvSpPr>
            <p:spPr>
              <a:xfrm>
                <a:off x="6382691" y="3643201"/>
                <a:ext cx="915978" cy="331510"/>
              </a:xfrm>
              <a:custGeom>
                <a:avLst/>
                <a:gdLst/>
                <a:ahLst/>
                <a:cxnLst/>
                <a:rect l="l" t="t" r="r" b="b"/>
                <a:pathLst>
                  <a:path w="272" h="98" extrusionOk="0">
                    <a:moveTo>
                      <a:pt x="0" y="0"/>
                    </a:moveTo>
                    <a:cubicBezTo>
                      <a:pt x="7" y="55"/>
                      <a:pt x="65" y="98"/>
                      <a:pt x="137" y="98"/>
                    </a:cubicBezTo>
                    <a:cubicBezTo>
                      <a:pt x="204" y="98"/>
                      <a:pt x="260" y="59"/>
                      <a:pt x="272" y="9"/>
                    </a:cubicBezTo>
                    <a:cubicBezTo>
                      <a:pt x="181" y="11"/>
                      <a:pt x="90" y="3"/>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9" name="Google Shape;919;p37"/>
              <p:cNvSpPr/>
              <p:nvPr/>
            </p:nvSpPr>
            <p:spPr>
              <a:xfrm>
                <a:off x="6115597" y="3024173"/>
                <a:ext cx="1453310" cy="926972"/>
              </a:xfrm>
              <a:custGeom>
                <a:avLst/>
                <a:gdLst/>
                <a:ahLst/>
                <a:cxnLst/>
                <a:rect l="l" t="t" r="r" b="b"/>
                <a:pathLst>
                  <a:path w="431" h="275" extrusionOk="0">
                    <a:moveTo>
                      <a:pt x="293" y="275"/>
                    </a:moveTo>
                    <a:cubicBezTo>
                      <a:pt x="138" y="275"/>
                      <a:pt x="138" y="275"/>
                      <a:pt x="138" y="275"/>
                    </a:cubicBezTo>
                    <a:cubicBezTo>
                      <a:pt x="62" y="275"/>
                      <a:pt x="0" y="213"/>
                      <a:pt x="0" y="138"/>
                    </a:cubicBezTo>
                    <a:cubicBezTo>
                      <a:pt x="0" y="138"/>
                      <a:pt x="0" y="138"/>
                      <a:pt x="0" y="138"/>
                    </a:cubicBezTo>
                    <a:cubicBezTo>
                      <a:pt x="0" y="62"/>
                      <a:pt x="62" y="0"/>
                      <a:pt x="138" y="0"/>
                    </a:cubicBezTo>
                    <a:cubicBezTo>
                      <a:pt x="293" y="0"/>
                      <a:pt x="293" y="0"/>
                      <a:pt x="293" y="0"/>
                    </a:cubicBezTo>
                    <a:cubicBezTo>
                      <a:pt x="369" y="0"/>
                      <a:pt x="431" y="62"/>
                      <a:pt x="431" y="138"/>
                    </a:cubicBezTo>
                    <a:cubicBezTo>
                      <a:pt x="431" y="138"/>
                      <a:pt x="431" y="138"/>
                      <a:pt x="431" y="138"/>
                    </a:cubicBezTo>
                    <a:cubicBezTo>
                      <a:pt x="431" y="213"/>
                      <a:pt x="369" y="275"/>
                      <a:pt x="293" y="27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0" name="Google Shape;920;p37"/>
              <p:cNvSpPr/>
              <p:nvPr/>
            </p:nvSpPr>
            <p:spPr>
              <a:xfrm>
                <a:off x="5991476" y="3781462"/>
                <a:ext cx="224674" cy="384930"/>
              </a:xfrm>
              <a:custGeom>
                <a:avLst/>
                <a:gdLst/>
                <a:ahLst/>
                <a:cxnLst/>
                <a:rect l="l" t="t" r="r" b="b"/>
                <a:pathLst>
                  <a:path w="67" h="114" extrusionOk="0">
                    <a:moveTo>
                      <a:pt x="51" y="113"/>
                    </a:moveTo>
                    <a:cubicBezTo>
                      <a:pt x="49" y="114"/>
                      <a:pt x="46" y="114"/>
                      <a:pt x="44" y="114"/>
                    </a:cubicBezTo>
                    <a:cubicBezTo>
                      <a:pt x="35" y="113"/>
                      <a:pt x="29" y="105"/>
                      <a:pt x="30" y="96"/>
                    </a:cubicBezTo>
                    <a:cubicBezTo>
                      <a:pt x="30" y="95"/>
                      <a:pt x="33" y="64"/>
                      <a:pt x="5" y="28"/>
                    </a:cubicBezTo>
                    <a:cubicBezTo>
                      <a:pt x="0" y="21"/>
                      <a:pt x="1" y="11"/>
                      <a:pt x="8" y="5"/>
                    </a:cubicBezTo>
                    <a:cubicBezTo>
                      <a:pt x="15" y="0"/>
                      <a:pt x="25" y="1"/>
                      <a:pt x="30" y="8"/>
                    </a:cubicBezTo>
                    <a:cubicBezTo>
                      <a:pt x="67" y="56"/>
                      <a:pt x="62" y="98"/>
                      <a:pt x="61" y="100"/>
                    </a:cubicBezTo>
                    <a:cubicBezTo>
                      <a:pt x="61" y="106"/>
                      <a:pt x="57" y="111"/>
                      <a:pt x="51" y="1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1" name="Google Shape;921;p37"/>
              <p:cNvSpPr/>
              <p:nvPr/>
            </p:nvSpPr>
            <p:spPr>
              <a:xfrm>
                <a:off x="5791941" y="3845879"/>
                <a:ext cx="279664" cy="350364"/>
              </a:xfrm>
              <a:custGeom>
                <a:avLst/>
                <a:gdLst/>
                <a:ahLst/>
                <a:cxnLst/>
                <a:rect l="l" t="t" r="r" b="b"/>
                <a:pathLst>
                  <a:path w="83" h="104" extrusionOk="0">
                    <a:moveTo>
                      <a:pt x="72" y="102"/>
                    </a:moveTo>
                    <a:cubicBezTo>
                      <a:pt x="71" y="103"/>
                      <a:pt x="69" y="103"/>
                      <a:pt x="68" y="103"/>
                    </a:cubicBezTo>
                    <a:cubicBezTo>
                      <a:pt x="60" y="104"/>
                      <a:pt x="52" y="98"/>
                      <a:pt x="50" y="90"/>
                    </a:cubicBezTo>
                    <a:cubicBezTo>
                      <a:pt x="50" y="88"/>
                      <a:pt x="44" y="58"/>
                      <a:pt x="8" y="30"/>
                    </a:cubicBezTo>
                    <a:cubicBezTo>
                      <a:pt x="1" y="25"/>
                      <a:pt x="0" y="15"/>
                      <a:pt x="5" y="8"/>
                    </a:cubicBezTo>
                    <a:cubicBezTo>
                      <a:pt x="10" y="1"/>
                      <a:pt x="20" y="0"/>
                      <a:pt x="27" y="5"/>
                    </a:cubicBezTo>
                    <a:cubicBezTo>
                      <a:pt x="75" y="41"/>
                      <a:pt x="81" y="83"/>
                      <a:pt x="82" y="85"/>
                    </a:cubicBezTo>
                    <a:cubicBezTo>
                      <a:pt x="83" y="93"/>
                      <a:pt x="78" y="100"/>
                      <a:pt x="72"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2" name="Google Shape;922;p37"/>
              <p:cNvSpPr/>
              <p:nvPr/>
            </p:nvSpPr>
            <p:spPr>
              <a:xfrm>
                <a:off x="5647395" y="4010848"/>
                <a:ext cx="347224" cy="293803"/>
              </a:xfrm>
              <a:custGeom>
                <a:avLst/>
                <a:gdLst/>
                <a:ahLst/>
                <a:cxnLst/>
                <a:rect l="l" t="t" r="r" b="b"/>
                <a:pathLst>
                  <a:path w="103" h="87" extrusionOk="0">
                    <a:moveTo>
                      <a:pt x="91" y="84"/>
                    </a:moveTo>
                    <a:cubicBezTo>
                      <a:pt x="84" y="87"/>
                      <a:pt x="75" y="84"/>
                      <a:pt x="71" y="76"/>
                    </a:cubicBezTo>
                    <a:cubicBezTo>
                      <a:pt x="70" y="75"/>
                      <a:pt x="56" y="48"/>
                      <a:pt x="13" y="33"/>
                    </a:cubicBezTo>
                    <a:cubicBezTo>
                      <a:pt x="4" y="30"/>
                      <a:pt x="0" y="21"/>
                      <a:pt x="3" y="13"/>
                    </a:cubicBezTo>
                    <a:cubicBezTo>
                      <a:pt x="6" y="4"/>
                      <a:pt x="15" y="0"/>
                      <a:pt x="23" y="3"/>
                    </a:cubicBezTo>
                    <a:cubicBezTo>
                      <a:pt x="79" y="22"/>
                      <a:pt x="99" y="61"/>
                      <a:pt x="100" y="62"/>
                    </a:cubicBezTo>
                    <a:cubicBezTo>
                      <a:pt x="103" y="70"/>
                      <a:pt x="100" y="80"/>
                      <a:pt x="92" y="83"/>
                    </a:cubicBezTo>
                    <a:cubicBezTo>
                      <a:pt x="92" y="84"/>
                      <a:pt x="92" y="84"/>
                      <a:pt x="91"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3" name="Google Shape;923;p37"/>
              <p:cNvSpPr/>
              <p:nvPr/>
            </p:nvSpPr>
            <p:spPr>
              <a:xfrm>
                <a:off x="5835933" y="4024988"/>
                <a:ext cx="488627" cy="488625"/>
              </a:xfrm>
              <a:custGeom>
                <a:avLst/>
                <a:gdLst/>
                <a:ahLst/>
                <a:cxnLst/>
                <a:rect l="l" t="t" r="r" b="b"/>
                <a:pathLst>
                  <a:path w="145" h="145" extrusionOk="0">
                    <a:moveTo>
                      <a:pt x="132" y="49"/>
                    </a:moveTo>
                    <a:cubicBezTo>
                      <a:pt x="145" y="82"/>
                      <a:pt x="129" y="120"/>
                      <a:pt x="96" y="132"/>
                    </a:cubicBezTo>
                    <a:cubicBezTo>
                      <a:pt x="63" y="145"/>
                      <a:pt x="25" y="129"/>
                      <a:pt x="12" y="96"/>
                    </a:cubicBezTo>
                    <a:cubicBezTo>
                      <a:pt x="0" y="63"/>
                      <a:pt x="16" y="26"/>
                      <a:pt x="49" y="13"/>
                    </a:cubicBezTo>
                    <a:cubicBezTo>
                      <a:pt x="82" y="0"/>
                      <a:pt x="119" y="16"/>
                      <a:pt x="132" y="4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4" name="Google Shape;924;p37"/>
              <p:cNvSpPr/>
              <p:nvPr/>
            </p:nvSpPr>
            <p:spPr>
              <a:xfrm>
                <a:off x="6176871" y="3896155"/>
                <a:ext cx="185395" cy="358219"/>
              </a:xfrm>
              <a:custGeom>
                <a:avLst/>
                <a:gdLst/>
                <a:ahLst/>
                <a:cxnLst/>
                <a:rect l="l" t="t" r="r" b="b"/>
                <a:pathLst>
                  <a:path w="55" h="106" extrusionOk="0">
                    <a:moveTo>
                      <a:pt x="23" y="104"/>
                    </a:moveTo>
                    <a:cubicBezTo>
                      <a:pt x="18" y="106"/>
                      <a:pt x="12" y="106"/>
                      <a:pt x="8" y="103"/>
                    </a:cubicBezTo>
                    <a:cubicBezTo>
                      <a:pt x="1" y="98"/>
                      <a:pt x="0" y="89"/>
                      <a:pt x="5" y="82"/>
                    </a:cubicBezTo>
                    <a:cubicBezTo>
                      <a:pt x="6" y="81"/>
                      <a:pt x="23" y="58"/>
                      <a:pt x="18" y="18"/>
                    </a:cubicBezTo>
                    <a:cubicBezTo>
                      <a:pt x="17" y="10"/>
                      <a:pt x="23" y="3"/>
                      <a:pt x="32" y="1"/>
                    </a:cubicBezTo>
                    <a:cubicBezTo>
                      <a:pt x="40" y="0"/>
                      <a:pt x="48" y="6"/>
                      <a:pt x="49" y="14"/>
                    </a:cubicBezTo>
                    <a:cubicBezTo>
                      <a:pt x="55" y="66"/>
                      <a:pt x="30" y="98"/>
                      <a:pt x="29" y="100"/>
                    </a:cubicBezTo>
                    <a:cubicBezTo>
                      <a:pt x="28" y="102"/>
                      <a:pt x="25" y="103"/>
                      <a:pt x="23" y="10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5" name="Google Shape;925;p37"/>
              <p:cNvSpPr/>
              <p:nvPr/>
            </p:nvSpPr>
            <p:spPr>
              <a:xfrm>
                <a:off x="6203581" y="4145965"/>
                <a:ext cx="91126" cy="70702"/>
              </a:xfrm>
              <a:custGeom>
                <a:avLst/>
                <a:gdLst/>
                <a:ahLst/>
                <a:cxnLst/>
                <a:rect l="l" t="t" r="r" b="b"/>
                <a:pathLst>
                  <a:path w="27" h="21" extrusionOk="0">
                    <a:moveTo>
                      <a:pt x="0" y="4"/>
                    </a:moveTo>
                    <a:cubicBezTo>
                      <a:pt x="4" y="11"/>
                      <a:pt x="12" y="19"/>
                      <a:pt x="25" y="21"/>
                    </a:cubicBezTo>
                    <a:cubicBezTo>
                      <a:pt x="25" y="20"/>
                      <a:pt x="26" y="18"/>
                      <a:pt x="27" y="17"/>
                    </a:cubicBezTo>
                    <a:cubicBezTo>
                      <a:pt x="13" y="16"/>
                      <a:pt x="5" y="6"/>
                      <a:pt x="2" y="0"/>
                    </a:cubicBezTo>
                    <a:cubicBezTo>
                      <a:pt x="1" y="2"/>
                      <a:pt x="0" y="3"/>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6" name="Google Shape;926;p37"/>
              <p:cNvSpPr/>
              <p:nvPr/>
            </p:nvSpPr>
            <p:spPr>
              <a:xfrm>
                <a:off x="6220863" y="4109830"/>
                <a:ext cx="103696" cy="42421"/>
              </a:xfrm>
              <a:custGeom>
                <a:avLst/>
                <a:gdLst/>
                <a:ahLst/>
                <a:cxnLst/>
                <a:rect l="l" t="t" r="r" b="b"/>
                <a:pathLst>
                  <a:path w="31" h="13" extrusionOk="0">
                    <a:moveTo>
                      <a:pt x="2" y="0"/>
                    </a:moveTo>
                    <a:cubicBezTo>
                      <a:pt x="1" y="1"/>
                      <a:pt x="1" y="2"/>
                      <a:pt x="0" y="4"/>
                    </a:cubicBezTo>
                    <a:cubicBezTo>
                      <a:pt x="5" y="8"/>
                      <a:pt x="13" y="13"/>
                      <a:pt x="24" y="13"/>
                    </a:cubicBezTo>
                    <a:cubicBezTo>
                      <a:pt x="26" y="13"/>
                      <a:pt x="27" y="13"/>
                      <a:pt x="29" y="13"/>
                    </a:cubicBezTo>
                    <a:cubicBezTo>
                      <a:pt x="30" y="11"/>
                      <a:pt x="30" y="10"/>
                      <a:pt x="31" y="8"/>
                    </a:cubicBezTo>
                    <a:cubicBezTo>
                      <a:pt x="16" y="11"/>
                      <a:pt x="7" y="4"/>
                      <a:pt x="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7" name="Google Shape;927;p37"/>
              <p:cNvSpPr/>
              <p:nvPr/>
            </p:nvSpPr>
            <p:spPr>
              <a:xfrm>
                <a:off x="6233432" y="4057982"/>
                <a:ext cx="105267" cy="34565"/>
              </a:xfrm>
              <a:custGeom>
                <a:avLst/>
                <a:gdLst/>
                <a:ahLst/>
                <a:cxnLst/>
                <a:rect l="l" t="t" r="r" b="b"/>
                <a:pathLst>
                  <a:path w="31" h="10" extrusionOk="0">
                    <a:moveTo>
                      <a:pt x="1" y="0"/>
                    </a:moveTo>
                    <a:cubicBezTo>
                      <a:pt x="1" y="2"/>
                      <a:pt x="1" y="3"/>
                      <a:pt x="0" y="5"/>
                    </a:cubicBezTo>
                    <a:cubicBezTo>
                      <a:pt x="5" y="7"/>
                      <a:pt x="11" y="10"/>
                      <a:pt x="19" y="10"/>
                    </a:cubicBezTo>
                    <a:cubicBezTo>
                      <a:pt x="22" y="10"/>
                      <a:pt x="26" y="9"/>
                      <a:pt x="31" y="7"/>
                    </a:cubicBezTo>
                    <a:cubicBezTo>
                      <a:pt x="31" y="6"/>
                      <a:pt x="31" y="4"/>
                      <a:pt x="31" y="3"/>
                    </a:cubicBezTo>
                    <a:cubicBezTo>
                      <a:pt x="18" y="9"/>
                      <a:pt x="7" y="4"/>
                      <a:pt x="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8" name="Google Shape;928;p37"/>
              <p:cNvSpPr/>
              <p:nvPr/>
            </p:nvSpPr>
            <p:spPr>
              <a:xfrm>
                <a:off x="6241288" y="3990423"/>
                <a:ext cx="103696" cy="34565"/>
              </a:xfrm>
              <a:custGeom>
                <a:avLst/>
                <a:gdLst/>
                <a:ahLst/>
                <a:cxnLst/>
                <a:rect l="l" t="t" r="r" b="b"/>
                <a:pathLst>
                  <a:path w="31" h="10" extrusionOk="0">
                    <a:moveTo>
                      <a:pt x="31" y="0"/>
                    </a:moveTo>
                    <a:cubicBezTo>
                      <a:pt x="19" y="9"/>
                      <a:pt x="7" y="6"/>
                      <a:pt x="0" y="3"/>
                    </a:cubicBezTo>
                    <a:cubicBezTo>
                      <a:pt x="0" y="5"/>
                      <a:pt x="0" y="6"/>
                      <a:pt x="0" y="7"/>
                    </a:cubicBezTo>
                    <a:cubicBezTo>
                      <a:pt x="4" y="9"/>
                      <a:pt x="8" y="10"/>
                      <a:pt x="13" y="10"/>
                    </a:cubicBezTo>
                    <a:cubicBezTo>
                      <a:pt x="19" y="10"/>
                      <a:pt x="25" y="9"/>
                      <a:pt x="31" y="5"/>
                    </a:cubicBezTo>
                    <a:cubicBezTo>
                      <a:pt x="31" y="3"/>
                      <a:pt x="31" y="2"/>
                      <a:pt x="3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9" name="Google Shape;929;p37"/>
              <p:cNvSpPr/>
              <p:nvPr/>
            </p:nvSpPr>
            <p:spPr>
              <a:xfrm>
                <a:off x="6048037" y="3880444"/>
                <a:ext cx="97411" cy="70702"/>
              </a:xfrm>
              <a:custGeom>
                <a:avLst/>
                <a:gdLst/>
                <a:ahLst/>
                <a:cxnLst/>
                <a:rect l="l" t="t" r="r" b="b"/>
                <a:pathLst>
                  <a:path w="29" h="21" extrusionOk="0">
                    <a:moveTo>
                      <a:pt x="21" y="12"/>
                    </a:moveTo>
                    <a:cubicBezTo>
                      <a:pt x="24" y="10"/>
                      <a:pt x="27" y="8"/>
                      <a:pt x="29" y="4"/>
                    </a:cubicBezTo>
                    <a:cubicBezTo>
                      <a:pt x="28" y="3"/>
                      <a:pt x="28" y="2"/>
                      <a:pt x="27" y="0"/>
                    </a:cubicBezTo>
                    <a:cubicBezTo>
                      <a:pt x="19" y="12"/>
                      <a:pt x="7" y="16"/>
                      <a:pt x="0" y="17"/>
                    </a:cubicBezTo>
                    <a:cubicBezTo>
                      <a:pt x="1" y="18"/>
                      <a:pt x="1" y="19"/>
                      <a:pt x="2" y="21"/>
                    </a:cubicBezTo>
                    <a:cubicBezTo>
                      <a:pt x="7" y="20"/>
                      <a:pt x="15" y="17"/>
                      <a:pt x="2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0" name="Google Shape;930;p37"/>
              <p:cNvSpPr/>
              <p:nvPr/>
            </p:nvSpPr>
            <p:spPr>
              <a:xfrm>
                <a:off x="6082602" y="4018704"/>
                <a:ext cx="109980" cy="36137"/>
              </a:xfrm>
              <a:custGeom>
                <a:avLst/>
                <a:gdLst/>
                <a:ahLst/>
                <a:cxnLst/>
                <a:rect l="l" t="t" r="r" b="b"/>
                <a:pathLst>
                  <a:path w="33" h="11" extrusionOk="0">
                    <a:moveTo>
                      <a:pt x="33" y="4"/>
                    </a:moveTo>
                    <a:cubicBezTo>
                      <a:pt x="33" y="3"/>
                      <a:pt x="33" y="1"/>
                      <a:pt x="32" y="0"/>
                    </a:cubicBezTo>
                    <a:cubicBezTo>
                      <a:pt x="20" y="8"/>
                      <a:pt x="8" y="6"/>
                      <a:pt x="0" y="3"/>
                    </a:cubicBezTo>
                    <a:cubicBezTo>
                      <a:pt x="1" y="5"/>
                      <a:pt x="1" y="6"/>
                      <a:pt x="2" y="8"/>
                    </a:cubicBezTo>
                    <a:cubicBezTo>
                      <a:pt x="9" y="10"/>
                      <a:pt x="21" y="11"/>
                      <a:pt x="3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1" name="Google Shape;931;p37"/>
              <p:cNvSpPr/>
              <p:nvPr/>
            </p:nvSpPr>
            <p:spPr>
              <a:xfrm>
                <a:off x="6018186" y="3816027"/>
                <a:ext cx="87984" cy="80129"/>
              </a:xfrm>
              <a:custGeom>
                <a:avLst/>
                <a:gdLst/>
                <a:ahLst/>
                <a:cxnLst/>
                <a:rect l="l" t="t" r="r" b="b"/>
                <a:pathLst>
                  <a:path w="26" h="24" extrusionOk="0">
                    <a:moveTo>
                      <a:pt x="26" y="4"/>
                    </a:moveTo>
                    <a:cubicBezTo>
                      <a:pt x="25" y="2"/>
                      <a:pt x="24" y="1"/>
                      <a:pt x="23" y="0"/>
                    </a:cubicBezTo>
                    <a:cubicBezTo>
                      <a:pt x="18" y="13"/>
                      <a:pt x="7" y="19"/>
                      <a:pt x="0" y="21"/>
                    </a:cubicBezTo>
                    <a:cubicBezTo>
                      <a:pt x="0" y="22"/>
                      <a:pt x="1" y="23"/>
                      <a:pt x="2" y="24"/>
                    </a:cubicBezTo>
                    <a:cubicBezTo>
                      <a:pt x="6" y="23"/>
                      <a:pt x="10" y="21"/>
                      <a:pt x="15" y="18"/>
                    </a:cubicBezTo>
                    <a:cubicBezTo>
                      <a:pt x="19" y="14"/>
                      <a:pt x="23" y="10"/>
                      <a:pt x="26"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2" name="Google Shape;932;p37"/>
              <p:cNvSpPr/>
              <p:nvPr/>
            </p:nvSpPr>
            <p:spPr>
              <a:xfrm>
                <a:off x="6068462" y="3948002"/>
                <a:ext cx="108410" cy="50276"/>
              </a:xfrm>
              <a:custGeom>
                <a:avLst/>
                <a:gdLst/>
                <a:ahLst/>
                <a:cxnLst/>
                <a:rect l="l" t="t" r="r" b="b"/>
                <a:pathLst>
                  <a:path w="32" h="15" extrusionOk="0">
                    <a:moveTo>
                      <a:pt x="29" y="6"/>
                    </a:moveTo>
                    <a:cubicBezTo>
                      <a:pt x="30" y="6"/>
                      <a:pt x="31" y="5"/>
                      <a:pt x="32" y="4"/>
                    </a:cubicBezTo>
                    <a:cubicBezTo>
                      <a:pt x="31" y="3"/>
                      <a:pt x="31" y="1"/>
                      <a:pt x="30" y="0"/>
                    </a:cubicBezTo>
                    <a:cubicBezTo>
                      <a:pt x="20" y="10"/>
                      <a:pt x="7" y="11"/>
                      <a:pt x="0" y="11"/>
                    </a:cubicBezTo>
                    <a:cubicBezTo>
                      <a:pt x="1" y="12"/>
                      <a:pt x="1" y="13"/>
                      <a:pt x="2" y="15"/>
                    </a:cubicBezTo>
                    <a:cubicBezTo>
                      <a:pt x="9" y="15"/>
                      <a:pt x="19" y="14"/>
                      <a:pt x="29"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3" name="Google Shape;933;p37"/>
              <p:cNvSpPr/>
              <p:nvPr/>
            </p:nvSpPr>
            <p:spPr>
              <a:xfrm>
                <a:off x="5856357" y="3896155"/>
                <a:ext cx="80129" cy="91126"/>
              </a:xfrm>
              <a:custGeom>
                <a:avLst/>
                <a:gdLst/>
                <a:ahLst/>
                <a:cxnLst/>
                <a:rect l="l" t="t" r="r" b="b"/>
                <a:pathLst>
                  <a:path w="24" h="27" extrusionOk="0">
                    <a:moveTo>
                      <a:pt x="3" y="27"/>
                    </a:moveTo>
                    <a:cubicBezTo>
                      <a:pt x="8" y="24"/>
                      <a:pt x="14" y="20"/>
                      <a:pt x="19" y="14"/>
                    </a:cubicBezTo>
                    <a:cubicBezTo>
                      <a:pt x="21" y="11"/>
                      <a:pt x="23" y="7"/>
                      <a:pt x="24" y="3"/>
                    </a:cubicBezTo>
                    <a:cubicBezTo>
                      <a:pt x="23" y="2"/>
                      <a:pt x="22" y="1"/>
                      <a:pt x="20" y="0"/>
                    </a:cubicBezTo>
                    <a:cubicBezTo>
                      <a:pt x="17" y="14"/>
                      <a:pt x="7" y="21"/>
                      <a:pt x="0" y="24"/>
                    </a:cubicBezTo>
                    <a:cubicBezTo>
                      <a:pt x="1" y="25"/>
                      <a:pt x="2" y="26"/>
                      <a:pt x="3"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4" name="Google Shape;934;p37"/>
              <p:cNvSpPr/>
              <p:nvPr/>
            </p:nvSpPr>
            <p:spPr>
              <a:xfrm>
                <a:off x="5812365" y="3852163"/>
                <a:ext cx="64417" cy="98982"/>
              </a:xfrm>
              <a:custGeom>
                <a:avLst/>
                <a:gdLst/>
                <a:ahLst/>
                <a:cxnLst/>
                <a:rect l="l" t="t" r="r" b="b"/>
                <a:pathLst>
                  <a:path w="19" h="29" extrusionOk="0">
                    <a:moveTo>
                      <a:pt x="12" y="19"/>
                    </a:moveTo>
                    <a:cubicBezTo>
                      <a:pt x="16" y="14"/>
                      <a:pt x="18" y="9"/>
                      <a:pt x="19" y="2"/>
                    </a:cubicBezTo>
                    <a:cubicBezTo>
                      <a:pt x="18" y="1"/>
                      <a:pt x="17" y="0"/>
                      <a:pt x="15" y="0"/>
                    </a:cubicBezTo>
                    <a:cubicBezTo>
                      <a:pt x="14" y="13"/>
                      <a:pt x="6" y="21"/>
                      <a:pt x="0" y="26"/>
                    </a:cubicBezTo>
                    <a:cubicBezTo>
                      <a:pt x="1" y="27"/>
                      <a:pt x="1" y="28"/>
                      <a:pt x="2" y="28"/>
                    </a:cubicBezTo>
                    <a:cubicBezTo>
                      <a:pt x="3" y="29"/>
                      <a:pt x="3" y="29"/>
                      <a:pt x="3" y="29"/>
                    </a:cubicBezTo>
                    <a:cubicBezTo>
                      <a:pt x="6" y="26"/>
                      <a:pt x="9" y="23"/>
                      <a:pt x="12" y="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5" name="Google Shape;935;p37"/>
              <p:cNvSpPr/>
              <p:nvPr/>
            </p:nvSpPr>
            <p:spPr>
              <a:xfrm>
                <a:off x="5889352" y="3948002"/>
                <a:ext cx="94269" cy="80129"/>
              </a:xfrm>
              <a:custGeom>
                <a:avLst/>
                <a:gdLst/>
                <a:ahLst/>
                <a:cxnLst/>
                <a:rect l="l" t="t" r="r" b="b"/>
                <a:pathLst>
                  <a:path w="28" h="24" extrusionOk="0">
                    <a:moveTo>
                      <a:pt x="26" y="7"/>
                    </a:moveTo>
                    <a:cubicBezTo>
                      <a:pt x="27" y="6"/>
                      <a:pt x="27" y="5"/>
                      <a:pt x="28" y="4"/>
                    </a:cubicBezTo>
                    <a:cubicBezTo>
                      <a:pt x="27" y="3"/>
                      <a:pt x="26" y="2"/>
                      <a:pt x="25" y="0"/>
                    </a:cubicBezTo>
                    <a:cubicBezTo>
                      <a:pt x="19" y="13"/>
                      <a:pt x="7" y="18"/>
                      <a:pt x="0" y="20"/>
                    </a:cubicBezTo>
                    <a:cubicBezTo>
                      <a:pt x="1" y="21"/>
                      <a:pt x="2" y="22"/>
                      <a:pt x="3" y="24"/>
                    </a:cubicBezTo>
                    <a:cubicBezTo>
                      <a:pt x="10" y="21"/>
                      <a:pt x="19" y="17"/>
                      <a:pt x="26"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6" name="Google Shape;936;p37"/>
              <p:cNvSpPr/>
              <p:nvPr/>
            </p:nvSpPr>
            <p:spPr>
              <a:xfrm>
                <a:off x="5920774" y="4007705"/>
                <a:ext cx="103696" cy="58133"/>
              </a:xfrm>
              <a:custGeom>
                <a:avLst/>
                <a:gdLst/>
                <a:ahLst/>
                <a:cxnLst/>
                <a:rect l="l" t="t" r="r" b="b"/>
                <a:pathLst>
                  <a:path w="31" h="17" extrusionOk="0">
                    <a:moveTo>
                      <a:pt x="31" y="4"/>
                    </a:moveTo>
                    <a:cubicBezTo>
                      <a:pt x="30" y="2"/>
                      <a:pt x="29" y="1"/>
                      <a:pt x="29" y="0"/>
                    </a:cubicBezTo>
                    <a:cubicBezTo>
                      <a:pt x="19" y="11"/>
                      <a:pt x="7" y="13"/>
                      <a:pt x="0" y="13"/>
                    </a:cubicBezTo>
                    <a:cubicBezTo>
                      <a:pt x="1" y="15"/>
                      <a:pt x="1" y="16"/>
                      <a:pt x="2" y="17"/>
                    </a:cubicBezTo>
                    <a:cubicBezTo>
                      <a:pt x="11" y="17"/>
                      <a:pt x="22" y="14"/>
                      <a:pt x="31"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7" name="Google Shape;937;p37"/>
              <p:cNvSpPr/>
              <p:nvPr/>
            </p:nvSpPr>
            <p:spPr>
              <a:xfrm>
                <a:off x="5735379" y="4042270"/>
                <a:ext cx="56561" cy="103695"/>
              </a:xfrm>
              <a:custGeom>
                <a:avLst/>
                <a:gdLst/>
                <a:ahLst/>
                <a:cxnLst/>
                <a:rect l="l" t="t" r="r" b="b"/>
                <a:pathLst>
                  <a:path w="17" h="31" extrusionOk="0">
                    <a:moveTo>
                      <a:pt x="14" y="14"/>
                    </a:moveTo>
                    <a:cubicBezTo>
                      <a:pt x="16" y="11"/>
                      <a:pt x="16" y="6"/>
                      <a:pt x="17" y="2"/>
                    </a:cubicBezTo>
                    <a:cubicBezTo>
                      <a:pt x="15" y="1"/>
                      <a:pt x="14" y="1"/>
                      <a:pt x="12" y="0"/>
                    </a:cubicBezTo>
                    <a:cubicBezTo>
                      <a:pt x="13" y="14"/>
                      <a:pt x="5" y="24"/>
                      <a:pt x="0" y="29"/>
                    </a:cubicBezTo>
                    <a:cubicBezTo>
                      <a:pt x="1" y="30"/>
                      <a:pt x="2" y="30"/>
                      <a:pt x="3" y="31"/>
                    </a:cubicBezTo>
                    <a:cubicBezTo>
                      <a:pt x="7" y="27"/>
                      <a:pt x="12" y="21"/>
                      <a:pt x="14"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8" name="Google Shape;938;p37"/>
              <p:cNvSpPr/>
              <p:nvPr/>
            </p:nvSpPr>
            <p:spPr>
              <a:xfrm>
                <a:off x="5683531" y="4018704"/>
                <a:ext cx="47134" cy="103695"/>
              </a:xfrm>
              <a:custGeom>
                <a:avLst/>
                <a:gdLst/>
                <a:ahLst/>
                <a:cxnLst/>
                <a:rect l="l" t="t" r="r" b="b"/>
                <a:pathLst>
                  <a:path w="14" h="31" extrusionOk="0">
                    <a:moveTo>
                      <a:pt x="9" y="0"/>
                    </a:moveTo>
                    <a:cubicBezTo>
                      <a:pt x="11" y="14"/>
                      <a:pt x="5" y="24"/>
                      <a:pt x="0" y="30"/>
                    </a:cubicBezTo>
                    <a:cubicBezTo>
                      <a:pt x="0" y="30"/>
                      <a:pt x="1" y="31"/>
                      <a:pt x="2" y="31"/>
                    </a:cubicBezTo>
                    <a:cubicBezTo>
                      <a:pt x="2" y="31"/>
                      <a:pt x="3" y="31"/>
                      <a:pt x="3" y="31"/>
                    </a:cubicBezTo>
                    <a:cubicBezTo>
                      <a:pt x="6" y="28"/>
                      <a:pt x="9" y="24"/>
                      <a:pt x="11" y="19"/>
                    </a:cubicBezTo>
                    <a:cubicBezTo>
                      <a:pt x="13" y="14"/>
                      <a:pt x="14" y="8"/>
                      <a:pt x="14" y="1"/>
                    </a:cubicBezTo>
                    <a:cubicBezTo>
                      <a:pt x="13" y="1"/>
                      <a:pt x="13" y="1"/>
                      <a:pt x="12" y="1"/>
                    </a:cubicBezTo>
                    <a:cubicBezTo>
                      <a:pt x="11" y="1"/>
                      <a:pt x="10"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9" name="Google Shape;939;p37"/>
              <p:cNvSpPr/>
              <p:nvPr/>
            </p:nvSpPr>
            <p:spPr>
              <a:xfrm>
                <a:off x="5821792" y="4119257"/>
                <a:ext cx="84842" cy="87984"/>
              </a:xfrm>
              <a:custGeom>
                <a:avLst/>
                <a:gdLst/>
                <a:ahLst/>
                <a:cxnLst/>
                <a:rect l="l" t="t" r="r" b="b"/>
                <a:pathLst>
                  <a:path w="25" h="26" extrusionOk="0">
                    <a:moveTo>
                      <a:pt x="25" y="3"/>
                    </a:moveTo>
                    <a:cubicBezTo>
                      <a:pt x="24" y="2"/>
                      <a:pt x="23" y="1"/>
                      <a:pt x="22" y="0"/>
                    </a:cubicBezTo>
                    <a:cubicBezTo>
                      <a:pt x="17" y="13"/>
                      <a:pt x="7" y="20"/>
                      <a:pt x="0" y="23"/>
                    </a:cubicBezTo>
                    <a:cubicBezTo>
                      <a:pt x="1" y="24"/>
                      <a:pt x="2" y="25"/>
                      <a:pt x="4" y="26"/>
                    </a:cubicBezTo>
                    <a:cubicBezTo>
                      <a:pt x="11" y="22"/>
                      <a:pt x="20" y="15"/>
                      <a:pt x="2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0" name="Google Shape;940;p37"/>
              <p:cNvSpPr/>
              <p:nvPr/>
            </p:nvSpPr>
            <p:spPr>
              <a:xfrm>
                <a:off x="5785656" y="4075265"/>
                <a:ext cx="64417" cy="102124"/>
              </a:xfrm>
              <a:custGeom>
                <a:avLst/>
                <a:gdLst/>
                <a:ahLst/>
                <a:cxnLst/>
                <a:rect l="l" t="t" r="r" b="b"/>
                <a:pathLst>
                  <a:path w="19" h="30" extrusionOk="0">
                    <a:moveTo>
                      <a:pt x="18" y="7"/>
                    </a:moveTo>
                    <a:cubicBezTo>
                      <a:pt x="19" y="5"/>
                      <a:pt x="19" y="4"/>
                      <a:pt x="19" y="2"/>
                    </a:cubicBezTo>
                    <a:cubicBezTo>
                      <a:pt x="18" y="1"/>
                      <a:pt x="17" y="0"/>
                      <a:pt x="15" y="0"/>
                    </a:cubicBezTo>
                    <a:cubicBezTo>
                      <a:pt x="14" y="14"/>
                      <a:pt x="6" y="23"/>
                      <a:pt x="0" y="27"/>
                    </a:cubicBezTo>
                    <a:cubicBezTo>
                      <a:pt x="1" y="28"/>
                      <a:pt x="2" y="29"/>
                      <a:pt x="4" y="30"/>
                    </a:cubicBezTo>
                    <a:cubicBezTo>
                      <a:pt x="9" y="25"/>
                      <a:pt x="16" y="18"/>
                      <a:pt x="18"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1" name="Google Shape;941;p37"/>
              <p:cNvSpPr/>
              <p:nvPr/>
            </p:nvSpPr>
            <p:spPr>
              <a:xfrm>
                <a:off x="6403116" y="3157721"/>
                <a:ext cx="174398" cy="37707"/>
              </a:xfrm>
              <a:custGeom>
                <a:avLst/>
                <a:gdLst/>
                <a:ahLst/>
                <a:cxnLst/>
                <a:rect l="l" t="t" r="r" b="b"/>
                <a:pathLst>
                  <a:path w="52" h="11" extrusionOk="0">
                    <a:moveTo>
                      <a:pt x="46" y="11"/>
                    </a:moveTo>
                    <a:cubicBezTo>
                      <a:pt x="6" y="11"/>
                      <a:pt x="6" y="11"/>
                      <a:pt x="6" y="11"/>
                    </a:cubicBezTo>
                    <a:cubicBezTo>
                      <a:pt x="3" y="11"/>
                      <a:pt x="0" y="9"/>
                      <a:pt x="0" y="6"/>
                    </a:cubicBezTo>
                    <a:cubicBezTo>
                      <a:pt x="0" y="3"/>
                      <a:pt x="3" y="0"/>
                      <a:pt x="6" y="0"/>
                    </a:cubicBezTo>
                    <a:cubicBezTo>
                      <a:pt x="46" y="0"/>
                      <a:pt x="46" y="0"/>
                      <a:pt x="46" y="0"/>
                    </a:cubicBezTo>
                    <a:cubicBezTo>
                      <a:pt x="49" y="0"/>
                      <a:pt x="52" y="3"/>
                      <a:pt x="52" y="6"/>
                    </a:cubicBezTo>
                    <a:cubicBezTo>
                      <a:pt x="52" y="9"/>
                      <a:pt x="49" y="11"/>
                      <a:pt x="46" y="1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2" name="Google Shape;942;p37"/>
              <p:cNvSpPr/>
              <p:nvPr/>
            </p:nvSpPr>
            <p:spPr>
              <a:xfrm>
                <a:off x="6597938" y="3157721"/>
                <a:ext cx="37756" cy="37756"/>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3" name="Google Shape;943;p37"/>
              <p:cNvSpPr/>
              <p:nvPr/>
            </p:nvSpPr>
            <p:spPr>
              <a:xfrm>
                <a:off x="6659213" y="3157721"/>
                <a:ext cx="35945" cy="37756"/>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4" name="Google Shape;944;p37"/>
              <p:cNvSpPr/>
              <p:nvPr/>
            </p:nvSpPr>
            <p:spPr>
              <a:xfrm>
                <a:off x="6442395" y="3101160"/>
                <a:ext cx="41117" cy="37756"/>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5" name="Google Shape;945;p37"/>
              <p:cNvSpPr/>
              <p:nvPr/>
            </p:nvSpPr>
            <p:spPr>
              <a:xfrm>
                <a:off x="6500527" y="3101160"/>
                <a:ext cx="35945" cy="37756"/>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6" name="Google Shape;946;p37"/>
              <p:cNvSpPr/>
              <p:nvPr/>
            </p:nvSpPr>
            <p:spPr>
              <a:xfrm>
                <a:off x="6115597" y="3148294"/>
                <a:ext cx="208963" cy="677161"/>
              </a:xfrm>
              <a:custGeom>
                <a:avLst/>
                <a:gdLst/>
                <a:ahLst/>
                <a:cxnLst/>
                <a:rect l="l" t="t" r="r" b="b"/>
                <a:pathLst>
                  <a:path w="62" h="201" extrusionOk="0">
                    <a:moveTo>
                      <a:pt x="0" y="101"/>
                    </a:moveTo>
                    <a:cubicBezTo>
                      <a:pt x="0" y="101"/>
                      <a:pt x="0" y="101"/>
                      <a:pt x="0" y="101"/>
                    </a:cubicBezTo>
                    <a:cubicBezTo>
                      <a:pt x="0" y="140"/>
                      <a:pt x="17" y="176"/>
                      <a:pt x="44" y="201"/>
                    </a:cubicBezTo>
                    <a:cubicBezTo>
                      <a:pt x="55" y="187"/>
                      <a:pt x="62" y="168"/>
                      <a:pt x="62" y="149"/>
                    </a:cubicBezTo>
                    <a:cubicBezTo>
                      <a:pt x="62" y="53"/>
                      <a:pt x="62" y="53"/>
                      <a:pt x="62" y="53"/>
                    </a:cubicBezTo>
                    <a:cubicBezTo>
                      <a:pt x="62" y="33"/>
                      <a:pt x="55" y="15"/>
                      <a:pt x="44" y="0"/>
                    </a:cubicBezTo>
                    <a:cubicBezTo>
                      <a:pt x="17" y="25"/>
                      <a:pt x="0" y="61"/>
                      <a:pt x="0" y="10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7" name="Google Shape;947;p37"/>
              <p:cNvSpPr/>
              <p:nvPr/>
            </p:nvSpPr>
            <p:spPr>
              <a:xfrm>
                <a:off x="7363086" y="3148294"/>
                <a:ext cx="205821" cy="677161"/>
              </a:xfrm>
              <a:custGeom>
                <a:avLst/>
                <a:gdLst/>
                <a:ahLst/>
                <a:cxnLst/>
                <a:rect l="l" t="t" r="r" b="b"/>
                <a:pathLst>
                  <a:path w="61" h="201" extrusionOk="0">
                    <a:moveTo>
                      <a:pt x="61" y="101"/>
                    </a:moveTo>
                    <a:cubicBezTo>
                      <a:pt x="61" y="101"/>
                      <a:pt x="61" y="101"/>
                      <a:pt x="61" y="101"/>
                    </a:cubicBezTo>
                    <a:cubicBezTo>
                      <a:pt x="61" y="140"/>
                      <a:pt x="44" y="176"/>
                      <a:pt x="17" y="201"/>
                    </a:cubicBezTo>
                    <a:cubicBezTo>
                      <a:pt x="6" y="187"/>
                      <a:pt x="0" y="168"/>
                      <a:pt x="0" y="149"/>
                    </a:cubicBezTo>
                    <a:cubicBezTo>
                      <a:pt x="0" y="53"/>
                      <a:pt x="0" y="53"/>
                      <a:pt x="0" y="53"/>
                    </a:cubicBezTo>
                    <a:cubicBezTo>
                      <a:pt x="0" y="33"/>
                      <a:pt x="6" y="15"/>
                      <a:pt x="17" y="0"/>
                    </a:cubicBezTo>
                    <a:cubicBezTo>
                      <a:pt x="44" y="25"/>
                      <a:pt x="61" y="61"/>
                      <a:pt x="61" y="10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8" name="Google Shape;948;p37"/>
              <p:cNvSpPr/>
              <p:nvPr/>
            </p:nvSpPr>
            <p:spPr>
              <a:xfrm>
                <a:off x="6418827" y="3651058"/>
                <a:ext cx="846848" cy="300088"/>
              </a:xfrm>
              <a:custGeom>
                <a:avLst/>
                <a:gdLst/>
                <a:ahLst/>
                <a:cxnLst/>
                <a:rect l="l" t="t" r="r" b="b"/>
                <a:pathLst>
                  <a:path w="251" h="89" extrusionOk="0">
                    <a:moveTo>
                      <a:pt x="0" y="81"/>
                    </a:moveTo>
                    <a:cubicBezTo>
                      <a:pt x="15" y="86"/>
                      <a:pt x="31" y="89"/>
                      <a:pt x="48" y="89"/>
                    </a:cubicBezTo>
                    <a:cubicBezTo>
                      <a:pt x="203" y="89"/>
                      <a:pt x="203" y="89"/>
                      <a:pt x="203" y="89"/>
                    </a:cubicBezTo>
                    <a:cubicBezTo>
                      <a:pt x="220" y="89"/>
                      <a:pt x="236" y="86"/>
                      <a:pt x="251" y="81"/>
                    </a:cubicBezTo>
                    <a:cubicBezTo>
                      <a:pt x="229" y="33"/>
                      <a:pt x="181" y="0"/>
                      <a:pt x="126" y="0"/>
                    </a:cubicBezTo>
                    <a:cubicBezTo>
                      <a:pt x="70" y="0"/>
                      <a:pt x="22" y="33"/>
                      <a:pt x="0" y="8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9" name="Google Shape;949;p37"/>
              <p:cNvSpPr/>
              <p:nvPr/>
            </p:nvSpPr>
            <p:spPr>
              <a:xfrm>
                <a:off x="6607365" y="3754753"/>
                <a:ext cx="446205" cy="111551"/>
              </a:xfrm>
              <a:custGeom>
                <a:avLst/>
                <a:gdLst/>
                <a:ahLst/>
                <a:cxnLst/>
                <a:rect l="l" t="t" r="r" b="b"/>
                <a:pathLst>
                  <a:path w="132" h="33" extrusionOk="0">
                    <a:moveTo>
                      <a:pt x="115" y="0"/>
                    </a:moveTo>
                    <a:cubicBezTo>
                      <a:pt x="16" y="0"/>
                      <a:pt x="16" y="0"/>
                      <a:pt x="16" y="0"/>
                    </a:cubicBezTo>
                    <a:cubicBezTo>
                      <a:pt x="7" y="0"/>
                      <a:pt x="0" y="7"/>
                      <a:pt x="0" y="17"/>
                    </a:cubicBezTo>
                    <a:cubicBezTo>
                      <a:pt x="0" y="26"/>
                      <a:pt x="7" y="33"/>
                      <a:pt x="16" y="33"/>
                    </a:cubicBezTo>
                    <a:cubicBezTo>
                      <a:pt x="115" y="33"/>
                      <a:pt x="115" y="33"/>
                      <a:pt x="115" y="33"/>
                    </a:cubicBezTo>
                    <a:cubicBezTo>
                      <a:pt x="124" y="33"/>
                      <a:pt x="132" y="26"/>
                      <a:pt x="132" y="17"/>
                    </a:cubicBezTo>
                    <a:cubicBezTo>
                      <a:pt x="132" y="7"/>
                      <a:pt x="124" y="0"/>
                      <a:pt x="1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0" name="Google Shape;950;p37"/>
              <p:cNvSpPr/>
              <p:nvPr/>
            </p:nvSpPr>
            <p:spPr>
              <a:xfrm>
                <a:off x="6621505" y="3768892"/>
                <a:ext cx="417924" cy="83271"/>
              </a:xfrm>
              <a:custGeom>
                <a:avLst/>
                <a:gdLst/>
                <a:ahLst/>
                <a:cxnLst/>
                <a:rect l="l" t="t" r="r" b="b"/>
                <a:pathLst>
                  <a:path w="124" h="25" extrusionOk="0">
                    <a:moveTo>
                      <a:pt x="111" y="25"/>
                    </a:moveTo>
                    <a:cubicBezTo>
                      <a:pt x="12" y="25"/>
                      <a:pt x="12" y="25"/>
                      <a:pt x="12" y="25"/>
                    </a:cubicBezTo>
                    <a:cubicBezTo>
                      <a:pt x="5" y="25"/>
                      <a:pt x="0" y="20"/>
                      <a:pt x="0" y="13"/>
                    </a:cubicBezTo>
                    <a:cubicBezTo>
                      <a:pt x="0" y="13"/>
                      <a:pt x="0" y="13"/>
                      <a:pt x="0" y="13"/>
                    </a:cubicBezTo>
                    <a:cubicBezTo>
                      <a:pt x="0" y="6"/>
                      <a:pt x="5" y="0"/>
                      <a:pt x="12" y="0"/>
                    </a:cubicBezTo>
                    <a:cubicBezTo>
                      <a:pt x="111" y="0"/>
                      <a:pt x="111" y="0"/>
                      <a:pt x="111" y="0"/>
                    </a:cubicBezTo>
                    <a:cubicBezTo>
                      <a:pt x="118" y="0"/>
                      <a:pt x="124" y="6"/>
                      <a:pt x="124" y="13"/>
                    </a:cubicBezTo>
                    <a:cubicBezTo>
                      <a:pt x="124" y="13"/>
                      <a:pt x="124" y="13"/>
                      <a:pt x="124" y="13"/>
                    </a:cubicBezTo>
                    <a:cubicBezTo>
                      <a:pt x="124" y="20"/>
                      <a:pt x="118" y="25"/>
                      <a:pt x="111" y="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1" name="Google Shape;951;p37"/>
              <p:cNvSpPr/>
              <p:nvPr/>
            </p:nvSpPr>
            <p:spPr>
              <a:xfrm>
                <a:off x="6379549" y="3242562"/>
                <a:ext cx="926977" cy="347222"/>
              </a:xfrm>
              <a:custGeom>
                <a:avLst/>
                <a:gdLst/>
                <a:ahLst/>
                <a:cxnLst/>
                <a:rect l="l" t="t" r="r" b="b"/>
                <a:pathLst>
                  <a:path w="275" h="103" extrusionOk="0">
                    <a:moveTo>
                      <a:pt x="227" y="103"/>
                    </a:moveTo>
                    <a:cubicBezTo>
                      <a:pt x="48" y="103"/>
                      <a:pt x="48" y="103"/>
                      <a:pt x="48" y="103"/>
                    </a:cubicBezTo>
                    <a:cubicBezTo>
                      <a:pt x="22" y="103"/>
                      <a:pt x="0" y="81"/>
                      <a:pt x="0" y="55"/>
                    </a:cubicBezTo>
                    <a:cubicBezTo>
                      <a:pt x="0" y="48"/>
                      <a:pt x="0" y="48"/>
                      <a:pt x="0" y="48"/>
                    </a:cubicBezTo>
                    <a:cubicBezTo>
                      <a:pt x="0" y="22"/>
                      <a:pt x="22" y="0"/>
                      <a:pt x="48" y="0"/>
                    </a:cubicBezTo>
                    <a:cubicBezTo>
                      <a:pt x="227" y="0"/>
                      <a:pt x="227" y="0"/>
                      <a:pt x="227" y="0"/>
                    </a:cubicBezTo>
                    <a:cubicBezTo>
                      <a:pt x="254" y="0"/>
                      <a:pt x="275" y="22"/>
                      <a:pt x="275" y="48"/>
                    </a:cubicBezTo>
                    <a:cubicBezTo>
                      <a:pt x="275" y="55"/>
                      <a:pt x="275" y="55"/>
                      <a:pt x="275" y="55"/>
                    </a:cubicBezTo>
                    <a:cubicBezTo>
                      <a:pt x="275" y="81"/>
                      <a:pt x="254" y="103"/>
                      <a:pt x="227"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2" name="Google Shape;952;p37"/>
              <p:cNvSpPr/>
              <p:nvPr/>
            </p:nvSpPr>
            <p:spPr>
              <a:xfrm>
                <a:off x="6486387" y="3324261"/>
                <a:ext cx="270237" cy="133547"/>
              </a:xfrm>
              <a:custGeom>
                <a:avLst/>
                <a:gdLst/>
                <a:ahLst/>
                <a:cxnLst/>
                <a:rect l="l" t="t" r="r" b="b"/>
                <a:pathLst>
                  <a:path w="80" h="40" extrusionOk="0">
                    <a:moveTo>
                      <a:pt x="70" y="40"/>
                    </a:moveTo>
                    <a:cubicBezTo>
                      <a:pt x="68" y="40"/>
                      <a:pt x="66" y="39"/>
                      <a:pt x="64" y="38"/>
                    </a:cubicBezTo>
                    <a:cubicBezTo>
                      <a:pt x="40" y="17"/>
                      <a:pt x="16" y="36"/>
                      <a:pt x="15" y="37"/>
                    </a:cubicBezTo>
                    <a:cubicBezTo>
                      <a:pt x="11" y="40"/>
                      <a:pt x="6" y="40"/>
                      <a:pt x="3" y="36"/>
                    </a:cubicBezTo>
                    <a:cubicBezTo>
                      <a:pt x="0" y="32"/>
                      <a:pt x="0" y="26"/>
                      <a:pt x="4" y="23"/>
                    </a:cubicBezTo>
                    <a:cubicBezTo>
                      <a:pt x="16" y="13"/>
                      <a:pt x="47" y="0"/>
                      <a:pt x="76" y="24"/>
                    </a:cubicBezTo>
                    <a:cubicBezTo>
                      <a:pt x="79" y="28"/>
                      <a:pt x="80" y="33"/>
                      <a:pt x="77" y="37"/>
                    </a:cubicBezTo>
                    <a:cubicBezTo>
                      <a:pt x="75" y="39"/>
                      <a:pt x="72" y="40"/>
                      <a:pt x="70" y="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3" name="Google Shape;953;p37"/>
              <p:cNvSpPr/>
              <p:nvPr/>
            </p:nvSpPr>
            <p:spPr>
              <a:xfrm>
                <a:off x="6894885" y="3324261"/>
                <a:ext cx="270237" cy="133547"/>
              </a:xfrm>
              <a:custGeom>
                <a:avLst/>
                <a:gdLst/>
                <a:ahLst/>
                <a:cxnLst/>
                <a:rect l="l" t="t" r="r" b="b"/>
                <a:pathLst>
                  <a:path w="80" h="40" extrusionOk="0">
                    <a:moveTo>
                      <a:pt x="70" y="40"/>
                    </a:moveTo>
                    <a:cubicBezTo>
                      <a:pt x="68" y="40"/>
                      <a:pt x="66" y="39"/>
                      <a:pt x="65" y="38"/>
                    </a:cubicBezTo>
                    <a:cubicBezTo>
                      <a:pt x="40" y="17"/>
                      <a:pt x="17" y="36"/>
                      <a:pt x="16" y="37"/>
                    </a:cubicBezTo>
                    <a:cubicBezTo>
                      <a:pt x="12" y="40"/>
                      <a:pt x="6" y="40"/>
                      <a:pt x="3" y="36"/>
                    </a:cubicBezTo>
                    <a:cubicBezTo>
                      <a:pt x="0" y="32"/>
                      <a:pt x="1" y="26"/>
                      <a:pt x="4" y="23"/>
                    </a:cubicBezTo>
                    <a:cubicBezTo>
                      <a:pt x="17" y="13"/>
                      <a:pt x="48" y="0"/>
                      <a:pt x="76" y="24"/>
                    </a:cubicBezTo>
                    <a:cubicBezTo>
                      <a:pt x="80" y="28"/>
                      <a:pt x="80" y="33"/>
                      <a:pt x="77" y="37"/>
                    </a:cubicBezTo>
                    <a:cubicBezTo>
                      <a:pt x="75" y="39"/>
                      <a:pt x="73" y="40"/>
                      <a:pt x="70" y="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954" name="Google Shape;954;p37"/>
              <p:cNvGrpSpPr/>
              <p:nvPr/>
            </p:nvGrpSpPr>
            <p:grpSpPr>
              <a:xfrm>
                <a:off x="6442289" y="1474522"/>
                <a:ext cx="1487909" cy="630538"/>
                <a:chOff x="9094725" y="2478975"/>
                <a:chExt cx="1349700" cy="571968"/>
              </a:xfrm>
            </p:grpSpPr>
            <p:grpSp>
              <p:nvGrpSpPr>
                <p:cNvPr id="955" name="Google Shape;955;p37"/>
                <p:cNvGrpSpPr/>
                <p:nvPr/>
              </p:nvGrpSpPr>
              <p:grpSpPr>
                <a:xfrm>
                  <a:off x="9094725" y="2802843"/>
                  <a:ext cx="1349700" cy="248100"/>
                  <a:chOff x="9094725" y="2802843"/>
                  <a:chExt cx="1349700" cy="248100"/>
                </a:xfrm>
              </p:grpSpPr>
              <p:sp>
                <p:nvSpPr>
                  <p:cNvPr id="956" name="Google Shape;956;p37"/>
                  <p:cNvSpPr/>
                  <p:nvPr/>
                </p:nvSpPr>
                <p:spPr>
                  <a:xfrm>
                    <a:off x="9094725" y="2802843"/>
                    <a:ext cx="1349700" cy="248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57" name="Google Shape;957;p37"/>
                  <p:cNvSpPr/>
                  <p:nvPr/>
                </p:nvSpPr>
                <p:spPr>
                  <a:xfrm>
                    <a:off x="9201953" y="2855942"/>
                    <a:ext cx="293589" cy="51307"/>
                  </a:xfrm>
                  <a:custGeom>
                    <a:avLst/>
                    <a:gdLst/>
                    <a:ahLst/>
                    <a:cxnLst/>
                    <a:rect l="l" t="t" r="r" b="b"/>
                    <a:pathLst>
                      <a:path w="96" h="17" extrusionOk="0">
                        <a:moveTo>
                          <a:pt x="89" y="17"/>
                        </a:moveTo>
                        <a:cubicBezTo>
                          <a:pt x="8" y="17"/>
                          <a:pt x="8" y="17"/>
                          <a:pt x="8" y="17"/>
                        </a:cubicBezTo>
                        <a:cubicBezTo>
                          <a:pt x="3" y="17"/>
                          <a:pt x="0" y="14"/>
                          <a:pt x="0" y="10"/>
                        </a:cubicBezTo>
                        <a:cubicBezTo>
                          <a:pt x="0" y="8"/>
                          <a:pt x="0" y="8"/>
                          <a:pt x="0" y="8"/>
                        </a:cubicBezTo>
                        <a:cubicBezTo>
                          <a:pt x="0" y="4"/>
                          <a:pt x="3" y="0"/>
                          <a:pt x="8" y="0"/>
                        </a:cubicBezTo>
                        <a:cubicBezTo>
                          <a:pt x="89" y="0"/>
                          <a:pt x="89" y="0"/>
                          <a:pt x="89" y="0"/>
                        </a:cubicBezTo>
                        <a:cubicBezTo>
                          <a:pt x="93" y="0"/>
                          <a:pt x="96" y="4"/>
                          <a:pt x="96" y="8"/>
                        </a:cubicBezTo>
                        <a:cubicBezTo>
                          <a:pt x="96" y="10"/>
                          <a:pt x="96" y="10"/>
                          <a:pt x="96" y="10"/>
                        </a:cubicBezTo>
                        <a:cubicBezTo>
                          <a:pt x="96" y="14"/>
                          <a:pt x="93" y="17"/>
                          <a:pt x="89"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8" name="Google Shape;958;p37"/>
                  <p:cNvSpPr/>
                  <p:nvPr/>
                </p:nvSpPr>
                <p:spPr>
                  <a:xfrm>
                    <a:off x="9207654" y="2934328"/>
                    <a:ext cx="933499" cy="18528"/>
                  </a:xfrm>
                  <a:custGeom>
                    <a:avLst/>
                    <a:gdLst/>
                    <a:ahLst/>
                    <a:cxnLst/>
                    <a:rect l="l" t="t" r="r" b="b"/>
                    <a:pathLst>
                      <a:path w="305" h="6" extrusionOk="0">
                        <a:moveTo>
                          <a:pt x="302" y="6"/>
                        </a:moveTo>
                        <a:cubicBezTo>
                          <a:pt x="3" y="6"/>
                          <a:pt x="3" y="6"/>
                          <a:pt x="3" y="6"/>
                        </a:cubicBezTo>
                        <a:cubicBezTo>
                          <a:pt x="2" y="6"/>
                          <a:pt x="0" y="5"/>
                          <a:pt x="0" y="4"/>
                        </a:cubicBezTo>
                        <a:cubicBezTo>
                          <a:pt x="0" y="3"/>
                          <a:pt x="0" y="3"/>
                          <a:pt x="0" y="3"/>
                        </a:cubicBezTo>
                        <a:cubicBezTo>
                          <a:pt x="0" y="1"/>
                          <a:pt x="2" y="0"/>
                          <a:pt x="3" y="0"/>
                        </a:cubicBezTo>
                        <a:cubicBezTo>
                          <a:pt x="302" y="0"/>
                          <a:pt x="302" y="0"/>
                          <a:pt x="302" y="0"/>
                        </a:cubicBezTo>
                        <a:cubicBezTo>
                          <a:pt x="303" y="0"/>
                          <a:pt x="305" y="1"/>
                          <a:pt x="305" y="3"/>
                        </a:cubicBezTo>
                        <a:cubicBezTo>
                          <a:pt x="305" y="4"/>
                          <a:pt x="305" y="4"/>
                          <a:pt x="305" y="4"/>
                        </a:cubicBezTo>
                        <a:cubicBezTo>
                          <a:pt x="305" y="5"/>
                          <a:pt x="303" y="6"/>
                          <a:pt x="302"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9" name="Google Shape;959;p37"/>
                  <p:cNvSpPr/>
                  <p:nvPr/>
                </p:nvSpPr>
                <p:spPr>
                  <a:xfrm>
                    <a:off x="10175358" y="2934328"/>
                    <a:ext cx="143945" cy="18528"/>
                  </a:xfrm>
                  <a:custGeom>
                    <a:avLst/>
                    <a:gdLst/>
                    <a:ahLst/>
                    <a:cxnLst/>
                    <a:rect l="l" t="t" r="r" b="b"/>
                    <a:pathLst>
                      <a:path w="47" h="6" extrusionOk="0">
                        <a:moveTo>
                          <a:pt x="44" y="6"/>
                        </a:moveTo>
                        <a:cubicBezTo>
                          <a:pt x="3" y="6"/>
                          <a:pt x="3" y="6"/>
                          <a:pt x="3" y="6"/>
                        </a:cubicBezTo>
                        <a:cubicBezTo>
                          <a:pt x="1" y="6"/>
                          <a:pt x="0" y="5"/>
                          <a:pt x="0" y="4"/>
                        </a:cubicBezTo>
                        <a:cubicBezTo>
                          <a:pt x="0" y="3"/>
                          <a:pt x="0" y="3"/>
                          <a:pt x="0" y="3"/>
                        </a:cubicBezTo>
                        <a:cubicBezTo>
                          <a:pt x="0" y="1"/>
                          <a:pt x="1" y="0"/>
                          <a:pt x="3" y="0"/>
                        </a:cubicBezTo>
                        <a:cubicBezTo>
                          <a:pt x="44" y="0"/>
                          <a:pt x="44" y="0"/>
                          <a:pt x="44" y="0"/>
                        </a:cubicBezTo>
                        <a:cubicBezTo>
                          <a:pt x="46" y="0"/>
                          <a:pt x="47" y="1"/>
                          <a:pt x="47" y="3"/>
                        </a:cubicBezTo>
                        <a:cubicBezTo>
                          <a:pt x="47" y="4"/>
                          <a:pt x="47" y="4"/>
                          <a:pt x="47" y="4"/>
                        </a:cubicBezTo>
                        <a:cubicBezTo>
                          <a:pt x="47" y="5"/>
                          <a:pt x="46" y="6"/>
                          <a:pt x="44"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0" name="Google Shape;960;p37"/>
                  <p:cNvSpPr/>
                  <p:nvPr/>
                </p:nvSpPr>
                <p:spPr>
                  <a:xfrm>
                    <a:off x="9207654" y="2977083"/>
                    <a:ext cx="146795" cy="18528"/>
                  </a:xfrm>
                  <a:custGeom>
                    <a:avLst/>
                    <a:gdLst/>
                    <a:ahLst/>
                    <a:cxnLst/>
                    <a:rect l="l" t="t" r="r" b="b"/>
                    <a:pathLst>
                      <a:path w="48" h="6" extrusionOk="0">
                        <a:moveTo>
                          <a:pt x="45" y="6"/>
                        </a:moveTo>
                        <a:cubicBezTo>
                          <a:pt x="3" y="6"/>
                          <a:pt x="3" y="6"/>
                          <a:pt x="3" y="6"/>
                        </a:cubicBezTo>
                        <a:cubicBezTo>
                          <a:pt x="2" y="6"/>
                          <a:pt x="0" y="5"/>
                          <a:pt x="0" y="4"/>
                        </a:cubicBezTo>
                        <a:cubicBezTo>
                          <a:pt x="0" y="3"/>
                          <a:pt x="0" y="3"/>
                          <a:pt x="0" y="3"/>
                        </a:cubicBezTo>
                        <a:cubicBezTo>
                          <a:pt x="0" y="1"/>
                          <a:pt x="2" y="0"/>
                          <a:pt x="3" y="0"/>
                        </a:cubicBezTo>
                        <a:cubicBezTo>
                          <a:pt x="45" y="0"/>
                          <a:pt x="45" y="0"/>
                          <a:pt x="45" y="0"/>
                        </a:cubicBezTo>
                        <a:cubicBezTo>
                          <a:pt x="47" y="0"/>
                          <a:pt x="48" y="1"/>
                          <a:pt x="48" y="3"/>
                        </a:cubicBezTo>
                        <a:cubicBezTo>
                          <a:pt x="48" y="4"/>
                          <a:pt x="48" y="4"/>
                          <a:pt x="48" y="4"/>
                        </a:cubicBezTo>
                        <a:cubicBezTo>
                          <a:pt x="48" y="5"/>
                          <a:pt x="47" y="6"/>
                          <a:pt x="45"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1" name="Google Shape;961;p37"/>
                  <p:cNvSpPr/>
                  <p:nvPr/>
                </p:nvSpPr>
                <p:spPr>
                  <a:xfrm>
                    <a:off x="9935926" y="2977083"/>
                    <a:ext cx="383377" cy="18528"/>
                  </a:xfrm>
                  <a:custGeom>
                    <a:avLst/>
                    <a:gdLst/>
                    <a:ahLst/>
                    <a:cxnLst/>
                    <a:rect l="l" t="t" r="r" b="b"/>
                    <a:pathLst>
                      <a:path w="125" h="6" extrusionOk="0">
                        <a:moveTo>
                          <a:pt x="122" y="6"/>
                        </a:moveTo>
                        <a:cubicBezTo>
                          <a:pt x="3" y="6"/>
                          <a:pt x="3" y="6"/>
                          <a:pt x="3" y="6"/>
                        </a:cubicBezTo>
                        <a:cubicBezTo>
                          <a:pt x="1" y="6"/>
                          <a:pt x="0" y="5"/>
                          <a:pt x="0" y="4"/>
                        </a:cubicBezTo>
                        <a:cubicBezTo>
                          <a:pt x="0" y="3"/>
                          <a:pt x="0" y="3"/>
                          <a:pt x="0" y="3"/>
                        </a:cubicBezTo>
                        <a:cubicBezTo>
                          <a:pt x="0" y="1"/>
                          <a:pt x="1" y="0"/>
                          <a:pt x="3" y="0"/>
                        </a:cubicBezTo>
                        <a:cubicBezTo>
                          <a:pt x="122" y="0"/>
                          <a:pt x="122" y="0"/>
                          <a:pt x="122" y="0"/>
                        </a:cubicBezTo>
                        <a:cubicBezTo>
                          <a:pt x="124" y="0"/>
                          <a:pt x="125" y="1"/>
                          <a:pt x="125" y="3"/>
                        </a:cubicBezTo>
                        <a:cubicBezTo>
                          <a:pt x="125" y="4"/>
                          <a:pt x="125" y="4"/>
                          <a:pt x="125" y="4"/>
                        </a:cubicBezTo>
                        <a:cubicBezTo>
                          <a:pt x="125" y="5"/>
                          <a:pt x="124" y="6"/>
                          <a:pt x="122"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2" name="Google Shape;962;p37"/>
                  <p:cNvSpPr/>
                  <p:nvPr/>
                </p:nvSpPr>
                <p:spPr>
                  <a:xfrm>
                    <a:off x="9385803" y="2977083"/>
                    <a:ext cx="520195" cy="18528"/>
                  </a:xfrm>
                  <a:custGeom>
                    <a:avLst/>
                    <a:gdLst/>
                    <a:ahLst/>
                    <a:cxnLst/>
                    <a:rect l="l" t="t" r="r" b="b"/>
                    <a:pathLst>
                      <a:path w="170" h="6" extrusionOk="0">
                        <a:moveTo>
                          <a:pt x="167" y="6"/>
                        </a:moveTo>
                        <a:cubicBezTo>
                          <a:pt x="3" y="6"/>
                          <a:pt x="3" y="6"/>
                          <a:pt x="3" y="6"/>
                        </a:cubicBezTo>
                        <a:cubicBezTo>
                          <a:pt x="1" y="6"/>
                          <a:pt x="0" y="5"/>
                          <a:pt x="0" y="4"/>
                        </a:cubicBezTo>
                        <a:cubicBezTo>
                          <a:pt x="0" y="3"/>
                          <a:pt x="0" y="3"/>
                          <a:pt x="0" y="3"/>
                        </a:cubicBezTo>
                        <a:cubicBezTo>
                          <a:pt x="0" y="1"/>
                          <a:pt x="1" y="0"/>
                          <a:pt x="3" y="0"/>
                        </a:cubicBezTo>
                        <a:cubicBezTo>
                          <a:pt x="167" y="0"/>
                          <a:pt x="167" y="0"/>
                          <a:pt x="167" y="0"/>
                        </a:cubicBezTo>
                        <a:cubicBezTo>
                          <a:pt x="168" y="0"/>
                          <a:pt x="170" y="1"/>
                          <a:pt x="170" y="3"/>
                        </a:cubicBezTo>
                        <a:cubicBezTo>
                          <a:pt x="170" y="4"/>
                          <a:pt x="170" y="4"/>
                          <a:pt x="170" y="4"/>
                        </a:cubicBezTo>
                        <a:cubicBezTo>
                          <a:pt x="170" y="5"/>
                          <a:pt x="168" y="6"/>
                          <a:pt x="16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63" name="Google Shape;963;p37"/>
                <p:cNvGrpSpPr/>
                <p:nvPr/>
              </p:nvGrpSpPr>
              <p:grpSpPr>
                <a:xfrm>
                  <a:off x="9419675" y="2478975"/>
                  <a:ext cx="900600" cy="248100"/>
                  <a:chOff x="9419675" y="2478975"/>
                  <a:chExt cx="900600" cy="248100"/>
                </a:xfrm>
              </p:grpSpPr>
              <p:sp>
                <p:nvSpPr>
                  <p:cNvPr id="964" name="Google Shape;964;p37"/>
                  <p:cNvSpPr/>
                  <p:nvPr/>
                </p:nvSpPr>
                <p:spPr>
                  <a:xfrm>
                    <a:off x="9419675" y="2478975"/>
                    <a:ext cx="900600" cy="248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65" name="Google Shape;965;p37"/>
                  <p:cNvSpPr/>
                  <p:nvPr/>
                </p:nvSpPr>
                <p:spPr>
                  <a:xfrm>
                    <a:off x="9530264" y="2528150"/>
                    <a:ext cx="296439" cy="52732"/>
                  </a:xfrm>
                  <a:custGeom>
                    <a:avLst/>
                    <a:gdLst/>
                    <a:ahLst/>
                    <a:cxnLst/>
                    <a:rect l="l" t="t" r="r" b="b"/>
                    <a:pathLst>
                      <a:path w="97" h="17" extrusionOk="0">
                        <a:moveTo>
                          <a:pt x="89" y="17"/>
                        </a:moveTo>
                        <a:cubicBezTo>
                          <a:pt x="8" y="17"/>
                          <a:pt x="8" y="17"/>
                          <a:pt x="8" y="17"/>
                        </a:cubicBezTo>
                        <a:cubicBezTo>
                          <a:pt x="4" y="17"/>
                          <a:pt x="0" y="13"/>
                          <a:pt x="0" y="9"/>
                        </a:cubicBezTo>
                        <a:cubicBezTo>
                          <a:pt x="0" y="7"/>
                          <a:pt x="0" y="7"/>
                          <a:pt x="0" y="7"/>
                        </a:cubicBezTo>
                        <a:cubicBezTo>
                          <a:pt x="0" y="3"/>
                          <a:pt x="4" y="0"/>
                          <a:pt x="8" y="0"/>
                        </a:cubicBezTo>
                        <a:cubicBezTo>
                          <a:pt x="89" y="0"/>
                          <a:pt x="89" y="0"/>
                          <a:pt x="89" y="0"/>
                        </a:cubicBezTo>
                        <a:cubicBezTo>
                          <a:pt x="93" y="0"/>
                          <a:pt x="97" y="3"/>
                          <a:pt x="97" y="7"/>
                        </a:cubicBezTo>
                        <a:cubicBezTo>
                          <a:pt x="97" y="9"/>
                          <a:pt x="97" y="9"/>
                          <a:pt x="97" y="9"/>
                        </a:cubicBezTo>
                        <a:cubicBezTo>
                          <a:pt x="97" y="13"/>
                          <a:pt x="93" y="17"/>
                          <a:pt x="89"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6" name="Google Shape;966;p37"/>
                  <p:cNvSpPr/>
                  <p:nvPr/>
                </p:nvSpPr>
                <p:spPr>
                  <a:xfrm>
                    <a:off x="9540241" y="2607960"/>
                    <a:ext cx="544422" cy="18528"/>
                  </a:xfrm>
                  <a:custGeom>
                    <a:avLst/>
                    <a:gdLst/>
                    <a:ahLst/>
                    <a:cxnLst/>
                    <a:rect l="l" t="t" r="r" b="b"/>
                    <a:pathLst>
                      <a:path w="178" h="6" extrusionOk="0">
                        <a:moveTo>
                          <a:pt x="175" y="6"/>
                        </a:moveTo>
                        <a:cubicBezTo>
                          <a:pt x="3" y="6"/>
                          <a:pt x="3" y="6"/>
                          <a:pt x="3" y="6"/>
                        </a:cubicBezTo>
                        <a:cubicBezTo>
                          <a:pt x="1" y="6"/>
                          <a:pt x="0" y="5"/>
                          <a:pt x="0" y="3"/>
                        </a:cubicBezTo>
                        <a:cubicBezTo>
                          <a:pt x="0" y="3"/>
                          <a:pt x="0" y="3"/>
                          <a:pt x="0" y="3"/>
                        </a:cubicBezTo>
                        <a:cubicBezTo>
                          <a:pt x="0" y="1"/>
                          <a:pt x="1" y="0"/>
                          <a:pt x="3" y="0"/>
                        </a:cubicBezTo>
                        <a:cubicBezTo>
                          <a:pt x="175" y="0"/>
                          <a:pt x="175" y="0"/>
                          <a:pt x="175" y="0"/>
                        </a:cubicBezTo>
                        <a:cubicBezTo>
                          <a:pt x="177" y="0"/>
                          <a:pt x="178" y="1"/>
                          <a:pt x="178" y="3"/>
                        </a:cubicBezTo>
                        <a:cubicBezTo>
                          <a:pt x="178" y="3"/>
                          <a:pt x="178" y="3"/>
                          <a:pt x="178" y="3"/>
                        </a:cubicBezTo>
                        <a:cubicBezTo>
                          <a:pt x="178" y="5"/>
                          <a:pt x="177" y="6"/>
                          <a:pt x="175"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7" name="Google Shape;967;p37"/>
                  <p:cNvSpPr/>
                  <p:nvPr/>
                </p:nvSpPr>
                <p:spPr>
                  <a:xfrm>
                    <a:off x="10117443" y="2607960"/>
                    <a:ext cx="88362" cy="18528"/>
                  </a:xfrm>
                  <a:custGeom>
                    <a:avLst/>
                    <a:gdLst/>
                    <a:ahLst/>
                    <a:cxnLst/>
                    <a:rect l="l" t="t" r="r" b="b"/>
                    <a:pathLst>
                      <a:path w="29" h="6" extrusionOk="0">
                        <a:moveTo>
                          <a:pt x="26" y="6"/>
                        </a:moveTo>
                        <a:cubicBezTo>
                          <a:pt x="3" y="6"/>
                          <a:pt x="3" y="6"/>
                          <a:pt x="3" y="6"/>
                        </a:cubicBezTo>
                        <a:cubicBezTo>
                          <a:pt x="1" y="6"/>
                          <a:pt x="0" y="5"/>
                          <a:pt x="0" y="3"/>
                        </a:cubicBezTo>
                        <a:cubicBezTo>
                          <a:pt x="0" y="3"/>
                          <a:pt x="0" y="3"/>
                          <a:pt x="0" y="3"/>
                        </a:cubicBezTo>
                        <a:cubicBezTo>
                          <a:pt x="0" y="1"/>
                          <a:pt x="1" y="0"/>
                          <a:pt x="3" y="0"/>
                        </a:cubicBezTo>
                        <a:cubicBezTo>
                          <a:pt x="26" y="0"/>
                          <a:pt x="26" y="0"/>
                          <a:pt x="26" y="0"/>
                        </a:cubicBezTo>
                        <a:cubicBezTo>
                          <a:pt x="28" y="0"/>
                          <a:pt x="29" y="1"/>
                          <a:pt x="29" y="3"/>
                        </a:cubicBezTo>
                        <a:cubicBezTo>
                          <a:pt x="29" y="3"/>
                          <a:pt x="29" y="3"/>
                          <a:pt x="29" y="3"/>
                        </a:cubicBezTo>
                        <a:cubicBezTo>
                          <a:pt x="29" y="5"/>
                          <a:pt x="28" y="6"/>
                          <a:pt x="2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8" name="Google Shape;968;p37"/>
                  <p:cNvSpPr/>
                  <p:nvPr/>
                </p:nvSpPr>
                <p:spPr>
                  <a:xfrm>
                    <a:off x="9540241" y="2650716"/>
                    <a:ext cx="142519" cy="18528"/>
                  </a:xfrm>
                  <a:custGeom>
                    <a:avLst/>
                    <a:gdLst/>
                    <a:ahLst/>
                    <a:cxnLst/>
                    <a:rect l="l" t="t" r="r" b="b"/>
                    <a:pathLst>
                      <a:path w="47" h="6" extrusionOk="0">
                        <a:moveTo>
                          <a:pt x="44" y="6"/>
                        </a:moveTo>
                        <a:cubicBezTo>
                          <a:pt x="3" y="6"/>
                          <a:pt x="3" y="6"/>
                          <a:pt x="3" y="6"/>
                        </a:cubicBezTo>
                        <a:cubicBezTo>
                          <a:pt x="1" y="6"/>
                          <a:pt x="0" y="5"/>
                          <a:pt x="0" y="3"/>
                        </a:cubicBezTo>
                        <a:cubicBezTo>
                          <a:pt x="0" y="2"/>
                          <a:pt x="0" y="2"/>
                          <a:pt x="0" y="2"/>
                        </a:cubicBezTo>
                        <a:cubicBezTo>
                          <a:pt x="0" y="1"/>
                          <a:pt x="1" y="0"/>
                          <a:pt x="3" y="0"/>
                        </a:cubicBezTo>
                        <a:cubicBezTo>
                          <a:pt x="44" y="0"/>
                          <a:pt x="44" y="0"/>
                          <a:pt x="44" y="0"/>
                        </a:cubicBezTo>
                        <a:cubicBezTo>
                          <a:pt x="46" y="0"/>
                          <a:pt x="47" y="1"/>
                          <a:pt x="47" y="2"/>
                        </a:cubicBezTo>
                        <a:cubicBezTo>
                          <a:pt x="47" y="3"/>
                          <a:pt x="47" y="3"/>
                          <a:pt x="47" y="3"/>
                        </a:cubicBezTo>
                        <a:cubicBezTo>
                          <a:pt x="47" y="5"/>
                          <a:pt x="46" y="6"/>
                          <a:pt x="44"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9" name="Google Shape;969;p37"/>
                  <p:cNvSpPr/>
                  <p:nvPr/>
                </p:nvSpPr>
                <p:spPr>
                  <a:xfrm>
                    <a:off x="9897963" y="2650716"/>
                    <a:ext cx="307841" cy="18528"/>
                  </a:xfrm>
                  <a:custGeom>
                    <a:avLst/>
                    <a:gdLst/>
                    <a:ahLst/>
                    <a:cxnLst/>
                    <a:rect l="l" t="t" r="r" b="b"/>
                    <a:pathLst>
                      <a:path w="101" h="6" extrusionOk="0">
                        <a:moveTo>
                          <a:pt x="98" y="6"/>
                        </a:moveTo>
                        <a:cubicBezTo>
                          <a:pt x="3" y="6"/>
                          <a:pt x="3" y="6"/>
                          <a:pt x="3" y="6"/>
                        </a:cubicBezTo>
                        <a:cubicBezTo>
                          <a:pt x="1" y="6"/>
                          <a:pt x="0" y="5"/>
                          <a:pt x="0" y="3"/>
                        </a:cubicBezTo>
                        <a:cubicBezTo>
                          <a:pt x="0" y="2"/>
                          <a:pt x="0" y="2"/>
                          <a:pt x="0" y="2"/>
                        </a:cubicBezTo>
                        <a:cubicBezTo>
                          <a:pt x="0" y="1"/>
                          <a:pt x="1" y="0"/>
                          <a:pt x="3" y="0"/>
                        </a:cubicBezTo>
                        <a:cubicBezTo>
                          <a:pt x="98" y="0"/>
                          <a:pt x="98" y="0"/>
                          <a:pt x="98" y="0"/>
                        </a:cubicBezTo>
                        <a:cubicBezTo>
                          <a:pt x="100" y="0"/>
                          <a:pt x="101" y="1"/>
                          <a:pt x="101" y="2"/>
                        </a:cubicBezTo>
                        <a:cubicBezTo>
                          <a:pt x="101" y="3"/>
                          <a:pt x="101" y="3"/>
                          <a:pt x="101" y="3"/>
                        </a:cubicBezTo>
                        <a:cubicBezTo>
                          <a:pt x="101" y="5"/>
                          <a:pt x="100" y="6"/>
                          <a:pt x="98"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0" name="Google Shape;970;p37"/>
                  <p:cNvSpPr/>
                  <p:nvPr/>
                </p:nvSpPr>
                <p:spPr>
                  <a:xfrm>
                    <a:off x="9714114" y="2650716"/>
                    <a:ext cx="152496" cy="18528"/>
                  </a:xfrm>
                  <a:custGeom>
                    <a:avLst/>
                    <a:gdLst/>
                    <a:ahLst/>
                    <a:cxnLst/>
                    <a:rect l="l" t="t" r="r" b="b"/>
                    <a:pathLst>
                      <a:path w="50" h="6" extrusionOk="0">
                        <a:moveTo>
                          <a:pt x="47" y="6"/>
                        </a:moveTo>
                        <a:cubicBezTo>
                          <a:pt x="3" y="6"/>
                          <a:pt x="3" y="6"/>
                          <a:pt x="3" y="6"/>
                        </a:cubicBezTo>
                        <a:cubicBezTo>
                          <a:pt x="2" y="6"/>
                          <a:pt x="0" y="5"/>
                          <a:pt x="0" y="3"/>
                        </a:cubicBezTo>
                        <a:cubicBezTo>
                          <a:pt x="0" y="2"/>
                          <a:pt x="0" y="2"/>
                          <a:pt x="0" y="2"/>
                        </a:cubicBezTo>
                        <a:cubicBezTo>
                          <a:pt x="0" y="1"/>
                          <a:pt x="2" y="0"/>
                          <a:pt x="3" y="0"/>
                        </a:cubicBezTo>
                        <a:cubicBezTo>
                          <a:pt x="47" y="0"/>
                          <a:pt x="47" y="0"/>
                          <a:pt x="47" y="0"/>
                        </a:cubicBezTo>
                        <a:cubicBezTo>
                          <a:pt x="49" y="0"/>
                          <a:pt x="50" y="1"/>
                          <a:pt x="50" y="2"/>
                        </a:cubicBezTo>
                        <a:cubicBezTo>
                          <a:pt x="50" y="3"/>
                          <a:pt x="50" y="3"/>
                          <a:pt x="50" y="3"/>
                        </a:cubicBezTo>
                        <a:cubicBezTo>
                          <a:pt x="50" y="5"/>
                          <a:pt x="49" y="6"/>
                          <a:pt x="47"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971" name="Google Shape;971;p37"/>
              <p:cNvSpPr/>
              <p:nvPr/>
            </p:nvSpPr>
            <p:spPr>
              <a:xfrm>
                <a:off x="5581409" y="2083068"/>
                <a:ext cx="782430" cy="782426"/>
              </a:xfrm>
              <a:custGeom>
                <a:avLst/>
                <a:gdLst/>
                <a:ahLst/>
                <a:cxnLst/>
                <a:rect l="l" t="t" r="r" b="b"/>
                <a:pathLst>
                  <a:path w="232" h="232" extrusionOk="0">
                    <a:moveTo>
                      <a:pt x="218" y="172"/>
                    </a:moveTo>
                    <a:cubicBezTo>
                      <a:pt x="227" y="155"/>
                      <a:pt x="232" y="137"/>
                      <a:pt x="232" y="116"/>
                    </a:cubicBezTo>
                    <a:cubicBezTo>
                      <a:pt x="232" y="52"/>
                      <a:pt x="180" y="0"/>
                      <a:pt x="116" y="0"/>
                    </a:cubicBezTo>
                    <a:cubicBezTo>
                      <a:pt x="52" y="0"/>
                      <a:pt x="0" y="52"/>
                      <a:pt x="0" y="116"/>
                    </a:cubicBezTo>
                    <a:cubicBezTo>
                      <a:pt x="0" y="180"/>
                      <a:pt x="52" y="232"/>
                      <a:pt x="116" y="232"/>
                    </a:cubicBezTo>
                    <a:cubicBezTo>
                      <a:pt x="142" y="232"/>
                      <a:pt x="165" y="224"/>
                      <a:pt x="184" y="210"/>
                    </a:cubicBezTo>
                    <a:cubicBezTo>
                      <a:pt x="232" y="215"/>
                      <a:pt x="232" y="215"/>
                      <a:pt x="232" y="215"/>
                    </a:cubicBezTo>
                    <a:lnTo>
                      <a:pt x="218" y="1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3" name="TextBox 2">
            <a:extLst>
              <a:ext uri="{FF2B5EF4-FFF2-40B4-BE49-F238E27FC236}">
                <a16:creationId xmlns:a16="http://schemas.microsoft.com/office/drawing/2014/main" id="{F7E1C95F-6127-369B-C933-0AEC56B4048B}"/>
              </a:ext>
            </a:extLst>
          </p:cNvPr>
          <p:cNvSpPr txBox="1"/>
          <p:nvPr/>
        </p:nvSpPr>
        <p:spPr>
          <a:xfrm>
            <a:off x="716471" y="1313595"/>
            <a:ext cx="4572000" cy="3416320"/>
          </a:xfrm>
          <a:prstGeom prst="rect">
            <a:avLst/>
          </a:prstGeom>
          <a:noFill/>
        </p:spPr>
        <p:txBody>
          <a:bodyPr wrap="square">
            <a:spAutoFit/>
          </a:bodyPr>
          <a:lstStyle/>
          <a:p>
            <a:r>
              <a:rPr lang="en-US" sz="1200" dirty="0"/>
              <a:t>We’re using pure vector similarity (FAISS). It works well, but there is no keyword-based filtering or re-ranking using LLMs or confidence scores.</a:t>
            </a:r>
          </a:p>
          <a:p>
            <a:endParaRPr lang="en-US" sz="1200" dirty="0"/>
          </a:p>
          <a:p>
            <a:r>
              <a:rPr lang="en-US" sz="1200" dirty="0"/>
              <a:t>Implement session memory so the bot remembers previous interaction. Use </a:t>
            </a:r>
            <a:r>
              <a:rPr lang="en-US" sz="1200" dirty="0" err="1"/>
              <a:t>LangChain's</a:t>
            </a:r>
            <a:r>
              <a:rPr lang="en-US" sz="1200" dirty="0"/>
              <a:t> </a:t>
            </a:r>
            <a:r>
              <a:rPr lang="en-US" sz="1200" b="1" dirty="0" err="1"/>
              <a:t>ConversationBufferMemory</a:t>
            </a:r>
            <a:r>
              <a:rPr lang="en-US" sz="1200" dirty="0"/>
              <a:t> or a custom context tracker. </a:t>
            </a:r>
          </a:p>
          <a:p>
            <a:endParaRPr lang="en-US" sz="1200" dirty="0"/>
          </a:p>
          <a:p>
            <a:r>
              <a:rPr lang="en-US" sz="1200" dirty="0"/>
              <a:t>We’re only having support for .pdf &amp; .txt files only. We can add support for more file types like .doc, .html, .csv, </a:t>
            </a:r>
            <a:r>
              <a:rPr lang="en-US" sz="1200" dirty="0" err="1"/>
              <a:t>etc</a:t>
            </a:r>
            <a:r>
              <a:rPr lang="en-US" sz="1200" dirty="0"/>
              <a:t> and also for images.</a:t>
            </a:r>
            <a:br>
              <a:rPr lang="en-US" sz="1200" dirty="0"/>
            </a:br>
            <a:br>
              <a:rPr lang="en-US" sz="1200" dirty="0"/>
            </a:br>
            <a:r>
              <a:rPr lang="en-US" sz="1200" dirty="0"/>
              <a:t>Fine tuning the model for domain-specific use cases like for lawyers (case files), doctors (patient reports), students (notes + textbooks)</a:t>
            </a:r>
            <a:br>
              <a:rPr lang="en-US" sz="1200" dirty="0"/>
            </a:br>
            <a:br>
              <a:rPr lang="en-US" sz="1200" dirty="0"/>
            </a:br>
            <a:r>
              <a:rPr lang="en-US" sz="1200" dirty="0"/>
              <a:t>Turning this into an application that can be installed and used directly.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7169" y="1457932"/>
            <a:ext cx="4304665" cy="912495"/>
          </a:xfrm>
        </p:spPr>
        <p:txBody>
          <a:bodyPr/>
          <a:lstStyle/>
          <a:p>
            <a:pPr algn="ctr"/>
            <a:r>
              <a:rPr lang="en-GB" sz="8000" dirty="0">
                <a:sym typeface="+mn-ea"/>
              </a:rPr>
              <a:t>Thank You</a:t>
            </a:r>
            <a:endParaRPr lang="en-US" sz="8000" dirty="0"/>
          </a:p>
        </p:txBody>
      </p:sp>
      <p:grpSp>
        <p:nvGrpSpPr>
          <p:cNvPr id="1261" name="Google Shape;1261;p47"/>
          <p:cNvGrpSpPr/>
          <p:nvPr/>
        </p:nvGrpSpPr>
        <p:grpSpPr>
          <a:xfrm>
            <a:off x="5035966" y="988118"/>
            <a:ext cx="3392938" cy="3620324"/>
            <a:chOff x="5035966" y="988118"/>
            <a:chExt cx="3392938" cy="3620324"/>
          </a:xfrm>
        </p:grpSpPr>
        <p:grpSp>
          <p:nvGrpSpPr>
            <p:cNvPr id="1262" name="Google Shape;1262;p47"/>
            <p:cNvGrpSpPr/>
            <p:nvPr/>
          </p:nvGrpSpPr>
          <p:grpSpPr>
            <a:xfrm>
              <a:off x="5035966" y="988118"/>
              <a:ext cx="3392938" cy="3620324"/>
              <a:chOff x="2184809" y="519121"/>
              <a:chExt cx="3832529" cy="4089376"/>
            </a:xfrm>
          </p:grpSpPr>
          <p:sp>
            <p:nvSpPr>
              <p:cNvPr id="1263" name="Google Shape;1263;p47"/>
              <p:cNvSpPr/>
              <p:nvPr/>
            </p:nvSpPr>
            <p:spPr>
              <a:xfrm>
                <a:off x="3268206" y="820139"/>
                <a:ext cx="1839556" cy="3788358"/>
              </a:xfrm>
              <a:custGeom>
                <a:avLst/>
                <a:gdLst/>
                <a:ahLst/>
                <a:cxnLst/>
                <a:rect l="l" t="t" r="r" b="b"/>
                <a:pathLst>
                  <a:path w="698" h="1436" extrusionOk="0">
                    <a:moveTo>
                      <a:pt x="592" y="1436"/>
                    </a:moveTo>
                    <a:cubicBezTo>
                      <a:pt x="106" y="1436"/>
                      <a:pt x="106" y="1436"/>
                      <a:pt x="106" y="1436"/>
                    </a:cubicBezTo>
                    <a:cubicBezTo>
                      <a:pt x="48" y="1436"/>
                      <a:pt x="0" y="1388"/>
                      <a:pt x="0" y="1330"/>
                    </a:cubicBezTo>
                    <a:cubicBezTo>
                      <a:pt x="0" y="106"/>
                      <a:pt x="0" y="106"/>
                      <a:pt x="0" y="106"/>
                    </a:cubicBezTo>
                    <a:cubicBezTo>
                      <a:pt x="0" y="47"/>
                      <a:pt x="48" y="0"/>
                      <a:pt x="106" y="0"/>
                    </a:cubicBezTo>
                    <a:cubicBezTo>
                      <a:pt x="592" y="0"/>
                      <a:pt x="592" y="0"/>
                      <a:pt x="592" y="0"/>
                    </a:cubicBezTo>
                    <a:cubicBezTo>
                      <a:pt x="651" y="0"/>
                      <a:pt x="698" y="47"/>
                      <a:pt x="698" y="106"/>
                    </a:cubicBezTo>
                    <a:cubicBezTo>
                      <a:pt x="698" y="1330"/>
                      <a:pt x="698" y="1330"/>
                      <a:pt x="698" y="1330"/>
                    </a:cubicBezTo>
                    <a:cubicBezTo>
                      <a:pt x="698" y="1388"/>
                      <a:pt x="651" y="1436"/>
                      <a:pt x="592" y="14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4" name="Google Shape;1264;p47"/>
              <p:cNvSpPr/>
              <p:nvPr/>
            </p:nvSpPr>
            <p:spPr>
              <a:xfrm>
                <a:off x="5103304" y="1632886"/>
                <a:ext cx="50170" cy="279835"/>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5" name="Google Shape;1265;p47"/>
              <p:cNvSpPr/>
              <p:nvPr/>
            </p:nvSpPr>
            <p:spPr>
              <a:xfrm>
                <a:off x="5103304" y="1984072"/>
                <a:ext cx="50170" cy="278720"/>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6" name="Google Shape;1266;p47"/>
              <p:cNvSpPr/>
              <p:nvPr/>
            </p:nvSpPr>
            <p:spPr>
              <a:xfrm>
                <a:off x="4002914" y="1026392"/>
                <a:ext cx="385750" cy="46825"/>
              </a:xfrm>
              <a:custGeom>
                <a:avLst/>
                <a:gdLst/>
                <a:ahLst/>
                <a:cxnLst/>
                <a:rect l="l" t="t" r="r" b="b"/>
                <a:pathLst>
                  <a:path w="146" h="18" extrusionOk="0">
                    <a:moveTo>
                      <a:pt x="138" y="18"/>
                    </a:moveTo>
                    <a:cubicBezTo>
                      <a:pt x="8" y="18"/>
                      <a:pt x="8" y="18"/>
                      <a:pt x="8" y="18"/>
                    </a:cubicBezTo>
                    <a:cubicBezTo>
                      <a:pt x="3" y="18"/>
                      <a:pt x="0" y="15"/>
                      <a:pt x="0" y="11"/>
                    </a:cubicBezTo>
                    <a:cubicBezTo>
                      <a:pt x="0" y="7"/>
                      <a:pt x="0" y="7"/>
                      <a:pt x="0" y="7"/>
                    </a:cubicBezTo>
                    <a:cubicBezTo>
                      <a:pt x="0" y="3"/>
                      <a:pt x="3" y="0"/>
                      <a:pt x="8" y="0"/>
                    </a:cubicBezTo>
                    <a:cubicBezTo>
                      <a:pt x="138" y="0"/>
                      <a:pt x="138" y="0"/>
                      <a:pt x="138" y="0"/>
                    </a:cubicBezTo>
                    <a:cubicBezTo>
                      <a:pt x="143" y="0"/>
                      <a:pt x="146" y="3"/>
                      <a:pt x="146" y="7"/>
                    </a:cubicBezTo>
                    <a:cubicBezTo>
                      <a:pt x="146" y="11"/>
                      <a:pt x="146" y="11"/>
                      <a:pt x="146" y="11"/>
                    </a:cubicBezTo>
                    <a:cubicBezTo>
                      <a:pt x="146" y="15"/>
                      <a:pt x="143" y="18"/>
                      <a:pt x="138"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7" name="Google Shape;1267;p47"/>
              <p:cNvSpPr/>
              <p:nvPr/>
            </p:nvSpPr>
            <p:spPr>
              <a:xfrm>
                <a:off x="3338444" y="1268320"/>
                <a:ext cx="1682400" cy="2907600"/>
              </a:xfrm>
              <a:prstGeom prst="rect">
                <a:avLst/>
              </a:prstGeom>
              <a:solidFill>
                <a:srgbClr val="FFFFFF">
                  <a:alpha val="5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8" name="Google Shape;1268;p47"/>
              <p:cNvSpPr/>
              <p:nvPr/>
            </p:nvSpPr>
            <p:spPr>
              <a:xfrm>
                <a:off x="4014063"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9" name="Google Shape;1269;p47"/>
              <p:cNvSpPr/>
              <p:nvPr/>
            </p:nvSpPr>
            <p:spPr>
              <a:xfrm>
                <a:off x="4153424"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0" name="Google Shape;1270;p47"/>
              <p:cNvSpPr/>
              <p:nvPr/>
            </p:nvSpPr>
            <p:spPr>
              <a:xfrm>
                <a:off x="4293899"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271" name="Google Shape;1271;p47"/>
              <p:cNvGrpSpPr/>
              <p:nvPr/>
            </p:nvGrpSpPr>
            <p:grpSpPr>
              <a:xfrm>
                <a:off x="3900360" y="3270514"/>
                <a:ext cx="2116978" cy="683447"/>
                <a:chOff x="5920514" y="3046552"/>
                <a:chExt cx="2337911" cy="754773"/>
              </a:xfrm>
            </p:grpSpPr>
            <p:sp>
              <p:nvSpPr>
                <p:cNvPr id="1272" name="Google Shape;1272;p47"/>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3" name="Google Shape;1273;p47"/>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4" name="Google Shape;1274;p47"/>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5" name="Google Shape;1275;p47"/>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6" name="Google Shape;1276;p47"/>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7" name="Google Shape;1277;p47"/>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8" name="Google Shape;1278;p47"/>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9" name="Google Shape;1279;p47"/>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80" name="Google Shape;1280;p47"/>
              <p:cNvSpPr/>
              <p:nvPr/>
            </p:nvSpPr>
            <p:spPr>
              <a:xfrm>
                <a:off x="3708585" y="1912720"/>
                <a:ext cx="956400" cy="957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1" name="Google Shape;1281;p47"/>
              <p:cNvSpPr/>
              <p:nvPr/>
            </p:nvSpPr>
            <p:spPr>
              <a:xfrm>
                <a:off x="4098794" y="2273941"/>
                <a:ext cx="176100" cy="89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2" name="Google Shape;1282;p47"/>
              <p:cNvSpPr/>
              <p:nvPr/>
            </p:nvSpPr>
            <p:spPr>
              <a:xfrm>
                <a:off x="4177951" y="1532547"/>
                <a:ext cx="20100" cy="171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3" name="Google Shape;1283;p47"/>
              <p:cNvSpPr/>
              <p:nvPr/>
            </p:nvSpPr>
            <p:spPr>
              <a:xfrm>
                <a:off x="4143389" y="1482377"/>
                <a:ext cx="87000" cy="89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4" name="Google Shape;1284;p47"/>
              <p:cNvSpPr/>
              <p:nvPr/>
            </p:nvSpPr>
            <p:spPr>
              <a:xfrm>
                <a:off x="4114403" y="1685285"/>
                <a:ext cx="144935" cy="79157"/>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5" name="Google Shape;1285;p47"/>
              <p:cNvSpPr/>
              <p:nvPr/>
            </p:nvSpPr>
            <p:spPr>
              <a:xfrm>
                <a:off x="3800005" y="1909376"/>
                <a:ext cx="74697" cy="216286"/>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6" name="Google Shape;1286;p47"/>
              <p:cNvSpPr/>
              <p:nvPr/>
            </p:nvSpPr>
            <p:spPr>
              <a:xfrm>
                <a:off x="4499038" y="1909376"/>
                <a:ext cx="73582" cy="216286"/>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7" name="Google Shape;1287;p47"/>
              <p:cNvSpPr/>
              <p:nvPr/>
            </p:nvSpPr>
            <p:spPr>
              <a:xfrm>
                <a:off x="3874703" y="1762212"/>
                <a:ext cx="626565" cy="519533"/>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8" name="Google Shape;1288;p47"/>
              <p:cNvSpPr/>
              <p:nvPr/>
            </p:nvSpPr>
            <p:spPr>
              <a:xfrm>
                <a:off x="4050855" y="1875930"/>
                <a:ext cx="55744" cy="115947"/>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9" name="Google Shape;1289;p47"/>
              <p:cNvSpPr/>
              <p:nvPr/>
            </p:nvSpPr>
            <p:spPr>
              <a:xfrm>
                <a:off x="4267142" y="1875930"/>
                <a:ext cx="55744" cy="115947"/>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0" name="Google Shape;1290;p47"/>
              <p:cNvSpPr/>
              <p:nvPr/>
            </p:nvSpPr>
            <p:spPr>
              <a:xfrm>
                <a:off x="3971697" y="2078838"/>
                <a:ext cx="430345" cy="133785"/>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1" name="Google Shape;1291;p47"/>
              <p:cNvSpPr/>
              <p:nvPr/>
            </p:nvSpPr>
            <p:spPr>
              <a:xfrm>
                <a:off x="3452162" y="1845827"/>
                <a:ext cx="448183" cy="683421"/>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2" name="Google Shape;1292;p47"/>
              <p:cNvSpPr/>
              <p:nvPr/>
            </p:nvSpPr>
            <p:spPr>
              <a:xfrm>
                <a:off x="3563650" y="1679711"/>
                <a:ext cx="220747" cy="214057"/>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3" name="Google Shape;1293;p47"/>
              <p:cNvSpPr/>
              <p:nvPr/>
            </p:nvSpPr>
            <p:spPr>
              <a:xfrm>
                <a:off x="3565880" y="1827989"/>
                <a:ext cx="79157" cy="76927"/>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4" name="Google Shape;1294;p47"/>
              <p:cNvSpPr/>
              <p:nvPr/>
            </p:nvSpPr>
            <p:spPr>
              <a:xfrm>
                <a:off x="3894771" y="2428910"/>
                <a:ext cx="76927" cy="129326"/>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5" name="Google Shape;1295;p47"/>
              <p:cNvSpPr/>
              <p:nvPr/>
            </p:nvSpPr>
            <p:spPr>
              <a:xfrm>
                <a:off x="4456672" y="2453437"/>
                <a:ext cx="195105" cy="121522"/>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6" name="Google Shape;1296;p47"/>
              <p:cNvSpPr/>
              <p:nvPr/>
            </p:nvSpPr>
            <p:spPr>
              <a:xfrm>
                <a:off x="4404272" y="2428910"/>
                <a:ext cx="73582" cy="129326"/>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7" name="Google Shape;1297;p47"/>
              <p:cNvSpPr/>
              <p:nvPr/>
            </p:nvSpPr>
            <p:spPr>
              <a:xfrm>
                <a:off x="3948285" y="2341949"/>
                <a:ext cx="477170" cy="528452"/>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8" name="Google Shape;1298;p47"/>
              <p:cNvSpPr/>
              <p:nvPr/>
            </p:nvSpPr>
            <p:spPr>
              <a:xfrm>
                <a:off x="4029671" y="2421105"/>
                <a:ext cx="313282" cy="449297"/>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9" name="Google Shape;1299;p47"/>
              <p:cNvSpPr/>
              <p:nvPr/>
            </p:nvSpPr>
            <p:spPr>
              <a:xfrm>
                <a:off x="4245959" y="2471275"/>
                <a:ext cx="36900" cy="206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0" name="Google Shape;1300;p47"/>
              <p:cNvSpPr/>
              <p:nvPr/>
            </p:nvSpPr>
            <p:spPr>
              <a:xfrm>
                <a:off x="4161228" y="2469045"/>
                <a:ext cx="423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1" name="Google Shape;1301;p47"/>
              <p:cNvSpPr/>
              <p:nvPr/>
            </p:nvSpPr>
            <p:spPr>
              <a:xfrm>
                <a:off x="4161228" y="2534823"/>
                <a:ext cx="42300" cy="142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2" name="Google Shape;1302;p47"/>
              <p:cNvSpPr/>
              <p:nvPr/>
            </p:nvSpPr>
            <p:spPr>
              <a:xfrm>
                <a:off x="4089875" y="2471275"/>
                <a:ext cx="32100" cy="124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3" name="Google Shape;1303;p47"/>
              <p:cNvSpPr/>
              <p:nvPr/>
            </p:nvSpPr>
            <p:spPr>
              <a:xfrm>
                <a:off x="4089875" y="2621783"/>
                <a:ext cx="32100" cy="55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4" name="Google Shape;1304;p47"/>
              <p:cNvSpPr/>
              <p:nvPr/>
            </p:nvSpPr>
            <p:spPr>
              <a:xfrm>
                <a:off x="4089875" y="2706514"/>
                <a:ext cx="1929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5" name="Google Shape;1305;p47"/>
              <p:cNvSpPr/>
              <p:nvPr/>
            </p:nvSpPr>
            <p:spPr>
              <a:xfrm>
                <a:off x="4093220" y="2777866"/>
                <a:ext cx="189600" cy="42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06" name="Google Shape;1306;p47"/>
              <p:cNvGrpSpPr/>
              <p:nvPr/>
            </p:nvGrpSpPr>
            <p:grpSpPr>
              <a:xfrm>
                <a:off x="2184809" y="519121"/>
                <a:ext cx="1584250" cy="1076973"/>
                <a:chOff x="1227909" y="519121"/>
                <a:chExt cx="1584250" cy="1076973"/>
              </a:xfrm>
            </p:grpSpPr>
            <p:sp>
              <p:nvSpPr>
                <p:cNvPr id="1307" name="Google Shape;1307;p47"/>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308" name="Google Shape;1308;p47"/>
                <p:cNvGrpSpPr/>
                <p:nvPr/>
              </p:nvGrpSpPr>
              <p:grpSpPr>
                <a:xfrm>
                  <a:off x="1411722" y="835588"/>
                  <a:ext cx="1216601" cy="297517"/>
                  <a:chOff x="4942131" y="1560511"/>
                  <a:chExt cx="867947" cy="212270"/>
                </a:xfrm>
              </p:grpSpPr>
              <p:sp>
                <p:nvSpPr>
                  <p:cNvPr id="1309" name="Google Shape;1309;p47"/>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0" name="Google Shape;1310;p47"/>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1" name="Google Shape;1311;p47"/>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1312" name="Google Shape;1312;p47"/>
            <p:cNvGrpSpPr/>
            <p:nvPr/>
          </p:nvGrpSpPr>
          <p:grpSpPr>
            <a:xfrm>
              <a:off x="6135732" y="3653947"/>
              <a:ext cx="372601" cy="373357"/>
              <a:chOff x="5471892" y="3290059"/>
              <a:chExt cx="174300" cy="174654"/>
            </a:xfrm>
          </p:grpSpPr>
          <p:sp>
            <p:nvSpPr>
              <p:cNvPr id="1313" name="Google Shape;1313;p47"/>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4" name="Google Shape;1314;p47"/>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5" name="Google Shape;1315;p47"/>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9"/>
          <p:cNvSpPr txBox="1">
            <a:spLocks noGrp="1"/>
          </p:cNvSpPr>
          <p:nvPr>
            <p:ph type="title"/>
          </p:nvPr>
        </p:nvSpPr>
        <p:spPr>
          <a:xfrm>
            <a:off x="720090" y="635000"/>
            <a:ext cx="6036310" cy="576580"/>
          </a:xfrm>
          <a:prstGeom prst="rect">
            <a:avLst/>
          </a:prstGeom>
          <a:solidFill>
            <a:schemeClr val="bg2"/>
          </a:solidFill>
        </p:spPr>
        <p:txBody>
          <a:bodyPr spcFirstLastPara="1" wrap="square" lIns="91425" tIns="91425" rIns="91425" bIns="91425" anchor="t" anchorCtr="0">
            <a:noAutofit/>
          </a:bodyPr>
          <a:lstStyle/>
          <a:p>
            <a:pPr marL="0" lvl="0" indent="0" algn="ctr" rtl="0">
              <a:spcBef>
                <a:spcPts val="0"/>
              </a:spcBef>
              <a:spcAft>
                <a:spcPts val="0"/>
              </a:spcAft>
              <a:buNone/>
            </a:pPr>
            <a:r>
              <a:rPr lang="en-GB"/>
              <a:t>Contents </a:t>
            </a:r>
          </a:p>
        </p:txBody>
      </p:sp>
      <p:grpSp>
        <p:nvGrpSpPr>
          <p:cNvPr id="522" name="Google Shape;522;p29"/>
          <p:cNvGrpSpPr/>
          <p:nvPr/>
        </p:nvGrpSpPr>
        <p:grpSpPr>
          <a:xfrm>
            <a:off x="7381133" y="534994"/>
            <a:ext cx="1042869" cy="963363"/>
            <a:chOff x="7381133" y="534994"/>
            <a:chExt cx="1042869" cy="963363"/>
          </a:xfrm>
        </p:grpSpPr>
        <p:grpSp>
          <p:nvGrpSpPr>
            <p:cNvPr id="523" name="Google Shape;523;p29"/>
            <p:cNvGrpSpPr/>
            <p:nvPr/>
          </p:nvGrpSpPr>
          <p:grpSpPr>
            <a:xfrm>
              <a:off x="7488159" y="652914"/>
              <a:ext cx="935843" cy="343781"/>
              <a:chOff x="7020125" y="1702324"/>
              <a:chExt cx="1502398" cy="551904"/>
            </a:xfrm>
          </p:grpSpPr>
          <p:sp>
            <p:nvSpPr>
              <p:cNvPr id="524" name="Google Shape;524;p29"/>
              <p:cNvSpPr/>
              <p:nvPr/>
            </p:nvSpPr>
            <p:spPr>
              <a:xfrm>
                <a:off x="7020125" y="17023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29"/>
              <p:cNvSpPr/>
              <p:nvPr/>
            </p:nvSpPr>
            <p:spPr>
              <a:xfrm>
                <a:off x="7263056" y="18980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29"/>
              <p:cNvSpPr/>
              <p:nvPr/>
            </p:nvSpPr>
            <p:spPr>
              <a:xfrm>
                <a:off x="7263056" y="19900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29"/>
              <p:cNvSpPr/>
              <p:nvPr/>
            </p:nvSpPr>
            <p:spPr>
              <a:xfrm>
                <a:off x="7263056" y="20844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28" name="Google Shape;528;p29"/>
            <p:cNvGrpSpPr/>
            <p:nvPr/>
          </p:nvGrpSpPr>
          <p:grpSpPr>
            <a:xfrm flipH="1">
              <a:off x="7381133" y="1154577"/>
              <a:ext cx="935843" cy="343781"/>
              <a:chOff x="7020125" y="1702324"/>
              <a:chExt cx="1502398" cy="551904"/>
            </a:xfrm>
          </p:grpSpPr>
          <p:sp>
            <p:nvSpPr>
              <p:cNvPr id="529" name="Google Shape;529;p29"/>
              <p:cNvSpPr/>
              <p:nvPr/>
            </p:nvSpPr>
            <p:spPr>
              <a:xfrm>
                <a:off x="7020125" y="17023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29"/>
              <p:cNvSpPr/>
              <p:nvPr/>
            </p:nvSpPr>
            <p:spPr>
              <a:xfrm>
                <a:off x="7263056" y="18980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29"/>
              <p:cNvSpPr/>
              <p:nvPr/>
            </p:nvSpPr>
            <p:spPr>
              <a:xfrm>
                <a:off x="7263056" y="19900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29"/>
              <p:cNvSpPr/>
              <p:nvPr/>
            </p:nvSpPr>
            <p:spPr>
              <a:xfrm>
                <a:off x="7263056" y="20844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33" name="Google Shape;533;p29"/>
            <p:cNvGrpSpPr/>
            <p:nvPr/>
          </p:nvGrpSpPr>
          <p:grpSpPr>
            <a:xfrm>
              <a:off x="7522856" y="534994"/>
              <a:ext cx="187187" cy="187536"/>
              <a:chOff x="8366386" y="859280"/>
              <a:chExt cx="345300" cy="346007"/>
            </a:xfrm>
          </p:grpSpPr>
          <p:sp>
            <p:nvSpPr>
              <p:cNvPr id="534" name="Google Shape;534;p29"/>
              <p:cNvSpPr/>
              <p:nvPr/>
            </p:nvSpPr>
            <p:spPr>
              <a:xfrm>
                <a:off x="8366386" y="859280"/>
                <a:ext cx="345300" cy="34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29"/>
              <p:cNvSpPr/>
              <p:nvPr/>
            </p:nvSpPr>
            <p:spPr>
              <a:xfrm>
                <a:off x="8480210" y="934877"/>
                <a:ext cx="116477" cy="11411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29"/>
              <p:cNvSpPr/>
              <p:nvPr/>
            </p:nvSpPr>
            <p:spPr>
              <a:xfrm>
                <a:off x="8467556" y="1070870"/>
                <a:ext cx="142281" cy="134417"/>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37" name="Google Shape;537;p29"/>
            <p:cNvGrpSpPr/>
            <p:nvPr/>
          </p:nvGrpSpPr>
          <p:grpSpPr>
            <a:xfrm>
              <a:off x="8093731" y="1037619"/>
              <a:ext cx="187187" cy="187536"/>
              <a:chOff x="8366386" y="859280"/>
              <a:chExt cx="345300" cy="346007"/>
            </a:xfrm>
          </p:grpSpPr>
          <p:sp>
            <p:nvSpPr>
              <p:cNvPr id="538" name="Google Shape;538;p29"/>
              <p:cNvSpPr/>
              <p:nvPr/>
            </p:nvSpPr>
            <p:spPr>
              <a:xfrm>
                <a:off x="8366386" y="859280"/>
                <a:ext cx="345300" cy="345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29"/>
              <p:cNvSpPr/>
              <p:nvPr/>
            </p:nvSpPr>
            <p:spPr>
              <a:xfrm>
                <a:off x="8480210" y="934877"/>
                <a:ext cx="116400" cy="1140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29"/>
              <p:cNvSpPr/>
              <p:nvPr/>
            </p:nvSpPr>
            <p:spPr>
              <a:xfrm>
                <a:off x="8467556" y="1070870"/>
                <a:ext cx="142281" cy="134417"/>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aphicFrame>
        <p:nvGraphicFramePr>
          <p:cNvPr id="2" name="Table 1"/>
          <p:cNvGraphicFramePr/>
          <p:nvPr>
            <p:custDataLst>
              <p:tags r:id="rId1"/>
            </p:custDataLst>
          </p:nvPr>
        </p:nvGraphicFramePr>
        <p:xfrm>
          <a:off x="720090" y="1289050"/>
          <a:ext cx="6036310" cy="3378200"/>
        </p:xfrm>
        <a:graphic>
          <a:graphicData uri="http://schemas.openxmlformats.org/drawingml/2006/table">
            <a:tbl>
              <a:tblPr firstRow="1" bandRow="1">
                <a:tableStyleId>{5C22544A-7EE6-4342-B048-85BDC9FD1C3A}</a:tableStyleId>
              </a:tblPr>
              <a:tblGrid>
                <a:gridCol w="755650">
                  <a:extLst>
                    <a:ext uri="{9D8B030D-6E8A-4147-A177-3AD203B41FA5}">
                      <a16:colId xmlns:a16="http://schemas.microsoft.com/office/drawing/2014/main" val="20000"/>
                    </a:ext>
                  </a:extLst>
                </a:gridCol>
                <a:gridCol w="5280660">
                  <a:extLst>
                    <a:ext uri="{9D8B030D-6E8A-4147-A177-3AD203B41FA5}">
                      <a16:colId xmlns:a16="http://schemas.microsoft.com/office/drawing/2014/main" val="20001"/>
                    </a:ext>
                  </a:extLst>
                </a:gridCol>
              </a:tblGrid>
              <a:tr h="337820">
                <a:tc>
                  <a:txBody>
                    <a:bodyPr/>
                    <a:lstStyle/>
                    <a:p>
                      <a:pPr>
                        <a:buNone/>
                      </a:pPr>
                      <a:r>
                        <a:rPr lang="en-US">
                          <a:solidFill>
                            <a:schemeClr val="bg1"/>
                          </a:solidFill>
                        </a:rPr>
                        <a:t>Sl no.</a:t>
                      </a:r>
                    </a:p>
                  </a:txBody>
                  <a:tcPr>
                    <a:solidFill>
                      <a:schemeClr val="tx1">
                        <a:lumMod val="10000"/>
                        <a:lumOff val="90000"/>
                      </a:schemeClr>
                    </a:solidFill>
                  </a:tcPr>
                </a:tc>
                <a:tc>
                  <a:txBody>
                    <a:bodyPr/>
                    <a:lstStyle/>
                    <a:p>
                      <a:pPr>
                        <a:buNone/>
                      </a:pPr>
                      <a:r>
                        <a:rPr lang="en-US" altLang="en-US"/>
                        <a:t>Topics</a:t>
                      </a:r>
                    </a:p>
                  </a:txBody>
                  <a:tcPr>
                    <a:solidFill>
                      <a:schemeClr val="tx1">
                        <a:lumMod val="10000"/>
                        <a:lumOff val="90000"/>
                      </a:schemeClr>
                    </a:solidFill>
                  </a:tcPr>
                </a:tc>
                <a:extLst>
                  <a:ext uri="{0D108BD9-81ED-4DB2-BD59-A6C34878D82A}">
                    <a16:rowId xmlns:a16="http://schemas.microsoft.com/office/drawing/2014/main" val="10000"/>
                  </a:ext>
                </a:extLst>
              </a:tr>
              <a:tr h="337820">
                <a:tc>
                  <a:txBody>
                    <a:bodyPr/>
                    <a:lstStyle/>
                    <a:p>
                      <a:pPr>
                        <a:buNone/>
                      </a:pPr>
                      <a:r>
                        <a:rPr lang="en-US" b="1"/>
                        <a:t>1.</a:t>
                      </a:r>
                    </a:p>
                  </a:txBody>
                  <a:tcPr>
                    <a:solidFill>
                      <a:schemeClr val="tx1">
                        <a:lumMod val="10000"/>
                        <a:lumOff val="90000"/>
                      </a:schemeClr>
                    </a:solidFill>
                  </a:tcPr>
                </a:tc>
                <a:tc>
                  <a:txBody>
                    <a:bodyPr/>
                    <a:lstStyle/>
                    <a:p>
                      <a:pPr>
                        <a:buNone/>
                      </a:pPr>
                      <a:r>
                        <a:rPr lang="en-US" altLang="en-US" sz="1400" dirty="0">
                          <a:sym typeface="+mn-ea"/>
                        </a:rPr>
                        <a:t>Introduction</a:t>
                      </a:r>
                      <a:endParaRPr lang="en-US" altLang="en-US" dirty="0"/>
                    </a:p>
                  </a:txBody>
                  <a:tcPr>
                    <a:solidFill>
                      <a:schemeClr val="tx1">
                        <a:lumMod val="10000"/>
                        <a:lumOff val="90000"/>
                      </a:schemeClr>
                    </a:solidFill>
                  </a:tcPr>
                </a:tc>
                <a:extLst>
                  <a:ext uri="{0D108BD9-81ED-4DB2-BD59-A6C34878D82A}">
                    <a16:rowId xmlns:a16="http://schemas.microsoft.com/office/drawing/2014/main" val="10001"/>
                  </a:ext>
                </a:extLst>
              </a:tr>
              <a:tr h="337820">
                <a:tc>
                  <a:txBody>
                    <a:bodyPr/>
                    <a:lstStyle/>
                    <a:p>
                      <a:pPr>
                        <a:buNone/>
                      </a:pPr>
                      <a:r>
                        <a:rPr lang="en-US" b="1"/>
                        <a:t>2.</a:t>
                      </a:r>
                    </a:p>
                  </a:txBody>
                  <a:tcPr>
                    <a:solidFill>
                      <a:schemeClr val="tx1">
                        <a:lumMod val="10000"/>
                        <a:lumOff val="90000"/>
                      </a:schemeClr>
                    </a:solidFill>
                  </a:tcPr>
                </a:tc>
                <a:tc>
                  <a:txBody>
                    <a:bodyPr/>
                    <a:lstStyle/>
                    <a:p>
                      <a:pPr>
                        <a:buNone/>
                      </a:pPr>
                      <a:r>
                        <a:rPr lang="en-US" altLang="en-US" sz="1400">
                          <a:sym typeface="+mn-ea"/>
                        </a:rPr>
                        <a:t>Problem Statement</a:t>
                      </a:r>
                      <a:endParaRPr lang="en-US" altLang="en-US"/>
                    </a:p>
                  </a:txBody>
                  <a:tcPr>
                    <a:solidFill>
                      <a:schemeClr val="tx1">
                        <a:lumMod val="10000"/>
                        <a:lumOff val="90000"/>
                      </a:schemeClr>
                    </a:solidFill>
                  </a:tcPr>
                </a:tc>
                <a:extLst>
                  <a:ext uri="{0D108BD9-81ED-4DB2-BD59-A6C34878D82A}">
                    <a16:rowId xmlns:a16="http://schemas.microsoft.com/office/drawing/2014/main" val="10002"/>
                  </a:ext>
                </a:extLst>
              </a:tr>
              <a:tr h="337820">
                <a:tc>
                  <a:txBody>
                    <a:bodyPr/>
                    <a:lstStyle/>
                    <a:p>
                      <a:pPr>
                        <a:buNone/>
                      </a:pPr>
                      <a:r>
                        <a:rPr lang="en-US" b="1"/>
                        <a:t>3.</a:t>
                      </a:r>
                    </a:p>
                  </a:txBody>
                  <a:tcPr>
                    <a:solidFill>
                      <a:schemeClr val="tx1">
                        <a:lumMod val="10000"/>
                        <a:lumOff val="90000"/>
                      </a:schemeClr>
                    </a:solidFill>
                  </a:tcPr>
                </a:tc>
                <a:tc>
                  <a:txBody>
                    <a:bodyPr/>
                    <a:lstStyle/>
                    <a:p>
                      <a:pPr>
                        <a:buNone/>
                      </a:pPr>
                      <a:r>
                        <a:rPr lang="en-US" altLang="en-US" sz="1400">
                          <a:sym typeface="+mn-ea"/>
                        </a:rPr>
                        <a:t>Literature Review</a:t>
                      </a:r>
                      <a:endParaRPr lang="en-US" altLang="en-US"/>
                    </a:p>
                  </a:txBody>
                  <a:tcPr>
                    <a:solidFill>
                      <a:schemeClr val="tx1">
                        <a:lumMod val="10000"/>
                        <a:lumOff val="90000"/>
                      </a:schemeClr>
                    </a:solidFill>
                  </a:tcPr>
                </a:tc>
                <a:extLst>
                  <a:ext uri="{0D108BD9-81ED-4DB2-BD59-A6C34878D82A}">
                    <a16:rowId xmlns:a16="http://schemas.microsoft.com/office/drawing/2014/main" val="10003"/>
                  </a:ext>
                </a:extLst>
              </a:tr>
              <a:tr h="337820">
                <a:tc>
                  <a:txBody>
                    <a:bodyPr/>
                    <a:lstStyle/>
                    <a:p>
                      <a:pPr>
                        <a:buNone/>
                      </a:pPr>
                      <a:r>
                        <a:rPr lang="en-US" b="1"/>
                        <a:t>4.</a:t>
                      </a:r>
                    </a:p>
                  </a:txBody>
                  <a:tcPr>
                    <a:solidFill>
                      <a:schemeClr val="tx1">
                        <a:lumMod val="10000"/>
                        <a:lumOff val="90000"/>
                      </a:schemeClr>
                    </a:solidFill>
                  </a:tcPr>
                </a:tc>
                <a:tc>
                  <a:txBody>
                    <a:bodyPr/>
                    <a:lstStyle/>
                    <a:p>
                      <a:pPr>
                        <a:buNone/>
                      </a:pPr>
                      <a:r>
                        <a:rPr lang="en-US" altLang="en-US" sz="1400">
                          <a:sym typeface="+mn-ea"/>
                        </a:rPr>
                        <a:t>System Architecture</a:t>
                      </a:r>
                      <a:endParaRPr lang="en-US" altLang="en-US"/>
                    </a:p>
                  </a:txBody>
                  <a:tcPr>
                    <a:solidFill>
                      <a:schemeClr val="tx1">
                        <a:lumMod val="10000"/>
                        <a:lumOff val="90000"/>
                      </a:schemeClr>
                    </a:solidFill>
                  </a:tcPr>
                </a:tc>
                <a:extLst>
                  <a:ext uri="{0D108BD9-81ED-4DB2-BD59-A6C34878D82A}">
                    <a16:rowId xmlns:a16="http://schemas.microsoft.com/office/drawing/2014/main" val="10004"/>
                  </a:ext>
                </a:extLst>
              </a:tr>
              <a:tr h="337820">
                <a:tc>
                  <a:txBody>
                    <a:bodyPr/>
                    <a:lstStyle/>
                    <a:p>
                      <a:pPr>
                        <a:buNone/>
                      </a:pPr>
                      <a:r>
                        <a:rPr lang="en-US" b="1"/>
                        <a:t>5.</a:t>
                      </a:r>
                    </a:p>
                  </a:txBody>
                  <a:tcPr>
                    <a:solidFill>
                      <a:schemeClr val="tx1">
                        <a:lumMod val="10000"/>
                        <a:lumOff val="90000"/>
                      </a:schemeClr>
                    </a:solidFill>
                  </a:tcPr>
                </a:tc>
                <a:tc>
                  <a:txBody>
                    <a:bodyPr/>
                    <a:lstStyle/>
                    <a:p>
                      <a:pPr>
                        <a:buNone/>
                      </a:pPr>
                      <a:r>
                        <a:rPr lang="en-US" altLang="en-US" sz="1400">
                          <a:sym typeface="+mn-ea"/>
                        </a:rPr>
                        <a:t>Implementation</a:t>
                      </a:r>
                      <a:endParaRPr lang="en-US" altLang="en-US"/>
                    </a:p>
                  </a:txBody>
                  <a:tcPr>
                    <a:solidFill>
                      <a:schemeClr val="tx1">
                        <a:lumMod val="10000"/>
                        <a:lumOff val="90000"/>
                      </a:schemeClr>
                    </a:solidFill>
                  </a:tcPr>
                </a:tc>
                <a:extLst>
                  <a:ext uri="{0D108BD9-81ED-4DB2-BD59-A6C34878D82A}">
                    <a16:rowId xmlns:a16="http://schemas.microsoft.com/office/drawing/2014/main" val="10005"/>
                  </a:ext>
                </a:extLst>
              </a:tr>
              <a:tr h="337820">
                <a:tc>
                  <a:txBody>
                    <a:bodyPr/>
                    <a:lstStyle/>
                    <a:p>
                      <a:pPr>
                        <a:buNone/>
                      </a:pPr>
                      <a:r>
                        <a:rPr lang="en-US" b="1"/>
                        <a:t>6.</a:t>
                      </a:r>
                    </a:p>
                  </a:txBody>
                  <a:tcPr>
                    <a:solidFill>
                      <a:schemeClr val="tx1">
                        <a:lumMod val="10000"/>
                        <a:lumOff val="90000"/>
                      </a:schemeClr>
                    </a:solidFill>
                  </a:tcPr>
                </a:tc>
                <a:tc>
                  <a:txBody>
                    <a:bodyPr/>
                    <a:lstStyle/>
                    <a:p>
                      <a:pPr>
                        <a:buNone/>
                      </a:pPr>
                      <a:r>
                        <a:rPr lang="en-US" altLang="en-US" sz="1400">
                          <a:sym typeface="+mn-ea"/>
                        </a:rPr>
                        <a:t>Results &amp; Evaluation</a:t>
                      </a:r>
                      <a:endParaRPr lang="en-US" altLang="en-US"/>
                    </a:p>
                  </a:txBody>
                  <a:tcPr>
                    <a:solidFill>
                      <a:schemeClr val="tx1">
                        <a:lumMod val="10000"/>
                        <a:lumOff val="90000"/>
                      </a:schemeClr>
                    </a:solidFill>
                  </a:tcPr>
                </a:tc>
                <a:extLst>
                  <a:ext uri="{0D108BD9-81ED-4DB2-BD59-A6C34878D82A}">
                    <a16:rowId xmlns:a16="http://schemas.microsoft.com/office/drawing/2014/main" val="10006"/>
                  </a:ext>
                </a:extLst>
              </a:tr>
              <a:tr h="337820">
                <a:tc>
                  <a:txBody>
                    <a:bodyPr/>
                    <a:lstStyle/>
                    <a:p>
                      <a:pPr>
                        <a:buNone/>
                      </a:pPr>
                      <a:r>
                        <a:rPr lang="en-US" b="1"/>
                        <a:t>7.</a:t>
                      </a:r>
                    </a:p>
                  </a:txBody>
                  <a:tcPr>
                    <a:solidFill>
                      <a:schemeClr val="tx1">
                        <a:lumMod val="10000"/>
                        <a:lumOff val="90000"/>
                      </a:schemeClr>
                    </a:solidFill>
                  </a:tcPr>
                </a:tc>
                <a:tc>
                  <a:txBody>
                    <a:bodyPr/>
                    <a:lstStyle/>
                    <a:p>
                      <a:pPr>
                        <a:buNone/>
                      </a:pPr>
                      <a:r>
                        <a:rPr lang="en-US" altLang="en-US" sz="1400">
                          <a:sym typeface="+mn-ea"/>
                        </a:rPr>
                        <a:t>Applications</a:t>
                      </a:r>
                      <a:endParaRPr lang="en-US" altLang="en-US"/>
                    </a:p>
                  </a:txBody>
                  <a:tcPr>
                    <a:solidFill>
                      <a:schemeClr val="tx1">
                        <a:lumMod val="10000"/>
                        <a:lumOff val="90000"/>
                      </a:schemeClr>
                    </a:solidFill>
                  </a:tcPr>
                </a:tc>
                <a:extLst>
                  <a:ext uri="{0D108BD9-81ED-4DB2-BD59-A6C34878D82A}">
                    <a16:rowId xmlns:a16="http://schemas.microsoft.com/office/drawing/2014/main" val="10007"/>
                  </a:ext>
                </a:extLst>
              </a:tr>
              <a:tr h="337820">
                <a:tc>
                  <a:txBody>
                    <a:bodyPr/>
                    <a:lstStyle/>
                    <a:p>
                      <a:pPr>
                        <a:buNone/>
                      </a:pPr>
                      <a:r>
                        <a:rPr lang="en-US" b="1"/>
                        <a:t>8.</a:t>
                      </a:r>
                    </a:p>
                  </a:txBody>
                  <a:tcPr>
                    <a:solidFill>
                      <a:schemeClr val="tx1">
                        <a:lumMod val="10000"/>
                        <a:lumOff val="90000"/>
                      </a:schemeClr>
                    </a:solidFill>
                  </a:tcPr>
                </a:tc>
                <a:tc>
                  <a:txBody>
                    <a:bodyPr/>
                    <a:lstStyle/>
                    <a:p>
                      <a:pPr>
                        <a:buNone/>
                      </a:pPr>
                      <a:r>
                        <a:rPr lang="en-US" altLang="en-US" sz="1400">
                          <a:sym typeface="+mn-ea"/>
                        </a:rPr>
                        <a:t>Limitations  </a:t>
                      </a:r>
                      <a:endParaRPr lang="en-US"/>
                    </a:p>
                  </a:txBody>
                  <a:tcPr>
                    <a:solidFill>
                      <a:schemeClr val="tx1">
                        <a:lumMod val="10000"/>
                        <a:lumOff val="90000"/>
                      </a:schemeClr>
                    </a:solidFill>
                  </a:tcPr>
                </a:tc>
                <a:extLst>
                  <a:ext uri="{0D108BD9-81ED-4DB2-BD59-A6C34878D82A}">
                    <a16:rowId xmlns:a16="http://schemas.microsoft.com/office/drawing/2014/main" val="10008"/>
                  </a:ext>
                </a:extLst>
              </a:tr>
              <a:tr h="337820">
                <a:tc>
                  <a:txBody>
                    <a:bodyPr/>
                    <a:lstStyle/>
                    <a:p>
                      <a:pPr>
                        <a:buNone/>
                      </a:pPr>
                      <a:r>
                        <a:rPr lang="en-US" b="1"/>
                        <a:t>9.</a:t>
                      </a:r>
                    </a:p>
                  </a:txBody>
                  <a:tcPr>
                    <a:solidFill>
                      <a:schemeClr val="tx1">
                        <a:lumMod val="10000"/>
                        <a:lumOff val="90000"/>
                      </a:schemeClr>
                    </a:solidFill>
                  </a:tcPr>
                </a:tc>
                <a:tc>
                  <a:txBody>
                    <a:bodyPr/>
                    <a:lstStyle/>
                    <a:p>
                      <a:pPr>
                        <a:buNone/>
                      </a:pPr>
                      <a:r>
                        <a:rPr lang="en-US" altLang="en-US" sz="1400" dirty="0">
                          <a:sym typeface="+mn-ea"/>
                        </a:rPr>
                        <a:t>Future Enhancements</a:t>
                      </a:r>
                      <a:endParaRPr lang="en-US" dirty="0"/>
                    </a:p>
                  </a:txBody>
                  <a:tcPr>
                    <a:solidFill>
                      <a:schemeClr val="tx1">
                        <a:lumMod val="10000"/>
                        <a:lumOff val="90000"/>
                      </a:scheme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1"/>
          <p:cNvSpPr txBox="1">
            <a:spLocks noGrp="1"/>
          </p:cNvSpPr>
          <p:nvPr>
            <p:ph type="title"/>
          </p:nvPr>
        </p:nvSpPr>
        <p:spPr>
          <a:xfrm>
            <a:off x="720090" y="1059815"/>
            <a:ext cx="4649470" cy="589915"/>
          </a:xfrm>
          <a:prstGeom prst="rect">
            <a:avLst/>
          </a:prstGeom>
          <a:solidFill>
            <a:schemeClr val="bg2">
              <a:lumMod val="9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t>Introduction</a:t>
            </a:r>
          </a:p>
        </p:txBody>
      </p:sp>
      <p:sp>
        <p:nvSpPr>
          <p:cNvPr id="649" name="Google Shape;649;p31"/>
          <p:cNvSpPr txBox="1">
            <a:spLocks noGrp="1"/>
          </p:cNvSpPr>
          <p:nvPr>
            <p:ph type="body" idx="1"/>
          </p:nvPr>
        </p:nvSpPr>
        <p:spPr>
          <a:xfrm>
            <a:off x="720090" y="1887220"/>
            <a:ext cx="4662805" cy="1527810"/>
          </a:xfrm>
          <a:prstGeom prst="rect">
            <a:avLst/>
          </a:prstGeom>
          <a:solidFill>
            <a:schemeClr val="bg2"/>
          </a:solidFill>
        </p:spPr>
        <p:txBody>
          <a:bodyPr spcFirstLastPara="1" wrap="square" lIns="91425" tIns="91425" rIns="91425" bIns="91425" anchor="t" anchorCtr="0">
            <a:noAutofit/>
          </a:bodyPr>
          <a:lstStyle/>
          <a:p>
            <a:pPr marL="0" lvl="0" indent="0" algn="l" rtl="0">
              <a:spcBef>
                <a:spcPts val="0"/>
              </a:spcBef>
              <a:spcAft>
                <a:spcPts val="0"/>
              </a:spcAft>
              <a:buNone/>
            </a:pPr>
            <a:r>
              <a:rPr lang="en-US" altLang="en-US" dirty="0"/>
              <a:t>Recent advances in AI and NLP have made chatbots smarter, but most still give generic answers and rely on the internet, raising privacy concerns. Our offline chatbot solves this using Retrieval-Augmented Generation (RAG), which lets it search your own documents—PDFs, text files —and give accurate, context-based answers without needing the internet, ensuring full privacy and security.</a:t>
            </a:r>
          </a:p>
          <a:p>
            <a:pPr marL="171450" lvl="0" indent="-171450" algn="l" rtl="0">
              <a:spcBef>
                <a:spcPts val="0"/>
              </a:spcBef>
              <a:spcAft>
                <a:spcPts val="0"/>
              </a:spcAft>
            </a:pPr>
            <a:endParaRPr lang="en-US" altLang="en-US" dirty="0"/>
          </a:p>
          <a:p>
            <a:pPr marL="171450" lvl="0" indent="-171450" algn="l" rtl="0">
              <a:spcBef>
                <a:spcPts val="0"/>
              </a:spcBef>
              <a:spcAft>
                <a:spcPts val="0"/>
              </a:spcAft>
            </a:pPr>
            <a:endParaRPr lang="en-US" altLang="en-US" dirty="0"/>
          </a:p>
          <a:p>
            <a:pPr marL="171450" lvl="0" indent="-171450" algn="l" rtl="0">
              <a:spcBef>
                <a:spcPts val="0"/>
              </a:spcBef>
              <a:spcAft>
                <a:spcPts val="0"/>
              </a:spcAft>
            </a:pPr>
            <a:endParaRPr lang="en-US" altLang="en-US" dirty="0"/>
          </a:p>
          <a:p>
            <a:pPr marL="171450" lvl="0" indent="-171450" algn="l" rtl="0">
              <a:spcBef>
                <a:spcPts val="0"/>
              </a:spcBef>
              <a:spcAft>
                <a:spcPts val="0"/>
              </a:spcAft>
            </a:pPr>
            <a:endParaRPr lang="en-US" altLang="en-US" dirty="0"/>
          </a:p>
          <a:p>
            <a:pPr marL="171450" lvl="0" indent="-171450" algn="l" rtl="0">
              <a:spcBef>
                <a:spcPts val="0"/>
              </a:spcBef>
              <a:spcAft>
                <a:spcPts val="0"/>
              </a:spcAft>
            </a:pPr>
            <a:endParaRPr lang="en-US" altLang="en-US" dirty="0"/>
          </a:p>
          <a:p>
            <a:pPr marL="171450" lvl="0" indent="-171450" algn="l" rtl="0">
              <a:spcBef>
                <a:spcPts val="0"/>
              </a:spcBef>
              <a:spcAft>
                <a:spcPts val="0"/>
              </a:spcAft>
            </a:pPr>
            <a:endParaRPr lang="en-US" altLang="en-US" dirty="0"/>
          </a:p>
          <a:p>
            <a:pPr marL="171450" lvl="0" indent="-171450" algn="l" rtl="0">
              <a:spcBef>
                <a:spcPts val="0"/>
              </a:spcBef>
              <a:spcAft>
                <a:spcPts val="0"/>
              </a:spcAft>
            </a:pPr>
            <a:endParaRPr lang="en-US" altLang="en-US" dirty="0"/>
          </a:p>
        </p:txBody>
      </p:sp>
      <p:sp>
        <p:nvSpPr>
          <p:cNvPr id="651" name="Google Shape;651;p31"/>
          <p:cNvSpPr/>
          <p:nvPr/>
        </p:nvSpPr>
        <p:spPr>
          <a:xfrm>
            <a:off x="6184251" y="1454213"/>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52" name="Google Shape;652;p31"/>
          <p:cNvGrpSpPr/>
          <p:nvPr/>
        </p:nvGrpSpPr>
        <p:grpSpPr>
          <a:xfrm>
            <a:off x="5654371" y="3290808"/>
            <a:ext cx="724298" cy="1254832"/>
            <a:chOff x="4964391" y="3310748"/>
            <a:chExt cx="724298" cy="1254832"/>
          </a:xfrm>
        </p:grpSpPr>
        <p:grpSp>
          <p:nvGrpSpPr>
            <p:cNvPr id="653" name="Google Shape;653;p31"/>
            <p:cNvGrpSpPr/>
            <p:nvPr/>
          </p:nvGrpSpPr>
          <p:grpSpPr>
            <a:xfrm>
              <a:off x="4964391" y="3555024"/>
              <a:ext cx="480545" cy="481555"/>
              <a:chOff x="5471892" y="3290059"/>
              <a:chExt cx="174300" cy="174654"/>
            </a:xfrm>
          </p:grpSpPr>
          <p:sp>
            <p:nvSpPr>
              <p:cNvPr id="654" name="Google Shape;654;p31"/>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31"/>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3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57" name="Google Shape;657;p31"/>
            <p:cNvGrpSpPr/>
            <p:nvPr/>
          </p:nvGrpSpPr>
          <p:grpSpPr>
            <a:xfrm>
              <a:off x="5444931" y="3310748"/>
              <a:ext cx="243759" cy="244271"/>
              <a:chOff x="5387588" y="3290059"/>
              <a:chExt cx="174300" cy="174654"/>
            </a:xfrm>
          </p:grpSpPr>
          <p:sp>
            <p:nvSpPr>
              <p:cNvPr id="658" name="Google Shape;658;p31"/>
              <p:cNvSpPr/>
              <p:nvPr/>
            </p:nvSpPr>
            <p:spPr>
              <a:xfrm>
                <a:off x="5387588"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31"/>
              <p:cNvSpPr/>
              <p:nvPr/>
            </p:nvSpPr>
            <p:spPr>
              <a:xfrm>
                <a:off x="5445049"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31"/>
              <p:cNvSpPr/>
              <p:nvPr/>
            </p:nvSpPr>
            <p:spPr>
              <a:xfrm>
                <a:off x="5438661"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61" name="Google Shape;661;p31"/>
            <p:cNvGrpSpPr/>
            <p:nvPr/>
          </p:nvGrpSpPr>
          <p:grpSpPr>
            <a:xfrm>
              <a:off x="5199207" y="4192222"/>
              <a:ext cx="372601" cy="373357"/>
              <a:chOff x="5439030" y="3290059"/>
              <a:chExt cx="174300" cy="174654"/>
            </a:xfrm>
          </p:grpSpPr>
          <p:sp>
            <p:nvSpPr>
              <p:cNvPr id="662" name="Google Shape;662;p31"/>
              <p:cNvSpPr/>
              <p:nvPr/>
            </p:nvSpPr>
            <p:spPr>
              <a:xfrm>
                <a:off x="5439030"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31"/>
              <p:cNvSpPr/>
              <p:nvPr/>
            </p:nvSpPr>
            <p:spPr>
              <a:xfrm>
                <a:off x="5496491"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31"/>
              <p:cNvSpPr/>
              <p:nvPr/>
            </p:nvSpPr>
            <p:spPr>
              <a:xfrm>
                <a:off x="5490103"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558" name="Google Shape;558;p30"/>
          <p:cNvGrpSpPr/>
          <p:nvPr/>
        </p:nvGrpSpPr>
        <p:grpSpPr>
          <a:xfrm>
            <a:off x="6038826" y="1202474"/>
            <a:ext cx="2530518" cy="3275253"/>
            <a:chOff x="6038826" y="1202474"/>
            <a:chExt cx="2530518" cy="3275253"/>
          </a:xfrm>
        </p:grpSpPr>
        <p:grpSp>
          <p:nvGrpSpPr>
            <p:cNvPr id="559" name="Google Shape;559;p30"/>
            <p:cNvGrpSpPr/>
            <p:nvPr/>
          </p:nvGrpSpPr>
          <p:grpSpPr>
            <a:xfrm>
              <a:off x="6732405" y="1202474"/>
              <a:ext cx="1836939" cy="3275253"/>
              <a:chOff x="1795497" y="141297"/>
              <a:chExt cx="1026796" cy="1830773"/>
            </a:xfrm>
          </p:grpSpPr>
          <p:sp>
            <p:nvSpPr>
              <p:cNvPr id="560" name="Google Shape;560;p30"/>
              <p:cNvSpPr/>
              <p:nvPr/>
            </p:nvSpPr>
            <p:spPr>
              <a:xfrm>
                <a:off x="2780946" y="505383"/>
                <a:ext cx="41348" cy="198698"/>
              </a:xfrm>
              <a:custGeom>
                <a:avLst/>
                <a:gdLst/>
                <a:ahLst/>
                <a:cxnLst/>
                <a:rect l="l" t="t" r="r" b="b"/>
                <a:pathLst>
                  <a:path w="28" h="133" extrusionOk="0">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30"/>
              <p:cNvSpPr/>
              <p:nvPr/>
            </p:nvSpPr>
            <p:spPr>
              <a:xfrm>
                <a:off x="1795497" y="141297"/>
                <a:ext cx="1007272" cy="1830773"/>
              </a:xfrm>
              <a:custGeom>
                <a:avLst/>
                <a:gdLst/>
                <a:ahLst/>
                <a:cxnLst/>
                <a:rect l="l" t="t" r="r" b="b"/>
                <a:pathLst>
                  <a:path w="671" h="1223" extrusionOk="0">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30"/>
              <p:cNvSpPr/>
              <p:nvPr/>
            </p:nvSpPr>
            <p:spPr>
              <a:xfrm>
                <a:off x="1844884" y="198724"/>
                <a:ext cx="907347" cy="1723956"/>
              </a:xfrm>
              <a:custGeom>
                <a:avLst/>
                <a:gdLst/>
                <a:ahLst/>
                <a:cxnLst/>
                <a:rect l="l" t="t" r="r" b="b"/>
                <a:pathLst>
                  <a:path w="604" h="1152" extrusionOk="0">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30"/>
              <p:cNvSpPr/>
              <p:nvPr/>
            </p:nvSpPr>
            <p:spPr>
              <a:xfrm>
                <a:off x="2036691" y="198724"/>
                <a:ext cx="526033" cy="89586"/>
              </a:xfrm>
              <a:custGeom>
                <a:avLst/>
                <a:gdLst/>
                <a:ahLst/>
                <a:cxnLst/>
                <a:rect l="l" t="t" r="r" b="b"/>
                <a:pathLst>
                  <a:path w="350" h="60" extrusionOk="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30"/>
              <p:cNvSpPr/>
              <p:nvPr/>
            </p:nvSpPr>
            <p:spPr>
              <a:xfrm>
                <a:off x="2098712" y="227437"/>
                <a:ext cx="249234" cy="32159"/>
              </a:xfrm>
              <a:custGeom>
                <a:avLst/>
                <a:gdLst/>
                <a:ahLst/>
                <a:cxnLst/>
                <a:rect l="l" t="t" r="r" b="b"/>
                <a:pathLst>
                  <a:path w="166" h="22" extrusionOk="0">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30"/>
              <p:cNvSpPr/>
              <p:nvPr/>
            </p:nvSpPr>
            <p:spPr>
              <a:xfrm>
                <a:off x="2424898" y="219397"/>
                <a:ext cx="45942" cy="48239"/>
              </a:xfrm>
              <a:custGeom>
                <a:avLst/>
                <a:gdLst/>
                <a:ahLst/>
                <a:cxnLst/>
                <a:rect l="l" t="t" r="r" b="b"/>
                <a:pathLst>
                  <a:path w="31" h="32" extrusionOk="0">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66" name="Google Shape;566;p30"/>
            <p:cNvGrpSpPr/>
            <p:nvPr/>
          </p:nvGrpSpPr>
          <p:grpSpPr>
            <a:xfrm>
              <a:off x="6873949" y="2333832"/>
              <a:ext cx="1517376" cy="1515001"/>
              <a:chOff x="-1044657" y="1665281"/>
              <a:chExt cx="2300100" cy="2296500"/>
            </a:xfrm>
          </p:grpSpPr>
          <p:sp>
            <p:nvSpPr>
              <p:cNvPr id="567" name="Google Shape;567;p30"/>
              <p:cNvSpPr/>
              <p:nvPr/>
            </p:nvSpPr>
            <p:spPr>
              <a:xfrm>
                <a:off x="-1044657" y="1665281"/>
                <a:ext cx="2300100" cy="2296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30"/>
              <p:cNvSpPr/>
              <p:nvPr/>
            </p:nvSpPr>
            <p:spPr>
              <a:xfrm>
                <a:off x="-776100" y="1930678"/>
                <a:ext cx="1762800" cy="176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30"/>
              <p:cNvSpPr/>
              <p:nvPr/>
            </p:nvSpPr>
            <p:spPr>
              <a:xfrm>
                <a:off x="-371692" y="3132925"/>
                <a:ext cx="960489" cy="568707"/>
              </a:xfrm>
              <a:custGeom>
                <a:avLst/>
                <a:gdLst/>
                <a:ahLst/>
                <a:cxnLst/>
                <a:rect l="l" t="t" r="r" b="b"/>
                <a:pathLst>
                  <a:path w="209" h="124" extrusionOk="0">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30"/>
              <p:cNvSpPr/>
              <p:nvPr/>
            </p:nvSpPr>
            <p:spPr>
              <a:xfrm>
                <a:off x="-599176" y="2409403"/>
                <a:ext cx="69509" cy="375980"/>
              </a:xfrm>
              <a:custGeom>
                <a:avLst/>
                <a:gdLst/>
                <a:ahLst/>
                <a:cxnLst/>
                <a:rect l="l" t="t" r="r" b="b"/>
                <a:pathLst>
                  <a:path w="15" h="82" extrusionOk="0">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30"/>
              <p:cNvSpPr/>
              <p:nvPr/>
            </p:nvSpPr>
            <p:spPr>
              <a:xfrm>
                <a:off x="-558104" y="2494709"/>
                <a:ext cx="3825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30"/>
              <p:cNvSpPr/>
              <p:nvPr/>
            </p:nvSpPr>
            <p:spPr>
              <a:xfrm>
                <a:off x="396067" y="2494709"/>
                <a:ext cx="3789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30"/>
              <p:cNvSpPr/>
              <p:nvPr/>
            </p:nvSpPr>
            <p:spPr>
              <a:xfrm>
                <a:off x="313920" y="3309856"/>
                <a:ext cx="110582" cy="66350"/>
              </a:xfrm>
              <a:custGeom>
                <a:avLst/>
                <a:gdLst/>
                <a:ahLst/>
                <a:cxnLst/>
                <a:rect l="l" t="t" r="r" b="b"/>
                <a:pathLst>
                  <a:path w="24" h="14" extrusionOk="0">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30"/>
              <p:cNvSpPr/>
              <p:nvPr/>
            </p:nvSpPr>
            <p:spPr>
              <a:xfrm>
                <a:off x="313920" y="3388845"/>
                <a:ext cx="110582" cy="60031"/>
              </a:xfrm>
              <a:custGeom>
                <a:avLst/>
                <a:gdLst/>
                <a:ahLst/>
                <a:cxnLst/>
                <a:rect l="l" t="t" r="r" b="b"/>
                <a:pathLst>
                  <a:path w="24" h="13" extrusionOk="0">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30"/>
              <p:cNvSpPr/>
              <p:nvPr/>
            </p:nvSpPr>
            <p:spPr>
              <a:xfrm>
                <a:off x="373952" y="3448874"/>
                <a:ext cx="50400" cy="56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30"/>
              <p:cNvSpPr/>
              <p:nvPr/>
            </p:nvSpPr>
            <p:spPr>
              <a:xfrm>
                <a:off x="373952" y="3508905"/>
                <a:ext cx="504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30"/>
              <p:cNvSpPr/>
              <p:nvPr/>
            </p:nvSpPr>
            <p:spPr>
              <a:xfrm>
                <a:off x="317080" y="3319336"/>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30"/>
              <p:cNvSpPr/>
              <p:nvPr/>
            </p:nvSpPr>
            <p:spPr>
              <a:xfrm>
                <a:off x="318668" y="3393585"/>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30"/>
              <p:cNvSpPr/>
              <p:nvPr/>
            </p:nvSpPr>
            <p:spPr>
              <a:xfrm>
                <a:off x="336037" y="3404641"/>
                <a:ext cx="41073" cy="9479"/>
              </a:xfrm>
              <a:custGeom>
                <a:avLst/>
                <a:gdLst/>
                <a:ahLst/>
                <a:cxnLst/>
                <a:rect l="l" t="t" r="r" b="b"/>
                <a:pathLst>
                  <a:path w="9" h="2" extrusionOk="0">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0" name="Google Shape;580;p30"/>
              <p:cNvSpPr/>
              <p:nvPr/>
            </p:nvSpPr>
            <p:spPr>
              <a:xfrm>
                <a:off x="336037" y="3417279"/>
                <a:ext cx="22116" cy="9479"/>
              </a:xfrm>
              <a:custGeom>
                <a:avLst/>
                <a:gdLst/>
                <a:ahLst/>
                <a:cxnLst/>
                <a:rect l="l" t="t" r="r" b="b"/>
                <a:pathLst>
                  <a:path w="5" h="2" extrusionOk="0">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1" name="Google Shape;581;p30"/>
              <p:cNvSpPr/>
              <p:nvPr/>
            </p:nvSpPr>
            <p:spPr>
              <a:xfrm>
                <a:off x="378760" y="3459841"/>
                <a:ext cx="40800" cy="3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30"/>
              <p:cNvSpPr/>
              <p:nvPr/>
            </p:nvSpPr>
            <p:spPr>
              <a:xfrm>
                <a:off x="378760" y="3515224"/>
                <a:ext cx="40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30"/>
              <p:cNvSpPr/>
              <p:nvPr/>
            </p:nvSpPr>
            <p:spPr>
              <a:xfrm>
                <a:off x="272847" y="3508905"/>
                <a:ext cx="540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30"/>
              <p:cNvSpPr/>
              <p:nvPr/>
            </p:nvSpPr>
            <p:spPr>
              <a:xfrm>
                <a:off x="282325" y="3515224"/>
                <a:ext cx="34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30"/>
              <p:cNvSpPr/>
              <p:nvPr/>
            </p:nvSpPr>
            <p:spPr>
              <a:xfrm>
                <a:off x="174902" y="3508905"/>
                <a:ext cx="50400" cy="5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30"/>
              <p:cNvSpPr/>
              <p:nvPr/>
            </p:nvSpPr>
            <p:spPr>
              <a:xfrm>
                <a:off x="-99974" y="2791700"/>
                <a:ext cx="417054" cy="612941"/>
              </a:xfrm>
              <a:custGeom>
                <a:avLst/>
                <a:gdLst/>
                <a:ahLst/>
                <a:cxnLst/>
                <a:rect l="l" t="t" r="r" b="b"/>
                <a:pathLst>
                  <a:path w="91" h="133" extrusionOk="0">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30"/>
              <p:cNvSpPr/>
              <p:nvPr/>
            </p:nvSpPr>
            <p:spPr>
              <a:xfrm>
                <a:off x="-77859" y="2832775"/>
                <a:ext cx="372822" cy="533954"/>
              </a:xfrm>
              <a:custGeom>
                <a:avLst/>
                <a:gdLst/>
                <a:ahLst/>
                <a:cxnLst/>
                <a:rect l="l" t="t" r="r" b="b"/>
                <a:pathLst>
                  <a:path w="81" h="116" extrusionOk="0">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30"/>
              <p:cNvSpPr/>
              <p:nvPr/>
            </p:nvSpPr>
            <p:spPr>
              <a:xfrm>
                <a:off x="-403287" y="2222993"/>
                <a:ext cx="1020518" cy="1020515"/>
              </a:xfrm>
              <a:custGeom>
                <a:avLst/>
                <a:gdLst/>
                <a:ahLst/>
                <a:cxnLst/>
                <a:rect l="l" t="t" r="r" b="b"/>
                <a:pathLst>
                  <a:path w="222" h="221" extrusionOk="0">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30"/>
              <p:cNvSpPr/>
              <p:nvPr/>
            </p:nvSpPr>
            <p:spPr>
              <a:xfrm>
                <a:off x="-343257" y="2791700"/>
                <a:ext cx="900457" cy="451808"/>
              </a:xfrm>
              <a:custGeom>
                <a:avLst/>
                <a:gdLst/>
                <a:ahLst/>
                <a:cxnLst/>
                <a:rect l="l" t="t" r="r" b="b"/>
                <a:pathLst>
                  <a:path w="196" h="98" extrusionOk="0">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30"/>
              <p:cNvSpPr/>
              <p:nvPr/>
            </p:nvSpPr>
            <p:spPr>
              <a:xfrm>
                <a:off x="-226355" y="2832775"/>
                <a:ext cx="663497" cy="281196"/>
              </a:xfrm>
              <a:custGeom>
                <a:avLst/>
                <a:gdLst/>
                <a:ahLst/>
                <a:cxnLst/>
                <a:rect l="l" t="t" r="r" b="b"/>
                <a:pathLst>
                  <a:path w="144" h="61" extrusionOk="0">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30"/>
              <p:cNvSpPr/>
              <p:nvPr/>
            </p:nvSpPr>
            <p:spPr>
              <a:xfrm>
                <a:off x="-197920" y="2854890"/>
                <a:ext cx="612944" cy="227483"/>
              </a:xfrm>
              <a:custGeom>
                <a:avLst/>
                <a:gdLst/>
                <a:ahLst/>
                <a:cxnLst/>
                <a:rect l="l" t="t" r="r" b="b"/>
                <a:pathLst>
                  <a:path w="133" h="49" extrusionOk="0">
                    <a:moveTo>
                      <a:pt x="126" y="49"/>
                    </a:moveTo>
                    <a:cubicBezTo>
                      <a:pt x="6" y="49"/>
                      <a:pt x="6" y="49"/>
                      <a:pt x="6" y="49"/>
                    </a:cubicBezTo>
                    <a:cubicBezTo>
                      <a:pt x="3" y="49"/>
                      <a:pt x="0" y="46"/>
                      <a:pt x="0" y="43"/>
                    </a:cubicBezTo>
                    <a:cubicBezTo>
                      <a:pt x="0" y="6"/>
                      <a:pt x="0" y="6"/>
                      <a:pt x="0" y="6"/>
                    </a:cubicBezTo>
                    <a:cubicBezTo>
                      <a:pt x="0" y="3"/>
                      <a:pt x="3" y="0"/>
                      <a:pt x="6" y="0"/>
                    </a:cubicBezTo>
                    <a:cubicBezTo>
                      <a:pt x="126" y="0"/>
                      <a:pt x="126" y="0"/>
                      <a:pt x="126" y="0"/>
                    </a:cubicBezTo>
                    <a:cubicBezTo>
                      <a:pt x="130" y="0"/>
                      <a:pt x="133" y="3"/>
                      <a:pt x="133" y="6"/>
                    </a:cubicBezTo>
                    <a:cubicBezTo>
                      <a:pt x="133" y="43"/>
                      <a:pt x="133" y="43"/>
                      <a:pt x="133" y="43"/>
                    </a:cubicBezTo>
                    <a:cubicBezTo>
                      <a:pt x="133" y="46"/>
                      <a:pt x="130" y="49"/>
                      <a:pt x="12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30"/>
              <p:cNvSpPr/>
              <p:nvPr/>
            </p:nvSpPr>
            <p:spPr>
              <a:xfrm>
                <a:off x="-125250" y="2914930"/>
                <a:ext cx="461288" cy="116902"/>
              </a:xfrm>
              <a:custGeom>
                <a:avLst/>
                <a:gdLst/>
                <a:ahLst/>
                <a:cxnLst/>
                <a:rect l="l" t="t" r="r" b="b"/>
                <a:pathLst>
                  <a:path w="100" h="25" extrusionOk="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30"/>
              <p:cNvSpPr/>
              <p:nvPr/>
            </p:nvSpPr>
            <p:spPr>
              <a:xfrm>
                <a:off x="-109454" y="2937047"/>
                <a:ext cx="436012" cy="66350"/>
              </a:xfrm>
              <a:custGeom>
                <a:avLst/>
                <a:gdLst/>
                <a:ahLst/>
                <a:cxnLst/>
                <a:rect l="l" t="t" r="r" b="b"/>
                <a:pathLst>
                  <a:path w="95" h="14" extrusionOk="0">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30"/>
              <p:cNvSpPr/>
              <p:nvPr/>
            </p:nvSpPr>
            <p:spPr>
              <a:xfrm>
                <a:off x="-191601" y="2390447"/>
                <a:ext cx="606625" cy="331747"/>
              </a:xfrm>
              <a:custGeom>
                <a:avLst/>
                <a:gdLst/>
                <a:ahLst/>
                <a:cxnLst/>
                <a:rect l="l" t="t" r="r" b="b"/>
                <a:pathLst>
                  <a:path w="132" h="72" extrusionOk="0">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30"/>
              <p:cNvSpPr/>
              <p:nvPr/>
            </p:nvSpPr>
            <p:spPr>
              <a:xfrm>
                <a:off x="-27307" y="2494709"/>
                <a:ext cx="271717" cy="167454"/>
              </a:xfrm>
              <a:custGeom>
                <a:avLst/>
                <a:gdLst/>
                <a:ahLst/>
                <a:cxnLst/>
                <a:rect l="l" t="t" r="r" b="b"/>
                <a:pathLst>
                  <a:path w="59" h="36" extrusionOk="0">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30"/>
              <p:cNvSpPr/>
              <p:nvPr/>
            </p:nvSpPr>
            <p:spPr>
              <a:xfrm>
                <a:off x="-330619" y="2488390"/>
                <a:ext cx="101104" cy="53712"/>
              </a:xfrm>
              <a:custGeom>
                <a:avLst/>
                <a:gdLst/>
                <a:ahLst/>
                <a:cxnLst/>
                <a:rect l="l" t="t" r="r" b="b"/>
                <a:pathLst>
                  <a:path w="22" h="12" extrusionOk="0">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30"/>
              <p:cNvSpPr/>
              <p:nvPr/>
            </p:nvSpPr>
            <p:spPr>
              <a:xfrm>
                <a:off x="-330619" y="2542102"/>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30"/>
              <p:cNvSpPr/>
              <p:nvPr/>
            </p:nvSpPr>
            <p:spPr>
              <a:xfrm>
                <a:off x="-330619" y="2592654"/>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30"/>
              <p:cNvSpPr/>
              <p:nvPr/>
            </p:nvSpPr>
            <p:spPr>
              <a:xfrm>
                <a:off x="-321140" y="2422041"/>
                <a:ext cx="85306" cy="47393"/>
              </a:xfrm>
              <a:custGeom>
                <a:avLst/>
                <a:gdLst/>
                <a:ahLst/>
                <a:cxnLst/>
                <a:rect l="l" t="t" r="r" b="b"/>
                <a:pathLst>
                  <a:path w="19" h="10" extrusionOk="0">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30"/>
              <p:cNvSpPr/>
              <p:nvPr/>
            </p:nvSpPr>
            <p:spPr>
              <a:xfrm>
                <a:off x="-321150" y="2494701"/>
                <a:ext cx="85325" cy="41425"/>
              </a:xfrm>
              <a:custGeom>
                <a:avLst/>
                <a:gdLst/>
                <a:ahLst/>
                <a:cxnLst/>
                <a:rect l="l" t="t" r="r" b="b"/>
                <a:pathLst>
                  <a:path w="19" h="9" extrusionOk="0">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30"/>
              <p:cNvSpPr/>
              <p:nvPr/>
            </p:nvSpPr>
            <p:spPr>
              <a:xfrm>
                <a:off x="-321140" y="2551579"/>
                <a:ext cx="31200" cy="312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30"/>
              <p:cNvSpPr/>
              <p:nvPr/>
            </p:nvSpPr>
            <p:spPr>
              <a:xfrm>
                <a:off x="-321140" y="2598973"/>
                <a:ext cx="312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05" name="Google Shape;605;p30"/>
            <p:cNvGrpSpPr/>
            <p:nvPr/>
          </p:nvGrpSpPr>
          <p:grpSpPr>
            <a:xfrm>
              <a:off x="6038826" y="1352181"/>
              <a:ext cx="1280037" cy="1218904"/>
              <a:chOff x="6038826" y="1352181"/>
              <a:chExt cx="1280037" cy="1218904"/>
            </a:xfrm>
          </p:grpSpPr>
          <p:sp>
            <p:nvSpPr>
              <p:cNvPr id="606" name="Google Shape;606;p30"/>
              <p:cNvSpPr/>
              <p:nvPr/>
            </p:nvSpPr>
            <p:spPr>
              <a:xfrm>
                <a:off x="6121727" y="1399671"/>
                <a:ext cx="1197135" cy="318578"/>
              </a:xfrm>
              <a:custGeom>
                <a:avLst/>
                <a:gdLst/>
                <a:ahLst/>
                <a:cxnLst/>
                <a:rect l="l" t="t" r="r" b="b"/>
                <a:pathLst>
                  <a:path w="282" h="75" extrusionOk="0">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30"/>
              <p:cNvSpPr/>
              <p:nvPr/>
            </p:nvSpPr>
            <p:spPr>
              <a:xfrm>
                <a:off x="6121727" y="1829057"/>
                <a:ext cx="1197135" cy="318578"/>
              </a:xfrm>
              <a:custGeom>
                <a:avLst/>
                <a:gdLst/>
                <a:ahLst/>
                <a:cxnLst/>
                <a:rect l="l" t="t" r="r" b="b"/>
                <a:pathLst>
                  <a:path w="282" h="75" extrusionOk="0">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30"/>
              <p:cNvSpPr/>
              <p:nvPr/>
            </p:nvSpPr>
            <p:spPr>
              <a:xfrm>
                <a:off x="6121727" y="2252507"/>
                <a:ext cx="1197135" cy="318578"/>
              </a:xfrm>
              <a:custGeom>
                <a:avLst/>
                <a:gdLst/>
                <a:ahLst/>
                <a:cxnLst/>
                <a:rect l="l" t="t" r="r" b="b"/>
                <a:pathLst>
                  <a:path w="282" h="75" extrusionOk="0">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30"/>
              <p:cNvSpPr/>
              <p:nvPr/>
            </p:nvSpPr>
            <p:spPr>
              <a:xfrm>
                <a:off x="6440303" y="1451118"/>
                <a:ext cx="223146" cy="4909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30"/>
              <p:cNvSpPr/>
              <p:nvPr/>
            </p:nvSpPr>
            <p:spPr>
              <a:xfrm>
                <a:off x="6440303" y="1884461"/>
                <a:ext cx="223146" cy="4909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30"/>
              <p:cNvSpPr/>
              <p:nvPr/>
            </p:nvSpPr>
            <p:spPr>
              <a:xfrm>
                <a:off x="6440303" y="2307912"/>
                <a:ext cx="223146" cy="55043"/>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30"/>
              <p:cNvSpPr/>
              <p:nvPr/>
            </p:nvSpPr>
            <p:spPr>
              <a:xfrm>
                <a:off x="6440303" y="1989335"/>
                <a:ext cx="741960" cy="5132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30"/>
              <p:cNvSpPr/>
              <p:nvPr/>
            </p:nvSpPr>
            <p:spPr>
              <a:xfrm>
                <a:off x="6440303" y="2062548"/>
                <a:ext cx="741960" cy="1562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4" name="Google Shape;614;p30"/>
              <p:cNvSpPr/>
              <p:nvPr/>
            </p:nvSpPr>
            <p:spPr>
              <a:xfrm>
                <a:off x="6440303" y="2096187"/>
                <a:ext cx="741960" cy="1227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30"/>
              <p:cNvSpPr/>
              <p:nvPr/>
            </p:nvSpPr>
            <p:spPr>
              <a:xfrm>
                <a:off x="6440303" y="1544118"/>
                <a:ext cx="48869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30"/>
              <p:cNvSpPr/>
              <p:nvPr/>
            </p:nvSpPr>
            <p:spPr>
              <a:xfrm>
                <a:off x="6440303" y="1603480"/>
                <a:ext cx="74196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30"/>
              <p:cNvSpPr/>
              <p:nvPr/>
            </p:nvSpPr>
            <p:spPr>
              <a:xfrm>
                <a:off x="6966646" y="1544118"/>
                <a:ext cx="89258"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30"/>
              <p:cNvSpPr/>
              <p:nvPr/>
            </p:nvSpPr>
            <p:spPr>
              <a:xfrm>
                <a:off x="7097243" y="1544118"/>
                <a:ext cx="85167"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30"/>
              <p:cNvSpPr/>
              <p:nvPr/>
            </p:nvSpPr>
            <p:spPr>
              <a:xfrm>
                <a:off x="6440303" y="1645034"/>
                <a:ext cx="85167" cy="290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30"/>
              <p:cNvSpPr/>
              <p:nvPr/>
            </p:nvSpPr>
            <p:spPr>
              <a:xfrm>
                <a:off x="6440303" y="2410806"/>
                <a:ext cx="318727"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30"/>
              <p:cNvSpPr/>
              <p:nvPr/>
            </p:nvSpPr>
            <p:spPr>
              <a:xfrm>
                <a:off x="6867710" y="2410806"/>
                <a:ext cx="313892"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30"/>
              <p:cNvSpPr/>
              <p:nvPr/>
            </p:nvSpPr>
            <p:spPr>
              <a:xfrm>
                <a:off x="6610474" y="2485998"/>
                <a:ext cx="571626"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30"/>
              <p:cNvSpPr/>
              <p:nvPr/>
            </p:nvSpPr>
            <p:spPr>
              <a:xfrm>
                <a:off x="6430410" y="2485998"/>
                <a:ext cx="154343"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30"/>
              <p:cNvSpPr/>
              <p:nvPr/>
            </p:nvSpPr>
            <p:spPr>
              <a:xfrm>
                <a:off x="6792518" y="2410806"/>
                <a:ext cx="37935"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5" name="Google Shape;625;p30"/>
              <p:cNvGrpSpPr/>
              <p:nvPr/>
            </p:nvGrpSpPr>
            <p:grpSpPr>
              <a:xfrm>
                <a:off x="6176729" y="1447613"/>
                <a:ext cx="217108" cy="217584"/>
                <a:chOff x="5471892" y="3290059"/>
                <a:chExt cx="174300" cy="174654"/>
              </a:xfrm>
            </p:grpSpPr>
            <p:sp>
              <p:nvSpPr>
                <p:cNvPr id="626" name="Google Shape;626;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29" name="Google Shape;629;p30"/>
              <p:cNvGrpSpPr/>
              <p:nvPr/>
            </p:nvGrpSpPr>
            <p:grpSpPr>
              <a:xfrm>
                <a:off x="6053671" y="1352181"/>
                <a:ext cx="186001" cy="187981"/>
                <a:chOff x="5369111" y="3210252"/>
                <a:chExt cx="150037" cy="151634"/>
              </a:xfrm>
            </p:grpSpPr>
            <p:sp>
              <p:nvSpPr>
                <p:cNvPr id="630" name="Google Shape;630;p30"/>
                <p:cNvSpPr/>
                <p:nvPr/>
              </p:nvSpPr>
              <p:spPr>
                <a:xfrm>
                  <a:off x="5369111" y="3210252"/>
                  <a:ext cx="150037" cy="151634"/>
                </a:xfrm>
                <a:custGeom>
                  <a:avLst/>
                  <a:gdLst/>
                  <a:ahLst/>
                  <a:cxnLst/>
                  <a:rect l="l" t="t" r="r" b="b"/>
                  <a:pathLst>
                    <a:path w="44" h="44" extrusionOk="0">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30"/>
                <p:cNvSpPr/>
                <p:nvPr/>
              </p:nvSpPr>
              <p:spPr>
                <a:xfrm>
                  <a:off x="5384907" y="3227809"/>
                  <a:ext cx="116400" cy="113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30"/>
                <p:cNvSpPr/>
                <p:nvPr/>
              </p:nvSpPr>
              <p:spPr>
                <a:xfrm>
                  <a:off x="5394484" y="3234193"/>
                  <a:ext cx="99300" cy="100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33" name="Google Shape;633;p30"/>
              <p:cNvGrpSpPr/>
              <p:nvPr/>
            </p:nvGrpSpPr>
            <p:grpSpPr>
              <a:xfrm>
                <a:off x="6180229" y="1874601"/>
                <a:ext cx="217108" cy="217584"/>
                <a:chOff x="5471892" y="3290059"/>
                <a:chExt cx="174300" cy="174654"/>
              </a:xfrm>
            </p:grpSpPr>
            <p:sp>
              <p:nvSpPr>
                <p:cNvPr id="634" name="Google Shape;634;p30"/>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30"/>
                <p:cNvSpPr/>
                <p:nvPr/>
              </p:nvSpPr>
              <p:spPr>
                <a:xfrm>
                  <a:off x="5529353" y="3328218"/>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37" name="Google Shape;637;p30"/>
              <p:cNvGrpSpPr/>
              <p:nvPr/>
            </p:nvGrpSpPr>
            <p:grpSpPr>
              <a:xfrm>
                <a:off x="6180229" y="2298101"/>
                <a:ext cx="217108" cy="217584"/>
                <a:chOff x="5471892" y="3290059"/>
                <a:chExt cx="174300" cy="174654"/>
              </a:xfrm>
            </p:grpSpPr>
            <p:sp>
              <p:nvSpPr>
                <p:cNvPr id="638" name="Google Shape;638;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41" name="Google Shape;641;p30"/>
              <p:cNvSpPr/>
              <p:nvPr/>
            </p:nvSpPr>
            <p:spPr>
              <a:xfrm>
                <a:off x="6038826" y="2214911"/>
                <a:ext cx="186001" cy="186002"/>
              </a:xfrm>
              <a:custGeom>
                <a:avLst/>
                <a:gdLst/>
                <a:ahLst/>
                <a:cxnLst/>
                <a:rect l="l" t="t" r="r" b="b"/>
                <a:pathLst>
                  <a:path w="44" h="44" extrusionOk="0">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30"/>
              <p:cNvSpPr/>
              <p:nvPr/>
            </p:nvSpPr>
            <p:spPr>
              <a:xfrm>
                <a:off x="6058407" y="2240634"/>
                <a:ext cx="144301" cy="14021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30"/>
              <p:cNvSpPr/>
              <p:nvPr/>
            </p:nvSpPr>
            <p:spPr>
              <a:xfrm>
                <a:off x="6070280" y="2248549"/>
                <a:ext cx="123102" cy="123102"/>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 y="445135"/>
            <a:ext cx="7649210" cy="582930"/>
          </a:xfrm>
          <a:solidFill>
            <a:schemeClr val="bg2">
              <a:lumMod val="90000"/>
            </a:schemeClr>
          </a:solidFill>
        </p:spPr>
        <p:txBody>
          <a:bodyPr/>
          <a:lstStyle/>
          <a:p>
            <a:r>
              <a:rPr lang="en-US" altLang="en-US"/>
              <a:t>Problem Statement</a:t>
            </a:r>
          </a:p>
        </p:txBody>
      </p:sp>
      <p:sp>
        <p:nvSpPr>
          <p:cNvPr id="3" name="Text Placeholder 2"/>
          <p:cNvSpPr>
            <a:spLocks noGrp="1"/>
          </p:cNvSpPr>
          <p:nvPr>
            <p:ph type="body" idx="1"/>
          </p:nvPr>
        </p:nvSpPr>
        <p:spPr>
          <a:xfrm>
            <a:off x="568960" y="1203960"/>
            <a:ext cx="5087620" cy="3582035"/>
          </a:xfrm>
        </p:spPr>
        <p:txBody>
          <a:bodyPr/>
          <a:lstStyle/>
          <a:p>
            <a:pPr marL="152400" indent="0">
              <a:buNone/>
            </a:pPr>
            <a:r>
              <a:rPr lang="en-US" altLang="en-US" b="1" dirty="0"/>
              <a:t>Information Overload</a:t>
            </a:r>
          </a:p>
          <a:p>
            <a:r>
              <a:rPr lang="en-US" altLang="en-US" dirty="0"/>
              <a:t>Users often deal with huge documents (e.g., research papers, contracts) and struggle to find exact answers quickly.</a:t>
            </a:r>
          </a:p>
          <a:p>
            <a:endParaRPr lang="en-US" altLang="en-US" dirty="0"/>
          </a:p>
          <a:p>
            <a:pPr marL="152400" indent="0">
              <a:buNone/>
            </a:pPr>
            <a:r>
              <a:rPr lang="en-US" altLang="en-US" b="1" dirty="0"/>
              <a:t>Limitations of Traditional Chatbots</a:t>
            </a:r>
          </a:p>
          <a:p>
            <a:r>
              <a:rPr lang="en-US" altLang="en-US" dirty="0"/>
              <a:t>Most existing chatbots:</a:t>
            </a:r>
          </a:p>
          <a:p>
            <a:r>
              <a:rPr lang="en-US" altLang="en-US" dirty="0"/>
              <a:t>Give generic responses, not tailored to specific documents.</a:t>
            </a:r>
          </a:p>
          <a:p>
            <a:r>
              <a:rPr lang="en-US" altLang="en-US" dirty="0"/>
              <a:t>Depend on cloud services, leading to data privacy risks.</a:t>
            </a:r>
          </a:p>
          <a:p>
            <a:endParaRPr lang="en-US" altLang="en-US" dirty="0"/>
          </a:p>
          <a:p>
            <a:pPr marL="152400" indent="0">
              <a:buNone/>
            </a:pPr>
            <a:r>
              <a:rPr lang="en-US" altLang="en-US" b="1" dirty="0"/>
              <a:t>Need for an Offline, Secure Solution</a:t>
            </a:r>
          </a:p>
          <a:p>
            <a:r>
              <a:rPr lang="en-US" altLang="en-US" dirty="0"/>
              <a:t>A chatbot is needed that:</a:t>
            </a:r>
          </a:p>
          <a:p>
            <a:r>
              <a:rPr lang="en-US" altLang="en-US" dirty="0"/>
              <a:t>Works offline – no internet needed.</a:t>
            </a:r>
          </a:p>
          <a:p>
            <a:r>
              <a:rPr lang="en-US" altLang="en-US" dirty="0"/>
              <a:t>Keeps data private – nothing is sent to external servers.</a:t>
            </a:r>
          </a:p>
          <a:p>
            <a:r>
              <a:rPr lang="en-US" altLang="en-US" dirty="0"/>
              <a:t>Understands user-uploaded documents and gives accurate, context-aware answers.</a:t>
            </a:r>
          </a:p>
        </p:txBody>
      </p:sp>
      <p:grpSp>
        <p:nvGrpSpPr>
          <p:cNvPr id="671" name="Google Shape;671;p32"/>
          <p:cNvGrpSpPr/>
          <p:nvPr/>
        </p:nvGrpSpPr>
        <p:grpSpPr>
          <a:xfrm>
            <a:off x="5655945" y="1259840"/>
            <a:ext cx="2738755" cy="2424430"/>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3"/>
          <p:cNvSpPr txBox="1">
            <a:spLocks noGrp="1"/>
          </p:cNvSpPr>
          <p:nvPr>
            <p:ph type="title"/>
          </p:nvPr>
        </p:nvSpPr>
        <p:spPr>
          <a:xfrm>
            <a:off x="720090" y="571500"/>
            <a:ext cx="7703820" cy="540385"/>
          </a:xfrm>
          <a:prstGeom prst="rect">
            <a:avLst/>
          </a:prstGeom>
          <a:solidFill>
            <a:schemeClr val="bg2">
              <a:lumMod val="9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Literature Review</a:t>
            </a:r>
          </a:p>
        </p:txBody>
      </p:sp>
      <p:sp>
        <p:nvSpPr>
          <p:cNvPr id="771" name="Google Shape;771;p33"/>
          <p:cNvSpPr txBox="1">
            <a:spLocks noGrp="1"/>
          </p:cNvSpPr>
          <p:nvPr>
            <p:ph type="subTitle" idx="3"/>
          </p:nvPr>
        </p:nvSpPr>
        <p:spPr>
          <a:xfrm>
            <a:off x="720090" y="1851660"/>
            <a:ext cx="3413125" cy="2489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ltLang="en-US" b="1" dirty="0"/>
              <a:t>Large Language Models (LLMs)</a:t>
            </a:r>
          </a:p>
          <a:p>
            <a:pPr marL="0" lvl="0" indent="0" algn="just" rtl="0">
              <a:spcBef>
                <a:spcPts val="0"/>
              </a:spcBef>
              <a:spcAft>
                <a:spcPts val="0"/>
              </a:spcAft>
              <a:buNone/>
            </a:pPr>
            <a:r>
              <a:rPr lang="en-US" altLang="en-US" dirty="0"/>
              <a:t>Examples: GPT, BERT, </a:t>
            </a:r>
            <a:r>
              <a:rPr lang="en-US" altLang="en-US" dirty="0" err="1"/>
              <a:t>LLaMA</a:t>
            </a:r>
            <a:endParaRPr lang="en-US" altLang="en-US" dirty="0"/>
          </a:p>
          <a:p>
            <a:pPr marL="0" lvl="0" indent="0" algn="just" rtl="0">
              <a:spcBef>
                <a:spcPts val="0"/>
              </a:spcBef>
              <a:spcAft>
                <a:spcPts val="0"/>
              </a:spcAft>
              <a:buNone/>
            </a:pPr>
            <a:r>
              <a:rPr lang="en-US" altLang="en-US" dirty="0"/>
              <a:t>→ Trained to understand and generate human-like language.</a:t>
            </a:r>
          </a:p>
          <a:p>
            <a:pPr marL="0" lvl="0" indent="0" algn="just" rtl="0">
              <a:spcBef>
                <a:spcPts val="0"/>
              </a:spcBef>
              <a:spcAft>
                <a:spcPts val="0"/>
              </a:spcAft>
              <a:buNone/>
            </a:pPr>
            <a:endParaRPr lang="en-US" altLang="en-US" dirty="0"/>
          </a:p>
          <a:p>
            <a:pPr marL="0" lvl="0" indent="0" algn="just" rtl="0">
              <a:spcBef>
                <a:spcPts val="0"/>
              </a:spcBef>
              <a:spcAft>
                <a:spcPts val="0"/>
              </a:spcAft>
              <a:buNone/>
            </a:pPr>
            <a:r>
              <a:rPr lang="en-US" altLang="en-US" b="1" dirty="0"/>
              <a:t>Retrieval-Augmented Generation (RAG)</a:t>
            </a:r>
          </a:p>
          <a:p>
            <a:pPr marL="0" lvl="0" indent="0" algn="just" rtl="0">
              <a:spcBef>
                <a:spcPts val="0"/>
              </a:spcBef>
              <a:spcAft>
                <a:spcPts val="0"/>
              </a:spcAft>
              <a:buNone/>
            </a:pPr>
            <a:r>
              <a:rPr lang="en-US" altLang="en-US" dirty="0"/>
              <a:t>→ Retrieves relevant text from documents and generates answers based on that context.</a:t>
            </a:r>
          </a:p>
          <a:p>
            <a:pPr marL="0" lvl="0" indent="0" algn="just" rtl="0">
              <a:spcBef>
                <a:spcPts val="0"/>
              </a:spcBef>
              <a:spcAft>
                <a:spcPts val="0"/>
              </a:spcAft>
              <a:buNone/>
            </a:pPr>
            <a:r>
              <a:rPr lang="en-US" altLang="en-US" dirty="0"/>
              <a:t>→ Ensures more accurate and document-specific responses.</a:t>
            </a:r>
          </a:p>
          <a:p>
            <a:pPr marL="0" lvl="0" indent="0" algn="just" rtl="0">
              <a:spcBef>
                <a:spcPts val="0"/>
              </a:spcBef>
              <a:spcAft>
                <a:spcPts val="0"/>
              </a:spcAft>
              <a:buNone/>
            </a:pPr>
            <a:endParaRPr lang="en-US" altLang="en-US" dirty="0"/>
          </a:p>
          <a:p>
            <a:pPr marL="0" lvl="0" indent="0" algn="just" rtl="0">
              <a:spcBef>
                <a:spcPts val="0"/>
              </a:spcBef>
              <a:spcAft>
                <a:spcPts val="0"/>
              </a:spcAft>
              <a:buNone/>
            </a:pPr>
            <a:endParaRPr lang="en-US" altLang="en-US" dirty="0"/>
          </a:p>
        </p:txBody>
      </p:sp>
      <p:sp>
        <p:nvSpPr>
          <p:cNvPr id="772" name="Google Shape;772;p33"/>
          <p:cNvSpPr txBox="1">
            <a:spLocks noGrp="1"/>
          </p:cNvSpPr>
          <p:nvPr>
            <p:ph type="subTitle" idx="1"/>
          </p:nvPr>
        </p:nvSpPr>
        <p:spPr>
          <a:xfrm>
            <a:off x="720000" y="1275580"/>
            <a:ext cx="3413400" cy="477300"/>
          </a:xfrm>
          <a:prstGeom prst="rect">
            <a:avLst/>
          </a:prstGeom>
          <a:solidFill>
            <a:schemeClr val="bg2"/>
          </a:solidFill>
        </p:spPr>
        <p:txBody>
          <a:bodyPr spcFirstLastPara="1" wrap="square" lIns="91425" tIns="91425" rIns="91425" bIns="91425" anchor="b" anchorCtr="0">
            <a:noAutofit/>
          </a:bodyPr>
          <a:lstStyle/>
          <a:p>
            <a:pPr marL="0" lvl="0" indent="0" algn="l" rtl="0">
              <a:spcBef>
                <a:spcPts val="0"/>
              </a:spcBef>
              <a:spcAft>
                <a:spcPts val="0"/>
              </a:spcAft>
              <a:buNone/>
            </a:pPr>
            <a:r>
              <a:rPr lang="en-US" altLang="en-US"/>
              <a:t> Key Concepts</a:t>
            </a:r>
          </a:p>
        </p:txBody>
      </p:sp>
      <p:sp>
        <p:nvSpPr>
          <p:cNvPr id="773" name="Google Shape;773;p33"/>
          <p:cNvSpPr txBox="1">
            <a:spLocks noGrp="1"/>
          </p:cNvSpPr>
          <p:nvPr>
            <p:ph type="subTitle" idx="2"/>
          </p:nvPr>
        </p:nvSpPr>
        <p:spPr>
          <a:xfrm>
            <a:off x="4533903" y="1275580"/>
            <a:ext cx="3413400" cy="477300"/>
          </a:xfrm>
          <a:prstGeom prst="rect">
            <a:avLst/>
          </a:prstGeom>
          <a:solidFill>
            <a:schemeClr val="bg2"/>
          </a:solidFill>
        </p:spPr>
        <p:txBody>
          <a:bodyPr spcFirstLastPara="1" wrap="square" lIns="91425" tIns="91425" rIns="91425" bIns="91425" anchor="b" anchorCtr="0">
            <a:noAutofit/>
          </a:bodyPr>
          <a:lstStyle/>
          <a:p>
            <a:pPr marL="0" lvl="0" indent="0" algn="l" rtl="0">
              <a:spcBef>
                <a:spcPts val="0"/>
              </a:spcBef>
              <a:spcAft>
                <a:spcPts val="0"/>
              </a:spcAft>
              <a:buNone/>
            </a:pPr>
            <a:r>
              <a:rPr lang="en-US" altLang="en-US"/>
              <a:t>Technologies Used</a:t>
            </a:r>
          </a:p>
        </p:txBody>
      </p:sp>
      <p:sp>
        <p:nvSpPr>
          <p:cNvPr id="774" name="Google Shape;774;p33"/>
          <p:cNvSpPr txBox="1">
            <a:spLocks noGrp="1"/>
          </p:cNvSpPr>
          <p:nvPr>
            <p:ph type="subTitle" idx="4"/>
          </p:nvPr>
        </p:nvSpPr>
        <p:spPr>
          <a:xfrm>
            <a:off x="4534538" y="1811935"/>
            <a:ext cx="3413400" cy="1259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altLang="en-US" b="1" dirty="0"/>
              <a:t>FAISS (Facebook AI Similarity Search)</a:t>
            </a:r>
          </a:p>
          <a:p>
            <a:pPr marL="0" lvl="0" indent="0" algn="just" rtl="0">
              <a:spcBef>
                <a:spcPts val="0"/>
              </a:spcBef>
              <a:spcAft>
                <a:spcPts val="0"/>
              </a:spcAft>
              <a:buNone/>
            </a:pPr>
            <a:r>
              <a:rPr lang="en-US" altLang="en-US" dirty="0"/>
              <a:t>→ Fast and efficient search for similar chunks of text using vectors.</a:t>
            </a:r>
          </a:p>
          <a:p>
            <a:pPr marL="0" lvl="0" indent="0" algn="just" rtl="0">
              <a:spcBef>
                <a:spcPts val="0"/>
              </a:spcBef>
              <a:spcAft>
                <a:spcPts val="0"/>
              </a:spcAft>
              <a:buNone/>
            </a:pPr>
            <a:endParaRPr lang="en-US" altLang="en-US" dirty="0"/>
          </a:p>
          <a:p>
            <a:pPr marL="0" lvl="0" indent="0" algn="just" rtl="0">
              <a:spcBef>
                <a:spcPts val="0"/>
              </a:spcBef>
              <a:spcAft>
                <a:spcPts val="0"/>
              </a:spcAft>
              <a:buNone/>
            </a:pPr>
            <a:r>
              <a:rPr lang="en-US" altLang="en-US" b="1" dirty="0"/>
              <a:t>Sentence-Transformers</a:t>
            </a:r>
          </a:p>
          <a:p>
            <a:pPr marL="0" lvl="0" indent="0" algn="just" rtl="0">
              <a:spcBef>
                <a:spcPts val="0"/>
              </a:spcBef>
              <a:spcAft>
                <a:spcPts val="0"/>
              </a:spcAft>
              <a:buNone/>
            </a:pPr>
            <a:r>
              <a:rPr lang="en-US" altLang="en-US" dirty="0"/>
              <a:t>→ Turns document text into semantic vector embeddings (understandable by the model).</a:t>
            </a:r>
          </a:p>
          <a:p>
            <a:pPr marL="0" lvl="0" indent="0" algn="just" rtl="0">
              <a:spcBef>
                <a:spcPts val="0"/>
              </a:spcBef>
              <a:spcAft>
                <a:spcPts val="0"/>
              </a:spcAft>
              <a:buNone/>
            </a:pPr>
            <a:endParaRPr lang="en-US" altLang="en-US" dirty="0"/>
          </a:p>
          <a:p>
            <a:pPr marL="0" lvl="0" indent="0" algn="just" rtl="0">
              <a:spcBef>
                <a:spcPts val="0"/>
              </a:spcBef>
              <a:spcAft>
                <a:spcPts val="0"/>
              </a:spcAft>
              <a:buNone/>
            </a:pPr>
            <a:r>
              <a:rPr lang="en-US" altLang="en-US" b="1" dirty="0" err="1"/>
              <a:t>LangChain</a:t>
            </a:r>
            <a:endParaRPr lang="en-US" altLang="en-US" b="1" dirty="0"/>
          </a:p>
          <a:p>
            <a:pPr marL="0" lvl="0" indent="0" algn="just" rtl="0">
              <a:spcBef>
                <a:spcPts val="0"/>
              </a:spcBef>
              <a:spcAft>
                <a:spcPts val="0"/>
              </a:spcAft>
              <a:buNone/>
            </a:pPr>
            <a:r>
              <a:rPr lang="en-US" altLang="en-US" dirty="0"/>
              <a:t>→ Helps connect LLMs with tools like document loaders and memory systems.</a:t>
            </a:r>
          </a:p>
          <a:p>
            <a:pPr marL="0" lvl="0" indent="0" algn="just" rtl="0">
              <a:spcBef>
                <a:spcPts val="0"/>
              </a:spcBef>
              <a:spcAft>
                <a:spcPts val="0"/>
              </a:spcAft>
              <a:buNone/>
            </a:pPr>
            <a:endParaRPr lang="en-US" altLang="en-US" dirty="0"/>
          </a:p>
          <a:p>
            <a:pPr marL="0" lvl="0" indent="0" algn="just" rtl="0">
              <a:spcBef>
                <a:spcPts val="0"/>
              </a:spcBef>
              <a:spcAft>
                <a:spcPts val="0"/>
              </a:spcAft>
              <a:buNone/>
            </a:pPr>
            <a:r>
              <a:rPr lang="en-US" altLang="en-US" b="1" dirty="0"/>
              <a:t>llama.cpp</a:t>
            </a:r>
          </a:p>
          <a:p>
            <a:pPr marL="0" lvl="0" indent="0" algn="just" rtl="0">
              <a:spcBef>
                <a:spcPts val="0"/>
              </a:spcBef>
              <a:spcAft>
                <a:spcPts val="0"/>
              </a:spcAft>
              <a:buNone/>
            </a:pPr>
            <a:r>
              <a:rPr lang="en-US" altLang="en-US" dirty="0"/>
              <a:t>→ Allows running </a:t>
            </a:r>
            <a:r>
              <a:rPr lang="en-US" altLang="en-US" dirty="0" err="1"/>
              <a:t>LLaMA</a:t>
            </a:r>
            <a:r>
              <a:rPr lang="en-US" altLang="en-US" dirty="0"/>
              <a:t> models locally, even on GPUs – no need for internet.</a:t>
            </a:r>
          </a:p>
        </p:txBody>
      </p:sp>
      <p:grpSp>
        <p:nvGrpSpPr>
          <p:cNvPr id="788" name="Google Shape;788;p33"/>
          <p:cNvGrpSpPr/>
          <p:nvPr/>
        </p:nvGrpSpPr>
        <p:grpSpPr>
          <a:xfrm>
            <a:off x="8028467" y="1880688"/>
            <a:ext cx="761742" cy="1168207"/>
            <a:chOff x="8056294" y="1017723"/>
            <a:chExt cx="761742" cy="1168207"/>
          </a:xfrm>
        </p:grpSpPr>
        <p:grpSp>
          <p:nvGrpSpPr>
            <p:cNvPr id="789" name="Google Shape;789;p33"/>
            <p:cNvGrpSpPr/>
            <p:nvPr/>
          </p:nvGrpSpPr>
          <p:grpSpPr>
            <a:xfrm>
              <a:off x="8337491" y="1331024"/>
              <a:ext cx="480545" cy="481555"/>
              <a:chOff x="5471892" y="3290059"/>
              <a:chExt cx="174300" cy="174654"/>
            </a:xfrm>
          </p:grpSpPr>
          <p:sp>
            <p:nvSpPr>
              <p:cNvPr id="790" name="Google Shape;790;p3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3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2" name="Google Shape;792;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3" name="Google Shape;793;p33"/>
            <p:cNvGrpSpPr/>
            <p:nvPr/>
          </p:nvGrpSpPr>
          <p:grpSpPr>
            <a:xfrm>
              <a:off x="8185131" y="1017723"/>
              <a:ext cx="243759" cy="244271"/>
              <a:chOff x="5471892" y="3290059"/>
              <a:chExt cx="174300" cy="174654"/>
            </a:xfrm>
          </p:grpSpPr>
          <p:sp>
            <p:nvSpPr>
              <p:cNvPr id="794" name="Google Shape;794;p3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3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7" name="Google Shape;797;p33"/>
            <p:cNvGrpSpPr/>
            <p:nvPr/>
          </p:nvGrpSpPr>
          <p:grpSpPr>
            <a:xfrm>
              <a:off x="8056294" y="1812572"/>
              <a:ext cx="372601" cy="373357"/>
              <a:chOff x="5471892" y="3290059"/>
              <a:chExt cx="174300" cy="174654"/>
            </a:xfrm>
          </p:grpSpPr>
          <p:sp>
            <p:nvSpPr>
              <p:cNvPr id="798" name="Google Shape;798;p3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33"/>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p:nvPr/>
        </p:nvSpPr>
        <p:spPr>
          <a:xfrm>
            <a:off x="611505" y="467360"/>
            <a:ext cx="7598410" cy="554990"/>
          </a:xfrm>
          <a:prstGeom prst="rect">
            <a:avLst/>
          </a:prstGeom>
          <a:solidFill>
            <a:schemeClr val="bg2">
              <a:lumMod val="90000"/>
            </a:schemeClr>
          </a:solid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3000"/>
              <a:buFont typeface="Inter" panose="02000503000000020004"/>
              <a:buNone/>
              <a:defRPr sz="3000" b="1"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r>
              <a:rPr lang="en-US" altLang="en-US"/>
              <a:t>System Architecture</a:t>
            </a:r>
          </a:p>
        </p:txBody>
      </p:sp>
      <p:pic>
        <p:nvPicPr>
          <p:cNvPr id="8" name="Picture Placeholder 7" descr="Screenshot 2025-04-23 214444"/>
          <p:cNvPicPr>
            <a:picLocks noGrp="1" noChangeAspect="1"/>
          </p:cNvPicPr>
          <p:nvPr>
            <p:ph type="pic" idx="2"/>
          </p:nvPr>
        </p:nvPicPr>
        <p:blipFill>
          <a:blip r:embed="rId2"/>
          <a:stretch>
            <a:fillRect/>
          </a:stretch>
        </p:blipFill>
        <p:spPr>
          <a:xfrm>
            <a:off x="1979930" y="1348105"/>
            <a:ext cx="3873500" cy="34677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48360" y="618490"/>
            <a:ext cx="5668010" cy="460375"/>
          </a:xfrm>
          <a:prstGeom prst="rect">
            <a:avLst/>
          </a:prstGeom>
          <a:solidFill>
            <a:schemeClr val="bg2">
              <a:lumMod val="90000"/>
            </a:schemeClr>
          </a:solidFill>
        </p:spPr>
        <p:txBody>
          <a:bodyPr wrap="square" rtlCol="0">
            <a:spAutoFit/>
          </a:bodyPr>
          <a:lstStyle/>
          <a:p>
            <a:r>
              <a:rPr lang="en-US" altLang="en-US" sz="2400" b="1"/>
              <a:t>Implementation</a:t>
            </a:r>
          </a:p>
        </p:txBody>
      </p:sp>
      <p:sp>
        <p:nvSpPr>
          <p:cNvPr id="5" name="Text Box 4"/>
          <p:cNvSpPr txBox="1"/>
          <p:nvPr/>
        </p:nvSpPr>
        <p:spPr>
          <a:xfrm>
            <a:off x="827405" y="1419860"/>
            <a:ext cx="4825365" cy="2984500"/>
          </a:xfrm>
          <a:prstGeom prst="rect">
            <a:avLst/>
          </a:prstGeom>
          <a:noFill/>
        </p:spPr>
        <p:txBody>
          <a:bodyPr wrap="square" rtlCol="0">
            <a:spAutoFit/>
          </a:bodyPr>
          <a:lstStyle/>
          <a:p>
            <a:r>
              <a:rPr lang="en-US" altLang="en-US" sz="1600" b="1" dirty="0">
                <a:latin typeface="Lato" panose="020F0502020204030203" pitchFamily="34" charset="0"/>
                <a:ea typeface="Lato" panose="020F0502020204030203" pitchFamily="34" charset="0"/>
                <a:cs typeface="Lato" panose="020F0502020204030203" pitchFamily="34" charset="0"/>
              </a:rPr>
              <a:t> Frontend (app.py) – Built with </a:t>
            </a:r>
            <a:r>
              <a:rPr lang="en-US" altLang="en-US" sz="1600" b="1" dirty="0" err="1">
                <a:latin typeface="Lato" panose="020F0502020204030203" pitchFamily="34" charset="0"/>
                <a:ea typeface="Lato" panose="020F0502020204030203" pitchFamily="34" charset="0"/>
                <a:cs typeface="Lato" panose="020F0502020204030203" pitchFamily="34" charset="0"/>
              </a:rPr>
              <a:t>Streamlit</a:t>
            </a:r>
            <a:endParaRPr lang="en-US" altLang="en-US" sz="1600" b="1" dirty="0">
              <a:latin typeface="Lato" panose="020F0502020204030203" pitchFamily="34" charset="0"/>
              <a:ea typeface="Lato" panose="020F0502020204030203" pitchFamily="34" charset="0"/>
              <a:cs typeface="Lato" panose="020F0502020204030203" pitchFamily="34" charset="0"/>
            </a:endParaRPr>
          </a:p>
          <a:p>
            <a:endParaRPr lang="en-US" altLang="en-US" sz="1600" b="1" dirty="0">
              <a:latin typeface="Lato" panose="020F0502020204030203" pitchFamily="34" charset="0"/>
              <a:ea typeface="Lato" panose="020F0502020204030203" pitchFamily="34" charset="0"/>
              <a:cs typeface="Lato" panose="020F0502020204030203" pitchFamily="34" charset="0"/>
            </a:endParaRPr>
          </a:p>
          <a:p>
            <a:pPr marL="171450" indent="-171450">
              <a:buFont typeface="Wingdings" panose="05000000000000000000" charset="0"/>
              <a:buChar char="Ø"/>
            </a:pPr>
            <a:r>
              <a:rPr lang="en-US" altLang="en-US" sz="1200" b="1" u="sng" dirty="0">
                <a:latin typeface="Lato" panose="020F0502020204030203" pitchFamily="34" charset="0"/>
                <a:ea typeface="Lato" panose="020F0502020204030203" pitchFamily="34" charset="0"/>
                <a:cs typeface="Lato" panose="020F0502020204030203" pitchFamily="34" charset="0"/>
              </a:rPr>
              <a:t>User-Friendly Interface</a:t>
            </a:r>
          </a:p>
          <a:p>
            <a:r>
              <a:rPr lang="en-US" altLang="en-US" sz="1200" dirty="0" err="1">
                <a:latin typeface="Lato" panose="020F0502020204030203" pitchFamily="34" charset="0"/>
                <a:ea typeface="Lato" panose="020F0502020204030203" pitchFamily="34" charset="0"/>
                <a:cs typeface="Lato" panose="020F0502020204030203" pitchFamily="34" charset="0"/>
              </a:rPr>
              <a:t>Streamlit</a:t>
            </a:r>
            <a:r>
              <a:rPr lang="en-US" altLang="en-US" sz="1200" dirty="0">
                <a:latin typeface="Lato" panose="020F0502020204030203" pitchFamily="34" charset="0"/>
                <a:ea typeface="Lato" panose="020F0502020204030203" pitchFamily="34" charset="0"/>
                <a:cs typeface="Lato" panose="020F0502020204030203" pitchFamily="34" charset="0"/>
              </a:rPr>
              <a:t> provides a simple web interface where users can upload PDF/TXT files and enter their queries easily.</a:t>
            </a:r>
          </a:p>
          <a:p>
            <a:endParaRPr lang="en-US" altLang="en-US" sz="1200" dirty="0">
              <a:latin typeface="Lato" panose="020F0502020204030203" pitchFamily="34" charset="0"/>
              <a:ea typeface="Lato" panose="020F0502020204030203" pitchFamily="34" charset="0"/>
              <a:cs typeface="Lato" panose="020F0502020204030203" pitchFamily="34" charset="0"/>
            </a:endParaRPr>
          </a:p>
          <a:p>
            <a:pPr marL="171450" indent="-171450">
              <a:buFont typeface="Wingdings" panose="05000000000000000000" charset="0"/>
              <a:buChar char="Ø"/>
            </a:pPr>
            <a:r>
              <a:rPr lang="en-US" altLang="en-US" sz="1200" b="1" u="sng" dirty="0">
                <a:latin typeface="Lato" panose="020F0502020204030203" pitchFamily="34" charset="0"/>
                <a:ea typeface="Lato" panose="020F0502020204030203" pitchFamily="34" charset="0"/>
                <a:cs typeface="Lato" panose="020F0502020204030203" pitchFamily="34" charset="0"/>
              </a:rPr>
              <a:t>Live Interaction</a:t>
            </a:r>
          </a:p>
          <a:p>
            <a:r>
              <a:rPr lang="en-US" altLang="en-US" sz="1200" dirty="0">
                <a:latin typeface="Lato" panose="020F0502020204030203" pitchFamily="34" charset="0"/>
                <a:ea typeface="Lato" panose="020F0502020204030203" pitchFamily="34" charset="0"/>
                <a:cs typeface="Lato" panose="020F0502020204030203" pitchFamily="34" charset="0"/>
              </a:rPr>
              <a:t>The user’s input and chatbot’s response are shown in real time, making it visually clean and easy to read.</a:t>
            </a:r>
          </a:p>
          <a:p>
            <a:endParaRPr lang="en-US" altLang="en-US" sz="1200" dirty="0">
              <a:latin typeface="Lato" panose="020F0502020204030203" pitchFamily="34" charset="0"/>
              <a:ea typeface="Lato" panose="020F0502020204030203" pitchFamily="34" charset="0"/>
              <a:cs typeface="Lato" panose="020F0502020204030203" pitchFamily="34" charset="0"/>
            </a:endParaRPr>
          </a:p>
          <a:p>
            <a:pPr marL="171450" indent="-171450">
              <a:buFont typeface="Wingdings" panose="05000000000000000000" charset="0"/>
              <a:buChar char="Ø"/>
            </a:pPr>
            <a:r>
              <a:rPr lang="en-US" altLang="en-US" sz="1200" b="1" u="sng" dirty="0">
                <a:latin typeface="Lato" panose="020F0502020204030203" pitchFamily="34" charset="0"/>
                <a:ea typeface="Lato" panose="020F0502020204030203" pitchFamily="34" charset="0"/>
                <a:cs typeface="Lato" panose="020F0502020204030203" pitchFamily="34" charset="0"/>
              </a:rPr>
              <a:t>No Coding Knowledge Required</a:t>
            </a:r>
          </a:p>
          <a:p>
            <a:r>
              <a:rPr lang="en-US" altLang="en-US" sz="1200" dirty="0">
                <a:latin typeface="Lato" panose="020F0502020204030203" pitchFamily="34" charset="0"/>
                <a:ea typeface="Lato" panose="020F0502020204030203" pitchFamily="34" charset="0"/>
                <a:cs typeface="Lato" panose="020F0502020204030203" pitchFamily="34" charset="0"/>
              </a:rPr>
              <a:t>Anyone can use the chatbot just by uploading documents and typing queries—no technical skills needed.</a:t>
            </a:r>
          </a:p>
          <a:p>
            <a:endParaRPr lang="en-US" altLang="en-US" sz="1200" dirty="0">
              <a:latin typeface="Lato" panose="020F0502020204030203" pitchFamily="34" charset="0"/>
              <a:ea typeface="Lato" panose="020F0502020204030203" pitchFamily="34" charset="0"/>
              <a:cs typeface="Lato" panose="020F0502020204030203" pitchFamily="34" charset="0"/>
            </a:endParaRPr>
          </a:p>
          <a:p>
            <a:endParaRPr lang="en-US" altLang="en-US" sz="12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808990" y="555625"/>
            <a:ext cx="6986270" cy="4380865"/>
          </a:xfrm>
          <a:prstGeom prst="rect">
            <a:avLst/>
          </a:prstGeom>
          <a:noFill/>
        </p:spPr>
        <p:txBody>
          <a:bodyPr wrap="square" rtlCol="0">
            <a:noAutofit/>
          </a:bodyPr>
          <a:lstStyle/>
          <a:p>
            <a:r>
              <a:rPr lang="en-US" altLang="en-US" sz="1600" b="1" dirty="0">
                <a:latin typeface="Lato" panose="020F0502020204030203" pitchFamily="34" charset="0"/>
                <a:ea typeface="Lato" panose="020F0502020204030203" pitchFamily="34" charset="0"/>
                <a:cs typeface="Lato" panose="020F0502020204030203" pitchFamily="34" charset="0"/>
              </a:rPr>
              <a:t>Backend (chatbot.py) – Core Processing</a:t>
            </a:r>
          </a:p>
          <a:p>
            <a:endParaRPr lang="en-US" altLang="en-US" sz="1200"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charset="0"/>
              <a:buChar char="Ø"/>
            </a:pPr>
            <a:r>
              <a:rPr lang="en-US" altLang="en-US" sz="1200" b="1" u="sng" dirty="0">
                <a:latin typeface="Lato" panose="020F0502020204030203" pitchFamily="34" charset="0"/>
                <a:ea typeface="Lato" panose="020F0502020204030203" pitchFamily="34" charset="0"/>
                <a:cs typeface="Lato" panose="020F0502020204030203" pitchFamily="34" charset="0"/>
              </a:rPr>
              <a:t>RecursiveCharacterTextSplitter</a:t>
            </a:r>
          </a:p>
          <a:p>
            <a:r>
              <a:rPr lang="en-US" altLang="en-US" sz="1200" dirty="0">
                <a:latin typeface="Lato" panose="020F0502020204030203" pitchFamily="34" charset="0"/>
                <a:ea typeface="Lato" panose="020F0502020204030203" pitchFamily="34" charset="0"/>
                <a:cs typeface="Lato" panose="020F0502020204030203" pitchFamily="34" charset="0"/>
              </a:rPr>
              <a:t>To enable efficient retrieval and question-answering over large documents, the chatbot first splits documents into manageable text chunks using a smart text splitter from </a:t>
            </a:r>
            <a:r>
              <a:rPr lang="en-US" altLang="en-US" sz="1200" b="1" dirty="0" err="1">
                <a:latin typeface="Lato" panose="020F0502020204030203" pitchFamily="34" charset="0"/>
                <a:ea typeface="Lato" panose="020F0502020204030203" pitchFamily="34" charset="0"/>
                <a:cs typeface="Lato" panose="020F0502020204030203" pitchFamily="34" charset="0"/>
              </a:rPr>
              <a:t>LangChain</a:t>
            </a:r>
            <a:r>
              <a:rPr lang="en-US" altLang="en-US" sz="1200" dirty="0">
                <a:latin typeface="Lato" panose="020F0502020204030203" pitchFamily="34" charset="0"/>
                <a:ea typeface="Lato" panose="020F0502020204030203" pitchFamily="34" charset="0"/>
                <a:cs typeface="Lato" panose="020F0502020204030203" pitchFamily="34" charset="0"/>
              </a:rPr>
              <a:t>.</a:t>
            </a:r>
          </a:p>
          <a:p>
            <a:pPr marL="171450" lvl="2" indent="-171450">
              <a:buFont typeface="Arial" panose="020B0604020202020204" pitchFamily="34" charset="0"/>
              <a:buChar char="•"/>
            </a:pPr>
            <a:r>
              <a:rPr lang="en-US" altLang="en-US" sz="1200" dirty="0">
                <a:latin typeface="Lato" panose="020F0502020204030203" pitchFamily="34" charset="0"/>
                <a:ea typeface="Lato" panose="020F0502020204030203" pitchFamily="34" charset="0"/>
                <a:cs typeface="Lato" panose="020F0502020204030203" pitchFamily="34" charset="0"/>
              </a:rPr>
              <a:t>Breaks document into chunks of </a:t>
            </a:r>
            <a:r>
              <a:rPr lang="en-US" altLang="en-US" sz="1200" b="1" dirty="0">
                <a:latin typeface="Lato" panose="020F0502020204030203" pitchFamily="34" charset="0"/>
                <a:ea typeface="Lato" panose="020F0502020204030203" pitchFamily="34" charset="0"/>
                <a:cs typeface="Lato" panose="020F0502020204030203" pitchFamily="34" charset="0"/>
              </a:rPr>
              <a:t>1000 size (characters)</a:t>
            </a:r>
          </a:p>
          <a:p>
            <a:pPr marL="171450" lvl="2" indent="-171450">
              <a:buFont typeface="Arial" panose="020B0604020202020204" pitchFamily="34" charset="0"/>
              <a:buChar char="•"/>
            </a:pPr>
            <a:r>
              <a:rPr lang="en-US" altLang="en-US" sz="1200" dirty="0">
                <a:latin typeface="Lato" panose="020F0502020204030203" pitchFamily="34" charset="0"/>
                <a:ea typeface="Lato" panose="020F0502020204030203" pitchFamily="34" charset="0"/>
                <a:cs typeface="Lato" panose="020F0502020204030203" pitchFamily="34" charset="0"/>
              </a:rPr>
              <a:t>Adds overlap of </a:t>
            </a:r>
            <a:r>
              <a:rPr lang="en-US" altLang="en-US" sz="1200" b="1" dirty="0">
                <a:latin typeface="Lato" panose="020F0502020204030203" pitchFamily="34" charset="0"/>
                <a:ea typeface="Lato" panose="020F0502020204030203" pitchFamily="34" charset="0"/>
                <a:cs typeface="Lato" panose="020F0502020204030203" pitchFamily="34" charset="0"/>
              </a:rPr>
              <a:t>200 (characters)</a:t>
            </a:r>
            <a:r>
              <a:rPr lang="en-US" altLang="en-US" sz="1200" dirty="0">
                <a:latin typeface="Lato" panose="020F0502020204030203" pitchFamily="34" charset="0"/>
                <a:ea typeface="Lato" panose="020F0502020204030203" pitchFamily="34" charset="0"/>
                <a:cs typeface="Lato" panose="020F0502020204030203" pitchFamily="34" charset="0"/>
              </a:rPr>
              <a:t> between chunks to preserve context continuity</a:t>
            </a:r>
          </a:p>
          <a:p>
            <a:pPr marL="171450" lvl="2" indent="-171450">
              <a:buFont typeface="Arial" panose="020B0604020202020204" pitchFamily="34" charset="0"/>
              <a:buChar char="•"/>
            </a:pPr>
            <a:r>
              <a:rPr lang="en-US" altLang="en-US" sz="1200" b="1" dirty="0">
                <a:latin typeface="Lato" panose="020F0502020204030203" pitchFamily="34" charset="0"/>
                <a:ea typeface="Lato" panose="020F0502020204030203" pitchFamily="34" charset="0"/>
                <a:cs typeface="Lato" panose="020F0502020204030203" pitchFamily="34" charset="0"/>
              </a:rPr>
              <a:t>Recursively splits </a:t>
            </a:r>
            <a:r>
              <a:rPr lang="en-US" altLang="en-US" sz="1200" dirty="0">
                <a:latin typeface="Lato" panose="020F0502020204030203" pitchFamily="34" charset="0"/>
                <a:ea typeface="Lato" panose="020F0502020204030203" pitchFamily="34" charset="0"/>
                <a:cs typeface="Lato" panose="020F0502020204030203" pitchFamily="34" charset="0"/>
              </a:rPr>
              <a:t>on preferred boundaries to maintain semantic structure.</a:t>
            </a:r>
          </a:p>
          <a:p>
            <a:endParaRPr lang="en-US" altLang="en-US" sz="1200"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charset="0"/>
              <a:buChar char="Ø"/>
            </a:pPr>
            <a:r>
              <a:rPr lang="en-US" altLang="en-US" sz="1200" b="1" u="sng" dirty="0">
                <a:latin typeface="Lato" panose="020F0502020204030203" pitchFamily="34" charset="0"/>
                <a:ea typeface="Lato" panose="020F0502020204030203" pitchFamily="34" charset="0"/>
                <a:cs typeface="Lato" panose="020F0502020204030203" pitchFamily="34" charset="0"/>
              </a:rPr>
              <a:t>SentenceTransformer for Embedding</a:t>
            </a:r>
          </a:p>
          <a:p>
            <a:r>
              <a:rPr lang="en-US" altLang="en-US" sz="1200" dirty="0">
                <a:latin typeface="Lato" panose="020F0502020204030203" pitchFamily="34" charset="0"/>
                <a:ea typeface="Lato" panose="020F0502020204030203" pitchFamily="34" charset="0"/>
                <a:cs typeface="Lato" panose="020F0502020204030203" pitchFamily="34" charset="0"/>
              </a:rPr>
              <a:t>Converts chunks of the document into numerical vectors that represent semantic meaning, allowing the system to understand the content. We use a pretrained model – </a:t>
            </a:r>
            <a:r>
              <a:rPr lang="en-US" altLang="en-US" sz="1200" b="1" dirty="0">
                <a:latin typeface="Lato" panose="020F0502020204030203" pitchFamily="34" charset="0"/>
                <a:ea typeface="Lato" panose="020F0502020204030203" pitchFamily="34" charset="0"/>
                <a:cs typeface="Lato" panose="020F0502020204030203" pitchFamily="34" charset="0"/>
              </a:rPr>
              <a:t>all-MiniLM-L6-v2 </a:t>
            </a:r>
            <a:r>
              <a:rPr lang="en-US" altLang="en-US" sz="1200" dirty="0">
                <a:latin typeface="Lato" panose="020F0502020204030203" pitchFamily="34" charset="0"/>
                <a:ea typeface="Lato" panose="020F0502020204030203" pitchFamily="34" charset="0"/>
                <a:cs typeface="Lato" panose="020F0502020204030203" pitchFamily="34" charset="0"/>
              </a:rPr>
              <a:t>that creates 384-dimensional embeddings that work well for tasks like semantic search and RAG.</a:t>
            </a:r>
            <a:endParaRPr lang="en-US" altLang="en-US" sz="1200" b="1" dirty="0">
              <a:latin typeface="Lato" panose="020F0502020204030203" pitchFamily="34" charset="0"/>
              <a:ea typeface="Lato" panose="020F0502020204030203" pitchFamily="34" charset="0"/>
              <a:cs typeface="Lato" panose="020F0502020204030203" pitchFamily="34" charset="0"/>
            </a:endParaRPr>
          </a:p>
          <a:p>
            <a:endParaRPr lang="en-US" altLang="en-US" sz="1200"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charset="0"/>
              <a:buChar char="Ø"/>
            </a:pPr>
            <a:r>
              <a:rPr lang="en-US" altLang="en-US" sz="1200" b="1" u="sng" dirty="0">
                <a:latin typeface="Lato" panose="020F0502020204030203" pitchFamily="34" charset="0"/>
                <a:ea typeface="Lato" panose="020F0502020204030203" pitchFamily="34" charset="0"/>
                <a:cs typeface="Lato" panose="020F0502020204030203" pitchFamily="34" charset="0"/>
              </a:rPr>
              <a:t>FAISS for Similarity Search</a:t>
            </a:r>
          </a:p>
          <a:p>
            <a:r>
              <a:rPr lang="en-US" altLang="en-US" sz="1200" dirty="0">
                <a:latin typeface="Lato" panose="020F0502020204030203" pitchFamily="34" charset="0"/>
                <a:ea typeface="Lato" panose="020F0502020204030203" pitchFamily="34" charset="0"/>
                <a:cs typeface="Lato" panose="020F0502020204030203" pitchFamily="34" charset="0"/>
              </a:rPr>
              <a:t>These embeddings are stored in FAISS, which quickly retrieves the most relevant parts of the document based on the user’s query.</a:t>
            </a:r>
          </a:p>
          <a:p>
            <a:endParaRPr lang="en-US" altLang="en-US" sz="1200"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charset="0"/>
              <a:buChar char="Ø"/>
            </a:pPr>
            <a:r>
              <a:rPr lang="en-US" altLang="en-US" sz="1200" b="1" u="sng" dirty="0" err="1">
                <a:latin typeface="Lato" panose="020F0502020204030203" pitchFamily="34" charset="0"/>
                <a:ea typeface="Lato" panose="020F0502020204030203" pitchFamily="34" charset="0"/>
                <a:cs typeface="Lato" panose="020F0502020204030203" pitchFamily="34" charset="0"/>
              </a:rPr>
              <a:t>LLaMA</a:t>
            </a:r>
            <a:r>
              <a:rPr lang="en-US" altLang="en-US" sz="1200" b="1" u="sng" dirty="0">
                <a:latin typeface="Lato" panose="020F0502020204030203" pitchFamily="34" charset="0"/>
                <a:ea typeface="Lato" panose="020F0502020204030203" pitchFamily="34" charset="0"/>
                <a:cs typeface="Lato" panose="020F0502020204030203" pitchFamily="34" charset="0"/>
              </a:rPr>
              <a:t> via llama-</a:t>
            </a:r>
            <a:r>
              <a:rPr lang="en-US" altLang="en-US" sz="1200" b="1" u="sng" dirty="0" err="1">
                <a:latin typeface="Lato" panose="020F0502020204030203" pitchFamily="34" charset="0"/>
                <a:ea typeface="Lato" panose="020F0502020204030203" pitchFamily="34" charset="0"/>
                <a:cs typeface="Lato" panose="020F0502020204030203" pitchFamily="34" charset="0"/>
              </a:rPr>
              <a:t>cpp</a:t>
            </a:r>
            <a:r>
              <a:rPr lang="en-US" altLang="en-US" sz="1200" b="1" u="sng" dirty="0">
                <a:latin typeface="Lato" panose="020F0502020204030203" pitchFamily="34" charset="0"/>
                <a:ea typeface="Lato" panose="020F0502020204030203" pitchFamily="34" charset="0"/>
                <a:cs typeface="Lato" panose="020F0502020204030203" pitchFamily="34" charset="0"/>
              </a:rPr>
              <a:t>-python</a:t>
            </a:r>
          </a:p>
          <a:p>
            <a:r>
              <a:rPr lang="en-US" altLang="en-US" sz="1200" dirty="0">
                <a:latin typeface="Lato" panose="020F0502020204030203" pitchFamily="34" charset="0"/>
                <a:ea typeface="Lato" panose="020F0502020204030203" pitchFamily="34" charset="0"/>
                <a:cs typeface="Lato" panose="020F0502020204030203" pitchFamily="34" charset="0"/>
              </a:rPr>
              <a:t>This is the language model that runs locally (on CPU) and generates human-like, context-aware answers without any internet dependency.</a:t>
            </a:r>
          </a:p>
          <a:p>
            <a:r>
              <a:rPr lang="en-US" altLang="en-US" sz="1200" dirty="0">
                <a:latin typeface="Lato" panose="020F0502020204030203" pitchFamily="34" charset="0"/>
                <a:ea typeface="Lato" panose="020F0502020204030203" pitchFamily="34" charset="0"/>
                <a:cs typeface="Lato" panose="020F0502020204030203" pitchFamily="34" charset="0"/>
              </a:rPr>
              <a:t>LLM Model used: </a:t>
            </a:r>
            <a:r>
              <a:rPr lang="en-US" altLang="en-US" sz="1200" b="1" dirty="0">
                <a:latin typeface="Lato" panose="020F0502020204030203" pitchFamily="34" charset="0"/>
                <a:ea typeface="Lato" panose="020F0502020204030203" pitchFamily="34" charset="0"/>
                <a:cs typeface="Lato" panose="020F0502020204030203" pitchFamily="34" charset="0"/>
              </a:rPr>
              <a:t>Mistral 7B Instruct v0.1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Result</a:t>
            </a:r>
          </a:p>
        </p:txBody>
      </p:sp>
      <p:pic>
        <p:nvPicPr>
          <p:cNvPr id="5" name="Picture 4">
            <a:extLst>
              <a:ext uri="{FF2B5EF4-FFF2-40B4-BE49-F238E27FC236}">
                <a16:creationId xmlns:a16="http://schemas.microsoft.com/office/drawing/2014/main" id="{53F309A0-5AF2-6269-BE1B-3B29C98C0057}"/>
              </a:ext>
            </a:extLst>
          </p:cNvPr>
          <p:cNvPicPr>
            <a:picLocks noChangeAspect="1"/>
          </p:cNvPicPr>
          <p:nvPr/>
        </p:nvPicPr>
        <p:blipFill>
          <a:blip r:embed="rId2"/>
          <a:stretch>
            <a:fillRect/>
          </a:stretch>
        </p:blipFill>
        <p:spPr>
          <a:xfrm>
            <a:off x="921705" y="1074858"/>
            <a:ext cx="7300590" cy="356265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86*169"/>
  <p:tag name="TABLE_ENDDRAG_RECT" val="59*210*386*16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75*265"/>
  <p:tag name="TABLE_ENDDRAG_RECT" val="56*101*475*265"/>
</p:tagLst>
</file>

<file path=ppt/theme/theme1.xml><?xml version="1.0" encoding="utf-8"?>
<a:theme xmlns:a="http://schemas.openxmlformats.org/drawingml/2006/main"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828</Words>
  <Application>Microsoft Office PowerPoint</Application>
  <PresentationFormat>On-screen Show (16:9)</PresentationFormat>
  <Paragraphs>132</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Lato Light</vt:lpstr>
      <vt:lpstr>Nunito Light</vt:lpstr>
      <vt:lpstr>Lato</vt:lpstr>
      <vt:lpstr>Wingdings</vt:lpstr>
      <vt:lpstr>Arial</vt:lpstr>
      <vt:lpstr>Inter</vt:lpstr>
      <vt:lpstr>Archivo</vt:lpstr>
      <vt:lpstr>Calibri</vt:lpstr>
      <vt:lpstr>Chatbot Social Media Strategy by Slidesgo</vt:lpstr>
      <vt:lpstr>PowerPoint Presentation</vt:lpstr>
      <vt:lpstr>Contents </vt:lpstr>
      <vt:lpstr>Introduction</vt:lpstr>
      <vt:lpstr>Problem Statement</vt:lpstr>
      <vt:lpstr>Literature Review</vt:lpstr>
      <vt:lpstr>PowerPoint Presentation</vt:lpstr>
      <vt:lpstr>PowerPoint Presentation</vt:lpstr>
      <vt:lpstr>PowerPoint Presentation</vt:lpstr>
      <vt:lpstr>Result</vt:lpstr>
      <vt:lpstr>Applications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Jagjeet Moharana</cp:lastModifiedBy>
  <cp:revision>4</cp:revision>
  <dcterms:created xsi:type="dcterms:W3CDTF">2025-04-23T17:07:41Z</dcterms:created>
  <dcterms:modified xsi:type="dcterms:W3CDTF">2025-04-25T07:09:21Z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52078AB8BBB04235964C0F267A89FD84_13</vt:lpwstr>
  </property>
  <property fmtid="{D5CDD505-2E9C-101B-9397-08002B2CF9AE}" pid="3" name="KSOProductBuildVer">
    <vt:lpwstr>1033-12.2.0.20795</vt:lpwstr>
  </property>
</Properties>
</file>