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252B-1208-FF45-8DE1-CBAEB6AA9192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EAA0-D9C6-4A40-B05F-AD889D55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gjitUvic/SENG-310-HTML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SENG-310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mr-IN" dirty="0" smtClean="0"/>
              <a:t>–</a:t>
            </a:r>
            <a:r>
              <a:rPr lang="en-US" dirty="0" smtClean="0"/>
              <a:t> 2 (HTML5 AND CSS3)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and Running with HTML5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any of your favorite text editor </a:t>
            </a:r>
            <a:r>
              <a:rPr lang="mr-IN" dirty="0" smtClean="0"/>
              <a:t>–</a:t>
            </a:r>
            <a:r>
              <a:rPr lang="en-US" dirty="0" smtClean="0"/>
              <a:t> Notepad, Notepad++, Atom or Sublime Text. </a:t>
            </a:r>
          </a:p>
          <a:p>
            <a:r>
              <a:rPr lang="en-US" dirty="0" smtClean="0"/>
              <a:t>Start writing your code in any of the selected editor and save the file using .html extension.</a:t>
            </a:r>
          </a:p>
          <a:p>
            <a:r>
              <a:rPr lang="en-US" dirty="0" smtClean="0"/>
              <a:t>Right click and open using your Web Browser.</a:t>
            </a:r>
          </a:p>
          <a:p>
            <a:r>
              <a:rPr lang="en-US" dirty="0" smtClean="0"/>
              <a:t>Clone the GitHub Repos - </a:t>
            </a:r>
            <a:r>
              <a:rPr lang="en-US" dirty="0" smtClean="0">
                <a:hlinkClick r:id="rId2"/>
              </a:rPr>
              <a:t>https://github.com/JagjitUvic/SENG-310-HTML5</a:t>
            </a:r>
            <a:r>
              <a:rPr lang="en-US" dirty="0" smtClean="0"/>
              <a:t> and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JagjitUvic</a:t>
            </a:r>
            <a:r>
              <a:rPr lang="en-US" dirty="0" smtClean="0"/>
              <a:t>/SENG-310-CSS3</a:t>
            </a:r>
          </a:p>
        </p:txBody>
      </p:sp>
    </p:spTree>
    <p:extLst>
      <p:ext uri="{BB962C8B-B14F-4D97-AF65-F5344CB8AC3E}">
        <p14:creationId xmlns:p14="http://schemas.microsoft.com/office/powerpoint/2010/main" val="614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Support in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HTML5 &lt;audio&gt; and &lt;video&gt; tags to add video/audio on page.</a:t>
            </a:r>
          </a:p>
          <a:p>
            <a:r>
              <a:rPr lang="en-US" dirty="0" smtClean="0"/>
              <a:t>Controls, </a:t>
            </a:r>
            <a:r>
              <a:rPr lang="en-US" dirty="0" err="1" smtClean="0"/>
              <a:t>autoplay</a:t>
            </a:r>
            <a:r>
              <a:rPr lang="en-US" dirty="0" smtClean="0"/>
              <a:t>, height, width, loop, </a:t>
            </a:r>
            <a:r>
              <a:rPr lang="en-US" dirty="0" err="1" smtClean="0"/>
              <a:t>src</a:t>
            </a:r>
            <a:r>
              <a:rPr lang="en-US" dirty="0" smtClean="0"/>
              <a:t>, type are basic video tag attributes.</a:t>
            </a:r>
          </a:p>
          <a:p>
            <a:r>
              <a:rPr lang="en-US" dirty="0" smtClean="0"/>
              <a:t>Controls, loop,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autoplay</a:t>
            </a:r>
            <a:r>
              <a:rPr lang="en-US" dirty="0" smtClean="0"/>
              <a:t> are basic audio tag attributes.</a:t>
            </a:r>
          </a:p>
          <a:p>
            <a:r>
              <a:rPr lang="en-US" dirty="0" smtClean="0"/>
              <a:t>Limitations </a:t>
            </a:r>
            <a:r>
              <a:rPr lang="mr-IN" dirty="0" smtClean="0"/>
              <a:t>–</a:t>
            </a:r>
            <a:r>
              <a:rPr lang="en-US" dirty="0" smtClean="0"/>
              <a:t> not all browsers support the full-screen preview, basic controls and tough to theme.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0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Autofocus and Placeholder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Autofocus is used to direct the browser which element(&lt;input&gt;) should be in focus/ highlighted when the browser loads the page.</a:t>
            </a:r>
          </a:p>
          <a:p>
            <a:r>
              <a:rPr lang="en-US" dirty="0" smtClean="0"/>
              <a:t>Placeholder is the text inside the textbox that directs user to know which type of text/input is expected from him.</a:t>
            </a:r>
          </a:p>
          <a:p>
            <a:r>
              <a:rPr lang="en-US" dirty="0" smtClean="0"/>
              <a:t>Placeholder to work on </a:t>
            </a:r>
            <a:r>
              <a:rPr lang="mr-IN" dirty="0" smtClean="0"/>
              <a:t>–</a:t>
            </a:r>
            <a:r>
              <a:rPr lang="en-US" dirty="0" smtClean="0"/>
              <a:t>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password and number.</a:t>
            </a:r>
          </a:p>
        </p:txBody>
      </p:sp>
    </p:spTree>
    <p:extLst>
      <p:ext uri="{BB962C8B-B14F-4D97-AF65-F5344CB8AC3E}">
        <p14:creationId xmlns:p14="http://schemas.microsoft.com/office/powerpoint/2010/main" val="4923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Editable Content/Footer and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its possible to edit the content within HTML.</a:t>
            </a:r>
          </a:p>
          <a:p>
            <a:r>
              <a:rPr lang="en-US" dirty="0" smtClean="0"/>
              <a:t>You can make a table, paragraph or a list editable.</a:t>
            </a:r>
          </a:p>
          <a:p>
            <a:r>
              <a:rPr lang="en-US" dirty="0" smtClean="0"/>
              <a:t>Now your HTML page has header and footer as a part of the logical element structure.</a:t>
            </a:r>
          </a:p>
          <a:p>
            <a:r>
              <a:rPr lang="en-US" dirty="0" smtClean="0"/>
              <a:t>Footer may contain things like copyright/contact Info.</a:t>
            </a:r>
          </a:p>
          <a:p>
            <a:r>
              <a:rPr lang="en-US" dirty="0" smtClean="0"/>
              <a:t>Header may have site branding and main menu.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 (Email)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type as email for an input field makes browser automatically check for email validations. Making it as Required is just about adding a Required attribute in the tag.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add certain set of rules to validate the input of a Text field.</a:t>
            </a:r>
          </a:p>
          <a:p>
            <a:r>
              <a:rPr lang="en-US" dirty="0" smtClean="0"/>
              <a:t>This could be any Number/Alphabet or you can specify the length of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Sliders/Marking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make those fancy price sliders just using HTML5.</a:t>
            </a:r>
          </a:p>
          <a:p>
            <a:r>
              <a:rPr lang="en-US" dirty="0" smtClean="0"/>
              <a:t>You can specify Min and Max value and also the step size.</a:t>
            </a:r>
          </a:p>
          <a:p>
            <a:r>
              <a:rPr lang="en-US" dirty="0" smtClean="0"/>
              <a:t>Marking Elements is used when you wish to highlight text, just like the search result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7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3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388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SENG-310 </vt:lpstr>
      <vt:lpstr>Up and Running with HTML5 </vt:lpstr>
      <vt:lpstr>Audio and Video Support in HTML 5</vt:lpstr>
      <vt:lpstr>Autofocus and Placeholder</vt:lpstr>
      <vt:lpstr>Editable Content/Footer and Header</vt:lpstr>
      <vt:lpstr>Input Types (Email)</vt:lpstr>
      <vt:lpstr>Regular Expressions</vt:lpstr>
      <vt:lpstr>Sliders/Marking Elements</vt:lpstr>
      <vt:lpstr>Thank You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SENG-310 </dc:title>
  <dc:creator>Jagjit Singh</dc:creator>
  <cp:lastModifiedBy>Jagjit Singh</cp:lastModifiedBy>
  <cp:revision>7</cp:revision>
  <dcterms:created xsi:type="dcterms:W3CDTF">2017-01-23T07:22:00Z</dcterms:created>
  <dcterms:modified xsi:type="dcterms:W3CDTF">2017-01-23T09:57:25Z</dcterms:modified>
</cp:coreProperties>
</file>