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jesh Verma" initials="BV" lastIdx="1" clrIdx="0">
    <p:extLst>
      <p:ext uri="{19B8F6BF-5375-455C-9EA6-DF929625EA0E}">
        <p15:presenceInfo xmlns:p15="http://schemas.microsoft.com/office/powerpoint/2012/main" userId="13e332b8f05bb5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8T17:45:06.417" idx="1">
    <p:pos x="7112" y="3255"/>
    <p:text>SUNRISE CENTRAL SCHOOL HARPUR NAI BASTI BALLIA 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1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1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70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1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6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1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4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6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4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D875-5A92-53B2-9BF3-259F890BE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1726" y="1728205"/>
            <a:ext cx="7197726" cy="2247761"/>
          </a:xfrm>
        </p:spPr>
        <p:txBody>
          <a:bodyPr/>
          <a:lstStyle/>
          <a:p>
            <a:r>
              <a:rPr lang="en-GB" dirty="0"/>
              <a:t>Welcome 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CE9AB-001E-CB74-F335-CF60FA1F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3474" y="4276256"/>
            <a:ext cx="7197726" cy="1728205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SUNRISE CENTRAL SCHOOL HARPUR NAI BASTI BALLIA</a:t>
            </a:r>
          </a:p>
        </p:txBody>
      </p:sp>
    </p:spTree>
    <p:extLst>
      <p:ext uri="{BB962C8B-B14F-4D97-AF65-F5344CB8AC3E}">
        <p14:creationId xmlns:p14="http://schemas.microsoft.com/office/powerpoint/2010/main" val="398404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6429-5109-F1D8-6097-E07680F1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475" y="889723"/>
            <a:ext cx="10131425" cy="1456267"/>
          </a:xfrm>
        </p:spPr>
        <p:txBody>
          <a:bodyPr/>
          <a:lstStyle/>
          <a:p>
            <a:r>
              <a:rPr lang="en-GB" dirty="0"/>
              <a:t>School facilities: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F8D9-1729-6BB0-068C-2A9F9644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633464"/>
            <a:ext cx="10948306" cy="3025870"/>
          </a:xfrm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b="1" dirty="0"/>
              <a:t>Academics: Smart classes, science labs, computer lab, and library.</a:t>
            </a:r>
            <a:endParaRPr lang="en-GB" sz="2400" b="1" dirty="0"/>
          </a:p>
          <a:p>
            <a:r>
              <a:rPr lang="en-US" sz="2400" b="1" dirty="0"/>
              <a:t>Activities: Dance, art &amp; craft, and various indoor &amp; outdoor games</a:t>
            </a:r>
            <a:endParaRPr lang="en-GB" sz="2400" b="1" dirty="0"/>
          </a:p>
          <a:p>
            <a:r>
              <a:rPr lang="en-US" sz="2400" b="1" dirty="0"/>
              <a:t>.Infrastructure: CCTV surveillance, spacious classrooms, and RO drinking water.Additional: Transport services, medical aid, </a:t>
            </a:r>
            <a:endParaRPr lang="en-GB" sz="2400" b="1" dirty="0"/>
          </a:p>
          <a:p>
            <a:r>
              <a:rPr lang="en-US" sz="2400" b="1" dirty="0"/>
              <a:t> </a:t>
            </a:r>
            <a:r>
              <a:rPr lang="en-GB" sz="2400" b="1" dirty="0"/>
              <a:t>No </a:t>
            </a:r>
            <a:r>
              <a:rPr lang="en-US" sz="2400" b="1" dirty="0"/>
              <a:t>re-admission charges policy.</a:t>
            </a:r>
          </a:p>
        </p:txBody>
      </p:sp>
    </p:spTree>
    <p:extLst>
      <p:ext uri="{BB962C8B-B14F-4D97-AF65-F5344CB8AC3E}">
        <p14:creationId xmlns:p14="http://schemas.microsoft.com/office/powerpoint/2010/main" val="259967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TF10001029</vt:lpstr>
      <vt:lpstr>Welcome to</vt:lpstr>
      <vt:lpstr>School facilities: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Brijesh Verma</dc:creator>
  <cp:lastModifiedBy>Brijesh Verma</cp:lastModifiedBy>
  <cp:revision>1</cp:revision>
  <dcterms:created xsi:type="dcterms:W3CDTF">2025-03-18T12:11:49Z</dcterms:created>
  <dcterms:modified xsi:type="dcterms:W3CDTF">2025-03-18T12:33:33Z</dcterms:modified>
</cp:coreProperties>
</file>