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3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1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9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7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4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FFDF-3F08-44AE-8D3D-A3713292CF8C}" type="datetimeFigureOut">
              <a:rPr lang="ko-KR" altLang="en-US" smtClean="0"/>
              <a:t>2017-05-28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D2A9-1486-4971-8E8C-8CD16D1F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7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52400" y="181504"/>
            <a:ext cx="9144000" cy="1655762"/>
          </a:xfrm>
        </p:spPr>
        <p:txBody>
          <a:bodyPr/>
          <a:lstStyle/>
          <a:p>
            <a:r>
              <a:rPr lang="ko-KR" altLang="en-US">
                <a:latin typeface="-윤고딕330" panose="02030504000101010101" pitchFamily="18" charset="-127"/>
                <a:ea typeface="-윤고딕330" panose="02030504000101010101" pitchFamily="18" charset="-127"/>
              </a:rPr>
              <a:t>■ 게임창 이미지 변경 하는 방법 </a:t>
            </a:r>
            <a:r>
              <a:rPr lang="en-US" altLang="ko-KR">
                <a:latin typeface="-윤고딕330" panose="02030504000101010101" pitchFamily="18" charset="-127"/>
                <a:ea typeface="-윤고딕330" panose="02030504000101010101" pitchFamily="18" charset="-127"/>
              </a:rPr>
              <a:t>(Background Image Change)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268" y="1744132"/>
            <a:ext cx="8292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원본 폴더에 본인이 원하는 이미지 파일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(jpg)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옮겨 놓습니다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!!</a:t>
            </a:r>
          </a:p>
          <a:p>
            <a:pPr marL="342900" indent="-342900">
              <a:buAutoNum type="arabicPeriod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 코드에서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“texture.jpg”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부분을 본인이 옮겨 놓은 파일명으로 바꿔줍니다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참 쉽죠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!?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05" y="717927"/>
            <a:ext cx="9646227" cy="8776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39797" y="825399"/>
            <a:ext cx="1226727" cy="702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9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417669" y="181504"/>
            <a:ext cx="9144000" cy="1655762"/>
          </a:xfrm>
        </p:spPr>
        <p:txBody>
          <a:bodyPr/>
          <a:lstStyle/>
          <a:p>
            <a:r>
              <a:rPr lang="ko-KR" altLang="en-US">
                <a:latin typeface="-윤고딕330" panose="02030504000101010101" pitchFamily="18" charset="-127"/>
                <a:ea typeface="-윤고딕330" panose="02030504000101010101" pitchFamily="18" charset="-127"/>
              </a:rPr>
              <a:t>■ 새로운 모양의 블럭모양 추가하는 방법</a:t>
            </a:r>
            <a:r>
              <a:rPr lang="en-US" altLang="ko-KR">
                <a:latin typeface="-윤고딕330" panose="02030504000101010101" pitchFamily="18" charset="-127"/>
                <a:ea typeface="-윤고딕330" panose="02030504000101010101" pitchFamily="18" charset="-127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2573" y="2035129"/>
            <a:ext cx="8665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16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진수에 의해 블록 모양을 계산해야 합니다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옆의 그림을 예로 들어 보겠습니다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블럭모양을 형성하는 부분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주황색 색칠 부분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‘1’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들어간다고 생각해봅시다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그러면 위에서부터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0100, 0100, 0110, 0000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되겠지요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?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그러면 이것을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진수로 계산해봅시다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그러면 위에서부터 </a:t>
            </a:r>
            <a:r>
              <a:rPr lang="en-US" altLang="ko-KR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4, 4, 6, 0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되겠지요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!?</a:t>
            </a:r>
          </a:p>
          <a:p>
            <a:r>
              <a:rPr lang="en-US" altLang="ko-KR">
                <a:solidFill>
                  <a:srgbClr val="0070C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‘0xABCD’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형태에 이제 계산한 결과를 대입해 봅시다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A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에는 첫번째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즉 가장 상위에 위치한 블록의 결과값을 넣어줍니다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B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에는 두번째 블록의 결과값을 넣어줍니다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세번째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네번째도 마찬가지로 진행합니다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그러면 위에서부터 차례대로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0x4000, 0x0400, 0x0060, 0x0000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나오게 되겠습니다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그럼 덧셈하듯이 이를 더해주면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!!! </a:t>
            </a:r>
            <a:r>
              <a:rPr lang="en-US" altLang="ko-KR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0x4460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최종적으로 나오고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이것이 왼쪽 그림 모양의 블록을 나타내는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16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진수가 되겠습니다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8" y="1998018"/>
            <a:ext cx="23431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6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417669" y="181504"/>
            <a:ext cx="9144000" cy="1655762"/>
          </a:xfrm>
        </p:spPr>
        <p:txBody>
          <a:bodyPr/>
          <a:lstStyle/>
          <a:p>
            <a:r>
              <a:rPr lang="ko-KR" altLang="en-US">
                <a:latin typeface="-윤고딕330" panose="02030504000101010101" pitchFamily="18" charset="-127"/>
                <a:ea typeface="-윤고딕330" panose="02030504000101010101" pitchFamily="18" charset="-127"/>
              </a:rPr>
              <a:t>■ 새로운 모양의 블럭모양 추가하는 방법</a:t>
            </a:r>
            <a:r>
              <a:rPr lang="en-US" altLang="ko-KR">
                <a:latin typeface="-윤고딕330" panose="02030504000101010101" pitchFamily="18" charset="-127"/>
                <a:ea typeface="-윤고딕330" panose="02030504000101010101" pitchFamily="18" charset="-127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4658" y="1620460"/>
            <a:ext cx="6222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그러나 하나의 블록 모양을 만들었다고 끝이 아닙니다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왜냐하면 테트리스는 기본적으로 블록을 회전시키면서 진행하는 게임이고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이는 결국 만든 블록모양이 회전되었을 때 변화되는 모습을 갖춘 모양도 각각 존재해야 한다는 소리겠죠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!?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왼쪽 그림을 보시면 어느정도 이해가 가실겁니다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그럼 방법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에서 설명드린대로 회전했을 때 나타나는 도형들도 똑같은 방식으로 계산해서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16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진수를 구해놓습니다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4" y="894223"/>
            <a:ext cx="4230945" cy="55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417669" y="181504"/>
            <a:ext cx="9144000" cy="1655762"/>
          </a:xfrm>
        </p:spPr>
        <p:txBody>
          <a:bodyPr/>
          <a:lstStyle/>
          <a:p>
            <a:r>
              <a:rPr lang="ko-KR" altLang="en-US">
                <a:latin typeface="-윤고딕330" panose="02030504000101010101" pitchFamily="18" charset="-127"/>
                <a:ea typeface="-윤고딕330" panose="02030504000101010101" pitchFamily="18" charset="-127"/>
              </a:rPr>
              <a:t>■ 새로운 모양의 블럭모양 추가하는 방법</a:t>
            </a:r>
            <a:r>
              <a:rPr lang="en-US" altLang="ko-KR">
                <a:latin typeface="-윤고딕330" panose="02030504000101010101" pitchFamily="18" charset="-127"/>
                <a:ea typeface="-윤고딕330" panose="02030504000101010101" pitchFamily="18" charset="-127"/>
              </a:rPr>
              <a:t> 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5" y="1456487"/>
            <a:ext cx="5762625" cy="3668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1319" y="1837266"/>
            <a:ext cx="4850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다음 코드는 블록을 지정하는 변수들과 모양을 결정하는 부분입니다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그러면 새로운 블럭모양을 저장할 변수를 만들어주고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내가 만든 블록모양에 대한 결과값들을 차례대로 넣어주시면 되겠습니다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 ^^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맨아래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z1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 제가 임의로 십자가 형태로 만든 블록모양 형태이고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십자 블록 같은 경우에는 아무리 회전시켜도 동일한 모양이겠지요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?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그래서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0x4E40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이라는 똑같은 값들이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번 중복되서 들어간 것입니다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7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363966" y="181504"/>
            <a:ext cx="9144000" cy="1655762"/>
          </a:xfrm>
        </p:spPr>
        <p:txBody>
          <a:bodyPr/>
          <a:lstStyle/>
          <a:p>
            <a:r>
              <a:rPr lang="ko-KR" altLang="en-US">
                <a:latin typeface="-윤고딕330" panose="02030504000101010101" pitchFamily="18" charset="-127"/>
                <a:ea typeface="-윤고딕330" panose="02030504000101010101" pitchFamily="18" charset="-127"/>
              </a:rPr>
              <a:t>■ 블록의 색깔 변경하는 방법</a:t>
            </a:r>
            <a:endParaRPr lang="en-US" altLang="ko-KR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5" y="1456487"/>
            <a:ext cx="5762625" cy="3668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5747" y="2834748"/>
            <a:ext cx="485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다음 코드에서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Color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부분만 본인이 원하는 색깔로 변경해서 적어주시면 끝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~~~!!!</a:t>
            </a:r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318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-윤고딕320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이장호</dc:creator>
  <cp:lastModifiedBy>이장호</cp:lastModifiedBy>
  <cp:revision>3</cp:revision>
  <dcterms:created xsi:type="dcterms:W3CDTF">2017-05-28T11:12:44Z</dcterms:created>
  <dcterms:modified xsi:type="dcterms:W3CDTF">2017-05-28T11:36:04Z</dcterms:modified>
</cp:coreProperties>
</file>