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bba2c2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bba2c2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bba2c27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bba2c27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bba2c27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bba2c27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ba2c27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bba2c27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bba2c27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bba2c27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ba2c27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bba2c27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bba2c27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bba2c27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ODEs for Physical Systems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98975" y="2428118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Jagpreet Jakhar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Supervisor: </a:t>
            </a:r>
            <a:r>
              <a:rPr lang="en-GB"/>
              <a:t>Dr. Matthew Ellis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 of Computer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University of Sheffield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Design &amp;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Conclusions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Future 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&amp; Implement</a:t>
            </a:r>
            <a:r>
              <a:rPr lang="en-GB"/>
              <a:t>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