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9" r:id="rId5"/>
    <p:sldId id="269" r:id="rId6"/>
    <p:sldId id="270" r:id="rId7"/>
    <p:sldId id="262" r:id="rId8"/>
    <p:sldId id="265" r:id="rId9"/>
    <p:sldId id="271" r:id="rId10"/>
    <p:sldId id="272" r:id="rId11"/>
    <p:sldId id="266" r:id="rId12"/>
    <p:sldId id="273" r:id="rId13"/>
    <p:sldId id="274" r:id="rId14"/>
    <p:sldId id="275" r:id="rId15"/>
    <p:sldId id="276" r:id="rId16"/>
    <p:sldId id="268" r:id="rId17"/>
    <p:sldId id="277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37AD33-D479-4CF4-840B-0FEF2131BCCB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72221A-A637-4885-A92E-375023AB5F0D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Multi-model Database (Document, Graph, Key/Value)</a:t>
          </a:r>
        </a:p>
      </dgm:t>
    </dgm:pt>
    <dgm:pt modelId="{23170203-B832-4B0C-BF6D-B83A0E116994}" type="parTrans" cxnId="{0C9E99B7-19AC-47F6-97D8-8AC98E43872F}">
      <dgm:prSet/>
      <dgm:spPr/>
      <dgm:t>
        <a:bodyPr/>
        <a:lstStyle/>
        <a:p>
          <a:endParaRPr lang="en-US"/>
        </a:p>
      </dgm:t>
    </dgm:pt>
    <dgm:pt modelId="{57398BB4-F988-46B0-BD69-17BED08A94E0}" type="sibTrans" cxnId="{0C9E99B7-19AC-47F6-97D8-8AC98E43872F}">
      <dgm:prSet/>
      <dgm:spPr/>
      <dgm:t>
        <a:bodyPr/>
        <a:lstStyle/>
        <a:p>
          <a:endParaRPr lang="en-US"/>
        </a:p>
      </dgm:t>
    </dgm:pt>
    <dgm:pt modelId="{DE7CAE25-AE86-47A5-8D57-1692E5FA21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/>
            <a:t>Flexible</a:t>
          </a:r>
        </a:p>
      </dgm:t>
    </dgm:pt>
    <dgm:pt modelId="{B9DE0A49-92DD-4F43-BC86-090113726128}" type="parTrans" cxnId="{82A582DF-598E-4A69-8EA6-7E665144BA9C}">
      <dgm:prSet/>
      <dgm:spPr/>
      <dgm:t>
        <a:bodyPr/>
        <a:lstStyle/>
        <a:p>
          <a:endParaRPr lang="en-US"/>
        </a:p>
      </dgm:t>
    </dgm:pt>
    <dgm:pt modelId="{5C096716-6267-416E-B61D-9613C2D49EBA}" type="sibTrans" cxnId="{82A582DF-598E-4A69-8EA6-7E665144BA9C}">
      <dgm:prSet/>
      <dgm:spPr/>
      <dgm:t>
        <a:bodyPr/>
        <a:lstStyle/>
        <a:p>
          <a:endParaRPr lang="en-US"/>
        </a:p>
      </dgm:t>
    </dgm:pt>
    <dgm:pt modelId="{B7DB40D2-0B59-4E76-9D52-99BCF44729A7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/>
            <a:t>Single core, single query language</a:t>
          </a:r>
        </a:p>
      </dgm:t>
    </dgm:pt>
    <dgm:pt modelId="{E421AF81-C6FC-4480-9AE6-D069ED416707}" type="parTrans" cxnId="{E4AF5BEB-DAF4-4D76-ACE6-65D0FC8F5A6E}">
      <dgm:prSet/>
      <dgm:spPr/>
      <dgm:t>
        <a:bodyPr/>
        <a:lstStyle/>
        <a:p>
          <a:endParaRPr lang="en-US"/>
        </a:p>
      </dgm:t>
    </dgm:pt>
    <dgm:pt modelId="{B42CEBC1-CFA0-40FA-B3FF-DB7594D72E84}" type="sibTrans" cxnId="{E4AF5BEB-DAF4-4D76-ACE6-65D0FC8F5A6E}">
      <dgm:prSet/>
      <dgm:spPr/>
      <dgm:t>
        <a:bodyPr/>
        <a:lstStyle/>
        <a:p>
          <a:endParaRPr lang="en-US"/>
        </a:p>
      </dgm:t>
    </dgm:pt>
    <dgm:pt modelId="{68494DF9-8CD3-4928-AFCA-56FAA93321BF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/>
            <a:t>AQL language</a:t>
          </a:r>
        </a:p>
      </dgm:t>
    </dgm:pt>
    <dgm:pt modelId="{F9A00FF2-1E58-4C98-A5DF-400E2C501A45}" type="parTrans" cxnId="{3A80CF4D-9B8A-4671-9B35-43E6E840E1BD}">
      <dgm:prSet/>
      <dgm:spPr/>
      <dgm:t>
        <a:bodyPr/>
        <a:lstStyle/>
        <a:p>
          <a:endParaRPr lang="en-US"/>
        </a:p>
      </dgm:t>
    </dgm:pt>
    <dgm:pt modelId="{140C9AC6-82E7-4A8C-A29C-37FF938A20B8}" type="sibTrans" cxnId="{3A80CF4D-9B8A-4671-9B35-43E6E840E1BD}">
      <dgm:prSet/>
      <dgm:spPr/>
      <dgm:t>
        <a:bodyPr/>
        <a:lstStyle/>
        <a:p>
          <a:endParaRPr lang="en-US"/>
        </a:p>
      </dgm:t>
    </dgm:pt>
    <dgm:pt modelId="{6A710B32-F3FF-490F-B4B9-04B4CDBD96BE}" type="pres">
      <dgm:prSet presAssocID="{9037AD33-D479-4CF4-840B-0FEF2131BCCB}" presName="diagram" presStyleCnt="0">
        <dgm:presLayoutVars>
          <dgm:dir/>
          <dgm:resizeHandles val="exact"/>
        </dgm:presLayoutVars>
      </dgm:prSet>
      <dgm:spPr/>
    </dgm:pt>
    <dgm:pt modelId="{77DF5567-1331-4D0D-BEC2-19EDC6CFF552}" type="pres">
      <dgm:prSet presAssocID="{8772221A-A637-4885-A92E-375023AB5F0D}" presName="node" presStyleLbl="node1" presStyleIdx="0" presStyleCnt="4">
        <dgm:presLayoutVars>
          <dgm:bulletEnabled val="1"/>
        </dgm:presLayoutVars>
      </dgm:prSet>
      <dgm:spPr/>
    </dgm:pt>
    <dgm:pt modelId="{F05D070D-F3CD-4ECA-B634-AE28A97DB833}" type="pres">
      <dgm:prSet presAssocID="{57398BB4-F988-46B0-BD69-17BED08A94E0}" presName="sibTrans" presStyleCnt="0"/>
      <dgm:spPr/>
    </dgm:pt>
    <dgm:pt modelId="{81813E2A-89D4-432D-B96E-206F676EEE77}" type="pres">
      <dgm:prSet presAssocID="{DE7CAE25-AE86-47A5-8D57-1692E5FA21E2}" presName="node" presStyleLbl="node1" presStyleIdx="1" presStyleCnt="4">
        <dgm:presLayoutVars>
          <dgm:bulletEnabled val="1"/>
        </dgm:presLayoutVars>
      </dgm:prSet>
      <dgm:spPr/>
    </dgm:pt>
    <dgm:pt modelId="{BD7EBADD-FD64-4565-A1BF-8CFACA8D5B55}" type="pres">
      <dgm:prSet presAssocID="{5C096716-6267-416E-B61D-9613C2D49EBA}" presName="sibTrans" presStyleCnt="0"/>
      <dgm:spPr/>
    </dgm:pt>
    <dgm:pt modelId="{0BF983C1-7740-4862-8B8D-AF79AE6E4C20}" type="pres">
      <dgm:prSet presAssocID="{B7DB40D2-0B59-4E76-9D52-99BCF44729A7}" presName="node" presStyleLbl="node1" presStyleIdx="2" presStyleCnt="4">
        <dgm:presLayoutVars>
          <dgm:bulletEnabled val="1"/>
        </dgm:presLayoutVars>
      </dgm:prSet>
      <dgm:spPr/>
    </dgm:pt>
    <dgm:pt modelId="{07F4DDFF-7DF7-4649-92A0-0D3034AF52C9}" type="pres">
      <dgm:prSet presAssocID="{B42CEBC1-CFA0-40FA-B3FF-DB7594D72E84}" presName="sibTrans" presStyleCnt="0"/>
      <dgm:spPr/>
    </dgm:pt>
    <dgm:pt modelId="{5E38B6EA-B60D-4CC0-8C5F-EE67B72BDBE0}" type="pres">
      <dgm:prSet presAssocID="{68494DF9-8CD3-4928-AFCA-56FAA93321BF}" presName="node" presStyleLbl="node1" presStyleIdx="3" presStyleCnt="4">
        <dgm:presLayoutVars>
          <dgm:bulletEnabled val="1"/>
        </dgm:presLayoutVars>
      </dgm:prSet>
      <dgm:spPr/>
    </dgm:pt>
  </dgm:ptLst>
  <dgm:cxnLst>
    <dgm:cxn modelId="{0DF04E25-09FC-4C12-9FF9-D675C9AC53AD}" type="presOf" srcId="{B7DB40D2-0B59-4E76-9D52-99BCF44729A7}" destId="{0BF983C1-7740-4862-8B8D-AF79AE6E4C20}" srcOrd="0" destOrd="0" presId="urn:microsoft.com/office/officeart/2005/8/layout/default"/>
    <dgm:cxn modelId="{8D02323F-2882-465E-BEB0-2A22DA568F69}" type="presOf" srcId="{9037AD33-D479-4CF4-840B-0FEF2131BCCB}" destId="{6A710B32-F3FF-490F-B4B9-04B4CDBD96BE}" srcOrd="0" destOrd="0" presId="urn:microsoft.com/office/officeart/2005/8/layout/default"/>
    <dgm:cxn modelId="{035A5967-F8E1-4633-AA93-B333998285C2}" type="presOf" srcId="{8772221A-A637-4885-A92E-375023AB5F0D}" destId="{77DF5567-1331-4D0D-BEC2-19EDC6CFF552}" srcOrd="0" destOrd="0" presId="urn:microsoft.com/office/officeart/2005/8/layout/default"/>
    <dgm:cxn modelId="{3A80CF4D-9B8A-4671-9B35-43E6E840E1BD}" srcId="{9037AD33-D479-4CF4-840B-0FEF2131BCCB}" destId="{68494DF9-8CD3-4928-AFCA-56FAA93321BF}" srcOrd="3" destOrd="0" parTransId="{F9A00FF2-1E58-4C98-A5DF-400E2C501A45}" sibTransId="{140C9AC6-82E7-4A8C-A29C-37FF938A20B8}"/>
    <dgm:cxn modelId="{FF015B86-FA02-42C6-AC93-F83B6025F7F3}" type="presOf" srcId="{68494DF9-8CD3-4928-AFCA-56FAA93321BF}" destId="{5E38B6EA-B60D-4CC0-8C5F-EE67B72BDBE0}" srcOrd="0" destOrd="0" presId="urn:microsoft.com/office/officeart/2005/8/layout/default"/>
    <dgm:cxn modelId="{0C9E99B7-19AC-47F6-97D8-8AC98E43872F}" srcId="{9037AD33-D479-4CF4-840B-0FEF2131BCCB}" destId="{8772221A-A637-4885-A92E-375023AB5F0D}" srcOrd="0" destOrd="0" parTransId="{23170203-B832-4B0C-BF6D-B83A0E116994}" sibTransId="{57398BB4-F988-46B0-BD69-17BED08A94E0}"/>
    <dgm:cxn modelId="{82A582DF-598E-4A69-8EA6-7E665144BA9C}" srcId="{9037AD33-D479-4CF4-840B-0FEF2131BCCB}" destId="{DE7CAE25-AE86-47A5-8D57-1692E5FA21E2}" srcOrd="1" destOrd="0" parTransId="{B9DE0A49-92DD-4F43-BC86-090113726128}" sibTransId="{5C096716-6267-416E-B61D-9613C2D49EBA}"/>
    <dgm:cxn modelId="{E4AF5BEB-DAF4-4D76-ACE6-65D0FC8F5A6E}" srcId="{9037AD33-D479-4CF4-840B-0FEF2131BCCB}" destId="{B7DB40D2-0B59-4E76-9D52-99BCF44729A7}" srcOrd="2" destOrd="0" parTransId="{E421AF81-C6FC-4480-9AE6-D069ED416707}" sibTransId="{B42CEBC1-CFA0-40FA-B3FF-DB7594D72E84}"/>
    <dgm:cxn modelId="{727D0AF5-20EF-4EFD-9400-B99ED6CA2394}" type="presOf" srcId="{DE7CAE25-AE86-47A5-8D57-1692E5FA21E2}" destId="{81813E2A-89D4-432D-B96E-206F676EEE77}" srcOrd="0" destOrd="0" presId="urn:microsoft.com/office/officeart/2005/8/layout/default"/>
    <dgm:cxn modelId="{964CB700-B450-4602-BAB1-D68B0D13301C}" type="presParOf" srcId="{6A710B32-F3FF-490F-B4B9-04B4CDBD96BE}" destId="{77DF5567-1331-4D0D-BEC2-19EDC6CFF552}" srcOrd="0" destOrd="0" presId="urn:microsoft.com/office/officeart/2005/8/layout/default"/>
    <dgm:cxn modelId="{A39FE8F2-C5DF-45B2-96E8-0495EB07E599}" type="presParOf" srcId="{6A710B32-F3FF-490F-B4B9-04B4CDBD96BE}" destId="{F05D070D-F3CD-4ECA-B634-AE28A97DB833}" srcOrd="1" destOrd="0" presId="urn:microsoft.com/office/officeart/2005/8/layout/default"/>
    <dgm:cxn modelId="{1725AACB-E503-4430-9B17-1C50DC0F517A}" type="presParOf" srcId="{6A710B32-F3FF-490F-B4B9-04B4CDBD96BE}" destId="{81813E2A-89D4-432D-B96E-206F676EEE77}" srcOrd="2" destOrd="0" presId="urn:microsoft.com/office/officeart/2005/8/layout/default"/>
    <dgm:cxn modelId="{172E1095-809D-4DF9-9AC9-CD98528085DD}" type="presParOf" srcId="{6A710B32-F3FF-490F-B4B9-04B4CDBD96BE}" destId="{BD7EBADD-FD64-4565-A1BF-8CFACA8D5B55}" srcOrd="3" destOrd="0" presId="urn:microsoft.com/office/officeart/2005/8/layout/default"/>
    <dgm:cxn modelId="{71C99626-74BA-4D5B-BF3F-C85ADAAA45EC}" type="presParOf" srcId="{6A710B32-F3FF-490F-B4B9-04B4CDBD96BE}" destId="{0BF983C1-7740-4862-8B8D-AF79AE6E4C20}" srcOrd="4" destOrd="0" presId="urn:microsoft.com/office/officeart/2005/8/layout/default"/>
    <dgm:cxn modelId="{ABAB7ECB-726E-4DEF-979F-5112AE3780D2}" type="presParOf" srcId="{6A710B32-F3FF-490F-B4B9-04B4CDBD96BE}" destId="{07F4DDFF-7DF7-4649-92A0-0D3034AF52C9}" srcOrd="5" destOrd="0" presId="urn:microsoft.com/office/officeart/2005/8/layout/default"/>
    <dgm:cxn modelId="{FD43A7BE-6D34-47B3-91D5-F4FD0CC5D48D}" type="presParOf" srcId="{6A710B32-F3FF-490F-B4B9-04B4CDBD96BE}" destId="{5E38B6EA-B60D-4CC0-8C5F-EE67B72BDBE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F5567-1331-4D0D-BEC2-19EDC6CFF552}">
      <dsp:nvSpPr>
        <dsp:cNvPr id="0" name=""/>
        <dsp:cNvSpPr/>
      </dsp:nvSpPr>
      <dsp:spPr>
        <a:xfrm>
          <a:off x="175727" y="1651"/>
          <a:ext cx="2787395" cy="1672437"/>
        </a:xfrm>
        <a:prstGeom prst="rect">
          <a:avLst/>
        </a:prstGeom>
        <a:solidFill>
          <a:schemeClr val="accent6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Multi-model Database (Document, Graph, Key/Value)</a:t>
          </a:r>
        </a:p>
      </dsp:txBody>
      <dsp:txXfrm>
        <a:off x="175727" y="1651"/>
        <a:ext cx="2787395" cy="1672437"/>
      </dsp:txXfrm>
    </dsp:sp>
    <dsp:sp modelId="{81813E2A-89D4-432D-B96E-206F676EEE77}">
      <dsp:nvSpPr>
        <dsp:cNvPr id="0" name=""/>
        <dsp:cNvSpPr/>
      </dsp:nvSpPr>
      <dsp:spPr>
        <a:xfrm>
          <a:off x="3241861" y="1651"/>
          <a:ext cx="2787395" cy="1672437"/>
        </a:xfrm>
        <a:prstGeom prst="rect">
          <a:avLst/>
        </a:prstGeom>
        <a:solidFill>
          <a:schemeClr val="accent6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Flexible</a:t>
          </a:r>
        </a:p>
      </dsp:txBody>
      <dsp:txXfrm>
        <a:off x="3241861" y="1651"/>
        <a:ext cx="2787395" cy="1672437"/>
      </dsp:txXfrm>
    </dsp:sp>
    <dsp:sp modelId="{0BF983C1-7740-4862-8B8D-AF79AE6E4C20}">
      <dsp:nvSpPr>
        <dsp:cNvPr id="0" name=""/>
        <dsp:cNvSpPr/>
      </dsp:nvSpPr>
      <dsp:spPr>
        <a:xfrm>
          <a:off x="175727" y="1952828"/>
          <a:ext cx="2787395" cy="1672437"/>
        </a:xfrm>
        <a:prstGeom prst="rect">
          <a:avLst/>
        </a:prstGeom>
        <a:solidFill>
          <a:schemeClr val="accent6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Single core, single query language</a:t>
          </a:r>
        </a:p>
      </dsp:txBody>
      <dsp:txXfrm>
        <a:off x="175727" y="1952828"/>
        <a:ext cx="2787395" cy="1672437"/>
      </dsp:txXfrm>
    </dsp:sp>
    <dsp:sp modelId="{5E38B6EA-B60D-4CC0-8C5F-EE67B72BDBE0}">
      <dsp:nvSpPr>
        <dsp:cNvPr id="0" name=""/>
        <dsp:cNvSpPr/>
      </dsp:nvSpPr>
      <dsp:spPr>
        <a:xfrm>
          <a:off x="3241861" y="1952828"/>
          <a:ext cx="2787395" cy="1672437"/>
        </a:xfrm>
        <a:prstGeom prst="rect">
          <a:avLst/>
        </a:prstGeom>
        <a:solidFill>
          <a:schemeClr val="accent6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AQL language</a:t>
          </a:r>
        </a:p>
      </dsp:txBody>
      <dsp:txXfrm>
        <a:off x="3241861" y="1952828"/>
        <a:ext cx="2787395" cy="1672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C90-CF3E-46E5-8202-FA466E763249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AA-6D56-44E6-BD5E-D54F4761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C90-CF3E-46E5-8202-FA466E763249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AA-6D56-44E6-BD5E-D54F4761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5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C90-CF3E-46E5-8202-FA466E763249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AA-6D56-44E6-BD5E-D54F4761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6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C90-CF3E-46E5-8202-FA466E763249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AA-6D56-44E6-BD5E-D54F4761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9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C90-CF3E-46E5-8202-FA466E763249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AA-6D56-44E6-BD5E-D54F4761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6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C90-CF3E-46E5-8202-FA466E763249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AA-6D56-44E6-BD5E-D54F4761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9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C90-CF3E-46E5-8202-FA466E763249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AA-6D56-44E6-BD5E-D54F4761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8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C90-CF3E-46E5-8202-FA466E763249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AA-6D56-44E6-BD5E-D54F4761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7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C90-CF3E-46E5-8202-FA466E763249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AA-6D56-44E6-BD5E-D54F4761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0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C90-CF3E-46E5-8202-FA466E763249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AA-6D56-44E6-BD5E-D54F4761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8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1C90-CF3E-46E5-8202-FA466E763249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C0AA-6D56-44E6-BD5E-D54F4761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5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B1C90-CF3E-46E5-8202-FA466E763249}" type="datetimeFigureOut">
              <a:rPr lang="en-US" smtClean="0"/>
              <a:t>04-Dec-18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EC0AA-6D56-44E6-BD5E-D54F4761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83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4CE2-EAC0-4168-91F3-3483E6848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1118586"/>
            <a:ext cx="4645250" cy="2320067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/>
              <a:t>ArangoDB NoSQL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19D19-5F94-4CD3-8F55-5010A7D3F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0120" y="3745055"/>
            <a:ext cx="2928879" cy="1509570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By: </a:t>
            </a:r>
          </a:p>
          <a:p>
            <a:pPr algn="l"/>
            <a:r>
              <a:rPr lang="en-US" sz="2000" dirty="0" err="1"/>
              <a:t>Manasi</a:t>
            </a:r>
            <a:r>
              <a:rPr lang="en-US" sz="2000" dirty="0"/>
              <a:t> Burange:1021128</a:t>
            </a:r>
          </a:p>
          <a:p>
            <a:pPr algn="l"/>
            <a:r>
              <a:rPr lang="en-US" sz="2000" dirty="0"/>
              <a:t>Jagrithi P Chittiappa: 1033162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AE00C-B8CC-49DD-B5B3-84AF7701E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0" r="4019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34994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A3AA-F6E2-470C-A8D3-D7CA4272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Database: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AA1FA-8202-4333-8A0C-B31ED4A5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1070928"/>
            <a:ext cx="10515600" cy="55432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DC329E-D06E-4C9A-9FB1-04E11341E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630" y="1118910"/>
            <a:ext cx="9925050" cy="558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8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A3AA-F6E2-470C-A8D3-D7CA4272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AA1FA-8202-4333-8A0C-B31ED4A5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1070928"/>
            <a:ext cx="10515600" cy="55432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9913C-C220-47AC-8865-14C53BC91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88905"/>
            <a:ext cx="11144701" cy="530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5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A3AA-F6E2-470C-A8D3-D7CA4272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AA1FA-8202-4333-8A0C-B31ED4A5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1070928"/>
            <a:ext cx="10515600" cy="55432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B136D8-BBA5-4886-8BBC-E4037E3E2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7" y="1070928"/>
            <a:ext cx="10106025" cy="568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78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A3AA-F6E2-470C-A8D3-D7CA4272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AA1FA-8202-4333-8A0C-B31ED4A5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1070928"/>
            <a:ext cx="10515600" cy="55432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648DD-8BD9-4D59-AD43-BE6C76B31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76" y="0"/>
            <a:ext cx="6751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5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A3AA-F6E2-470C-A8D3-D7CA4272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AA1FA-8202-4333-8A0C-B31ED4A5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1070928"/>
            <a:ext cx="10515600" cy="55432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2607CA-B147-417D-BF49-F290B285E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0928"/>
            <a:ext cx="102108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08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AA1FA-8202-4333-8A0C-B31ED4A5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1070928"/>
            <a:ext cx="10515600" cy="55432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0F01816-D96B-415B-9C96-AB02F1F190A3}"/>
              </a:ext>
            </a:extLst>
          </p:cNvPr>
          <p:cNvSpPr txBox="1">
            <a:spLocks/>
          </p:cNvSpPr>
          <p:nvPr/>
        </p:nvSpPr>
        <p:spPr>
          <a:xfrm>
            <a:off x="838200" y="-88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 DEMO: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A5A279-BCED-472A-BD83-5B8B09EA0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73" y="1070928"/>
            <a:ext cx="5257800" cy="133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C5C73F-0EBE-4814-830B-05C7B4FCD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379" y="4339272"/>
            <a:ext cx="5448300" cy="1447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27094-473B-4272-850F-CFB117C06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873" y="4135107"/>
            <a:ext cx="5257800" cy="1943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BD2D4-F720-4B97-9D08-FC859A7195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379" y="1070928"/>
            <a:ext cx="5448300" cy="1315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4CBCF8-89C1-4734-8EC2-FFE589426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9954" y="2674455"/>
            <a:ext cx="5419725" cy="1200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A9E336-ADF8-4489-B488-B3F1CF99F0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873" y="2674455"/>
            <a:ext cx="52578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21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AA1FA-8202-4333-8A0C-B31ED4A5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2825750"/>
            <a:ext cx="6527165" cy="1031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algn="ctr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B0C571-10CA-451D-88E1-C6AE86923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2" y="1088978"/>
            <a:ext cx="12192000" cy="4182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9A44D9-212C-4E97-988A-E16A0C77E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342" y="177847"/>
            <a:ext cx="56959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0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AA1FA-8202-4333-8A0C-B31ED4A5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2825750"/>
            <a:ext cx="6527165" cy="1031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algn="ctr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7FAE5B-E4B8-4CB7-A6A4-35B154DF0473}"/>
              </a:ext>
            </a:extLst>
          </p:cNvPr>
          <p:cNvSpPr txBox="1">
            <a:spLocks/>
          </p:cNvSpPr>
          <p:nvPr/>
        </p:nvSpPr>
        <p:spPr>
          <a:xfrm>
            <a:off x="838200" y="-88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CRUD on ArangoDB – Document based:</a:t>
            </a:r>
          </a:p>
        </p:txBody>
      </p:sp>
    </p:spTree>
    <p:extLst>
      <p:ext uri="{BB962C8B-B14F-4D97-AF65-F5344CB8AC3E}">
        <p14:creationId xmlns:p14="http://schemas.microsoft.com/office/powerpoint/2010/main" val="2617461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6375" y="2841625"/>
            <a:ext cx="6254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Times New Roman"/>
                <a:cs typeface="Times New Roman"/>
              </a:rPr>
              <a:t>Thank</a:t>
            </a:r>
            <a:r>
              <a:rPr lang="en-US" sz="4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4400" b="1" dirty="0">
                <a:solidFill>
                  <a:schemeClr val="bg1"/>
                </a:solidFill>
                <a:latin typeface="Times New Roman"/>
                <a:cs typeface="Times New Roman"/>
              </a:rPr>
              <a:t>you</a:t>
            </a:r>
            <a:r>
              <a:rPr lang="en-US" sz="4400" dirty="0">
                <a:solidFill>
                  <a:schemeClr val="bg1"/>
                </a:solidFill>
                <a:latin typeface="Times New Roman"/>
                <a:cs typeface="Times New Roman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5289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DA3AA-F6E2-470C-A8D3-D7CA4272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9272B-122C-4F22-92DF-CBF565E65A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96" y="466159"/>
            <a:ext cx="3461319" cy="2683941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F39AB3-AD69-4219-BC46-C02579F4E98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96" y="3269547"/>
            <a:ext cx="3461319" cy="3122294"/>
          </a:xfrm>
          <a:prstGeom prst="rect">
            <a:avLst/>
          </a:prstGeom>
          <a:noFill/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628CFBF-75FF-4789-895E-8705E6D78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4182"/>
              </p:ext>
            </p:extLst>
          </p:nvPr>
        </p:nvGraphicFramePr>
        <p:xfrm>
          <a:off x="821515" y="2121762"/>
          <a:ext cx="6204984" cy="3626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282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DA3AA-F6E2-470C-A8D3-D7CA4272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u="sng">
                <a:solidFill>
                  <a:srgbClr val="FFFFFF"/>
                </a:solidFill>
              </a:rPr>
              <a:t>Data Model: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43AB4F-F80A-4EF0-AB18-93623A347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42" y="307731"/>
            <a:ext cx="3370205" cy="3997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50DBB3-55E3-47A7-AA0D-F36DD6073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288" y="307731"/>
            <a:ext cx="3370205" cy="399763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A8F6CE4-0E73-4FEA-85BB-8BEAE1D99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350" y="330045"/>
            <a:ext cx="3362665" cy="399763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07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A3AA-F6E2-470C-A8D3-D7CA4272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75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Set:</a:t>
            </a:r>
          </a:p>
        </p:txBody>
      </p:sp>
      <p:pic>
        <p:nvPicPr>
          <p:cNvPr id="4" name="Content Placeholder 3" descr="Characters_Screensho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395" r="-50395"/>
          <a:stretch>
            <a:fillRect/>
          </a:stretch>
        </p:blipFill>
        <p:spPr>
          <a:xfrm>
            <a:off x="234950" y="1320800"/>
            <a:ext cx="11957050" cy="5556250"/>
          </a:xfrm>
        </p:spPr>
      </p:pic>
      <p:sp>
        <p:nvSpPr>
          <p:cNvPr id="5" name="TextBox 4"/>
          <p:cNvSpPr txBox="1"/>
          <p:nvPr/>
        </p:nvSpPr>
        <p:spPr>
          <a:xfrm>
            <a:off x="444500" y="2841625"/>
            <a:ext cx="276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Characters.json</a:t>
            </a:r>
            <a:endParaRPr lang="en-US" sz="3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767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7375" y="2841625"/>
            <a:ext cx="20478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Traits.json</a:t>
            </a:r>
            <a:endParaRPr lang="en-US" sz="3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3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6" name="Content Placeholder 5" descr="Traits_Screensho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025" r="-131025"/>
          <a:stretch>
            <a:fillRect/>
          </a:stretch>
        </p:blipFill>
        <p:spPr>
          <a:xfrm>
            <a:off x="838200" y="639192"/>
            <a:ext cx="11262064" cy="5537771"/>
          </a:xfrm>
        </p:spPr>
      </p:pic>
    </p:spTree>
    <p:extLst>
      <p:ext uri="{BB962C8B-B14F-4D97-AF65-F5344CB8AC3E}">
        <p14:creationId xmlns:p14="http://schemas.microsoft.com/office/powerpoint/2010/main" val="49668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7375" y="2841625"/>
            <a:ext cx="238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ChildOf.json</a:t>
            </a:r>
            <a:endParaRPr lang="en-US" sz="3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4" name="Content Placeholder 3" descr="ChildOf_Screensho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912" r="-52912"/>
          <a:stretch>
            <a:fillRect/>
          </a:stretch>
        </p:blipFill>
        <p:spPr>
          <a:xfrm>
            <a:off x="838200" y="1835150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159165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DA3AA-F6E2-470C-A8D3-D7CA4272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u="sng">
                <a:solidFill>
                  <a:srgbClr val="FFFFFF"/>
                </a:solidFill>
              </a:rPr>
              <a:t>Starting DB: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33E606-0F47-411F-ACC3-B09CA0952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449" y="362647"/>
            <a:ext cx="4905077" cy="399763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8BF672-602E-4429-8566-3F4C4D8CB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1" y="362646"/>
            <a:ext cx="5060301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22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A3AA-F6E2-470C-A8D3-D7CA4272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Database: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AA1FA-8202-4333-8A0C-B31ED4A5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1070928"/>
            <a:ext cx="10515600" cy="55432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6142D-4BD3-495A-A594-C08909ECF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53" y="1098232"/>
            <a:ext cx="11440371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1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A3AA-F6E2-470C-A8D3-D7CA4272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Database: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AA1FA-8202-4333-8A0C-B31ED4A5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1070928"/>
            <a:ext cx="10515600" cy="55432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B8D3C1-7064-45F2-99C3-D7C9B1637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25" y="1138714"/>
            <a:ext cx="9854635" cy="55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8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88</Words>
  <Application>Microsoft Office PowerPoint</Application>
  <PresentationFormat>Widescreen</PresentationFormat>
  <Paragraphs>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ArangoDB NoSQL DATABASE</vt:lpstr>
      <vt:lpstr>Introduction:</vt:lpstr>
      <vt:lpstr>Data Model:</vt:lpstr>
      <vt:lpstr>Data Set:</vt:lpstr>
      <vt:lpstr>PowerPoint Presentation</vt:lpstr>
      <vt:lpstr>PowerPoint Presentation</vt:lpstr>
      <vt:lpstr>Starting DB:</vt:lpstr>
      <vt:lpstr>Created Database:</vt:lpstr>
      <vt:lpstr>Created Database:</vt:lpstr>
      <vt:lpstr>Created Database:</vt:lpstr>
      <vt:lpstr>Sample Data:</vt:lpstr>
      <vt:lpstr>Sample Data:</vt:lpstr>
      <vt:lpstr>Graph Model:</vt:lpstr>
      <vt:lpstr>Graph Model: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ArangoDB NoSQL DATABASE</dc:title>
  <dc:creator>Manasi Burange</dc:creator>
  <cp:lastModifiedBy>Manasi Burange</cp:lastModifiedBy>
  <cp:revision>11</cp:revision>
  <dcterms:created xsi:type="dcterms:W3CDTF">2018-11-07T19:52:15Z</dcterms:created>
  <dcterms:modified xsi:type="dcterms:W3CDTF">2018-12-05T03:42:42Z</dcterms:modified>
</cp:coreProperties>
</file>