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7" r:id="rId2"/>
    <p:sldId id="271" r:id="rId3"/>
    <p:sldId id="278" r:id="rId4"/>
    <p:sldId id="270" r:id="rId5"/>
    <p:sldId id="269" r:id="rId6"/>
    <p:sldId id="266" r:id="rId7"/>
  </p:sldIdLst>
  <p:sldSz cx="9144000" cy="5715000" type="screen16x10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3FF"/>
    <a:srgbClr val="2DFFF1"/>
    <a:srgbClr val="EADEFF"/>
    <a:srgbClr val="89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12" d="100"/>
          <a:sy n="112" d="100"/>
        </p:scale>
        <p:origin x="-208" y="-80"/>
      </p:cViewPr>
      <p:guideLst>
        <p:guide orient="horz" pos="3533"/>
        <p:guide pos="19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6A8F5-DF58-B24E-BF64-362E9324B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2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9C01563-3CBD-4FDD-B528-A0F400A38EF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77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4824"/>
            <a:ext cx="9144000" cy="164320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4824"/>
            <a:ext cx="9144000" cy="1643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642"/>
            <a:ext cx="6400800" cy="920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45" y="1034815"/>
            <a:ext cx="8920592" cy="405408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173"/>
            <a:ext cx="8229600" cy="403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4" r:id="rId13"/>
    <p:sldLayoutId id="2147483665" r:id="rId14"/>
    <p:sldLayoutId id="2147483666" r:id="rId15"/>
    <p:sldLayoutId id="2147483668" r:id="rId16"/>
    <p:sldLayoutId id="2147483670" r:id="rId17"/>
    <p:sldLayoutId id="2147483671" r:id="rId18"/>
    <p:sldLayoutId id="2147483672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DataWare </a:t>
            </a:r>
            <a:br>
              <a:rPr lang="en-US" sz="4000" dirty="0" smtClean="0"/>
            </a:br>
            <a:r>
              <a:rPr lang="en-US" sz="2400" dirty="0" smtClean="0"/>
              <a:t>A Data-Oriented Middleware &amp; Application Integration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83008" y="4876173"/>
            <a:ext cx="281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Jagriti Goswami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600" dirty="0" smtClean="0"/>
              <a:t>Dataware- </a:t>
            </a:r>
            <a:r>
              <a:rPr lang="en-US" sz="1600" dirty="0" smtClean="0"/>
              <a:t>Architecture</a:t>
            </a:r>
          </a:p>
          <a:p>
            <a:pPr>
              <a:buFont typeface="Wingdings" charset="2"/>
              <a:buChar char="Ø"/>
            </a:pPr>
            <a:r>
              <a:rPr lang="en-US" sz="1600" dirty="0" smtClean="0"/>
              <a:t>Dataware- </a:t>
            </a:r>
            <a:r>
              <a:rPr lang="en-US" sz="1600" dirty="0" smtClean="0"/>
              <a:t>Components</a:t>
            </a:r>
            <a:endParaRPr lang="en-US" sz="1600" dirty="0"/>
          </a:p>
          <a:p>
            <a:pPr>
              <a:buFont typeface="Wingdings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749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sz="2400" dirty="0" smtClean="0"/>
              <a:t>Architectural Overview</a:t>
            </a:r>
            <a:endParaRPr lang="en-US" sz="2400" dirty="0"/>
          </a:p>
        </p:txBody>
      </p:sp>
      <p:grpSp>
        <p:nvGrpSpPr>
          <p:cNvPr id="235" name="Group 234"/>
          <p:cNvGrpSpPr/>
          <p:nvPr/>
        </p:nvGrpSpPr>
        <p:grpSpPr>
          <a:xfrm>
            <a:off x="729141" y="1077232"/>
            <a:ext cx="7651062" cy="4542745"/>
            <a:chOff x="763161" y="1077232"/>
            <a:chExt cx="7651062" cy="4542745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1598889" y="1973036"/>
              <a:ext cx="11339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28739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583316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621213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669819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7030575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763161" y="1077232"/>
              <a:ext cx="7651062" cy="4542745"/>
              <a:chOff x="751821" y="1077232"/>
              <a:chExt cx="7651062" cy="454274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054579" y="1077232"/>
                <a:ext cx="6679047" cy="895804"/>
                <a:chOff x="1258699" y="1077232"/>
                <a:chExt cx="6679047" cy="895804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258699" y="1077232"/>
                  <a:ext cx="6679047" cy="89580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rgbClr val="5959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Application Layers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315399" y="1467758"/>
                  <a:ext cx="873151" cy="41048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ETL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2261632" y="1462768"/>
                  <a:ext cx="868108" cy="415471"/>
                </a:xfrm>
                <a:prstGeom prst="roundRect">
                  <a:avLst/>
                </a:prstGeom>
                <a:solidFill>
                  <a:srgbClr val="C3D69B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Q</a:t>
                  </a:r>
                  <a:r>
                    <a:rPr lang="en-US" sz="1400" dirty="0" smtClean="0">
                      <a:solidFill>
                        <a:srgbClr val="000000"/>
                      </a:solidFill>
                    </a:rPr>
                    <a:t>uery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3209090" y="1474107"/>
                  <a:ext cx="1043248" cy="404132"/>
                </a:xfrm>
                <a:prstGeom prst="roundRect">
                  <a:avLst/>
                </a:prstGeom>
                <a:solidFill>
                  <a:srgbClr val="C3D69B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Analytics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4325346" y="1474108"/>
                  <a:ext cx="834189" cy="404132"/>
                </a:xfrm>
                <a:prstGeom prst="roundRect">
                  <a:avLst/>
                </a:prstGeom>
                <a:solidFill>
                  <a:srgbClr val="C3D69B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EDA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5221182" y="1479097"/>
                  <a:ext cx="1344460" cy="399143"/>
                </a:xfrm>
                <a:prstGeom prst="roundRect">
                  <a:avLst/>
                </a:prstGeom>
                <a:solidFill>
                  <a:srgbClr val="C3D69B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Models &amp; Algorithms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6633683" y="1474107"/>
                  <a:ext cx="1236026" cy="410481"/>
                </a:xfrm>
                <a:prstGeom prst="roundRect">
                  <a:avLst/>
                </a:prstGeom>
                <a:solidFill>
                  <a:srgbClr val="C3D69B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Visualization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51821" y="2642047"/>
                <a:ext cx="7359422" cy="1054553"/>
                <a:chOff x="989961" y="2642047"/>
                <a:chExt cx="7359422" cy="1054553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989961" y="2642047"/>
                  <a:ext cx="7359422" cy="1054553"/>
                  <a:chOff x="1227727" y="2415267"/>
                  <a:chExt cx="6316178" cy="1054553"/>
                </a:xfrm>
              </p:grpSpPr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227727" y="2415267"/>
                    <a:ext cx="6316178" cy="1054553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000000"/>
                        </a:solidFill>
                      </a:rPr>
                      <a:t>Data Middleware</a:t>
                    </a:r>
                    <a:endParaRPr lang="en-US" sz="16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1322115" y="2924174"/>
                    <a:ext cx="1059578" cy="47625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 Processing Module - PyDp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1" name="Rounded Rectangle 70"/>
                  <p:cNvSpPr/>
                  <p:nvPr/>
                </p:nvSpPr>
                <p:spPr>
                  <a:xfrm>
                    <a:off x="4971683" y="2939136"/>
                    <a:ext cx="1193303" cy="461288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Algorithms Module - PyAlgo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2" name="Rounded Rectangle 71"/>
                  <p:cNvSpPr/>
                  <p:nvPr/>
                </p:nvSpPr>
                <p:spPr>
                  <a:xfrm>
                    <a:off x="6223102" y="2934152"/>
                    <a:ext cx="1233207" cy="471261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 Visualization Module - PyViz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2445023" y="2935513"/>
                    <a:ext cx="1121871" cy="466272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Database Query Module - PyDb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3798776" y="3173632"/>
                  <a:ext cx="1474155" cy="45357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Interface Module </a:t>
                  </a:r>
                  <a:r>
                    <a:rPr lang="mr-IN" sz="1200" dirty="0" smtClean="0">
                      <a:solidFill>
                        <a:srgbClr val="000000"/>
                      </a:solidFill>
                    </a:rPr>
                    <a:t>–</a:t>
                  </a:r>
                  <a:r>
                    <a:rPr lang="en-US" sz="1200" dirty="0" smtClean="0">
                      <a:solidFill>
                        <a:srgbClr val="000000"/>
                      </a:solidFill>
                    </a:rPr>
                    <a:t> </a:t>
                  </a:r>
                </a:p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PyDm 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417452" y="2075093"/>
                <a:ext cx="5828574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Python API Interface</a:t>
                </a:r>
                <a:endParaRPr lang="en-US" dirty="0"/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5851249" y="3685261"/>
                <a:ext cx="2551634" cy="1923377"/>
                <a:chOff x="5851249" y="3685261"/>
                <a:chExt cx="2551634" cy="1923377"/>
              </a:xfrm>
            </p:grpSpPr>
            <p:grpSp>
              <p:nvGrpSpPr>
                <p:cNvPr id="217" name="Group 216"/>
                <p:cNvGrpSpPr/>
                <p:nvPr/>
              </p:nvGrpSpPr>
              <p:grpSpPr>
                <a:xfrm>
                  <a:off x="5851249" y="3685261"/>
                  <a:ext cx="1689600" cy="1923377"/>
                  <a:chOff x="5975989" y="3685261"/>
                  <a:chExt cx="1689600" cy="1923377"/>
                </a:xfrm>
              </p:grpSpPr>
              <p:sp>
                <p:nvSpPr>
                  <p:cNvPr id="205" name="Rounded Rectangle 204"/>
                  <p:cNvSpPr/>
                  <p:nvPr/>
                </p:nvSpPr>
                <p:spPr>
                  <a:xfrm>
                    <a:off x="5975989" y="4082144"/>
                    <a:ext cx="1689600" cy="152649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Data Visualization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Static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Interactive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Dashboard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Web </a:t>
                    </a: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Visualization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4" name="Straight Arrow Connector 213"/>
                  <p:cNvCxnSpPr/>
                  <p:nvPr/>
                </p:nvCxnSpPr>
                <p:spPr>
                  <a:xfrm>
                    <a:off x="6656367" y="3685261"/>
                    <a:ext cx="0" cy="396883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Arrow Connector 215"/>
                  <p:cNvCxnSpPr/>
                  <p:nvPr/>
                </p:nvCxnSpPr>
                <p:spPr>
                  <a:xfrm flipH="1" flipV="1">
                    <a:off x="6849142" y="3696600"/>
                    <a:ext cx="5667" cy="385544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8" name="Picture 217" descr="kindpng_2225516.pn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4684" y="4323423"/>
                  <a:ext cx="1218199" cy="968849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/>
              <p:cNvGrpSpPr/>
              <p:nvPr/>
            </p:nvGrpSpPr>
            <p:grpSpPr>
              <a:xfrm>
                <a:off x="3230387" y="3685261"/>
                <a:ext cx="2053876" cy="1934716"/>
                <a:chOff x="3332447" y="3696600"/>
                <a:chExt cx="2053876" cy="1934716"/>
              </a:xfrm>
            </p:grpSpPr>
            <p:cxnSp>
              <p:nvCxnSpPr>
                <p:cNvPr id="204" name="Straight Arrow Connector 203"/>
                <p:cNvCxnSpPr/>
                <p:nvPr/>
              </p:nvCxnSpPr>
              <p:spPr>
                <a:xfrm flipH="1" flipV="1">
                  <a:off x="4365783" y="3707939"/>
                  <a:ext cx="8982" cy="34018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Group 226"/>
                <p:cNvGrpSpPr/>
                <p:nvPr/>
              </p:nvGrpSpPr>
              <p:grpSpPr>
                <a:xfrm>
                  <a:off x="3332447" y="3696600"/>
                  <a:ext cx="2053876" cy="1934716"/>
                  <a:chOff x="3332447" y="3696600"/>
                  <a:chExt cx="2053876" cy="1934716"/>
                </a:xfrm>
              </p:grpSpPr>
              <p:sp>
                <p:nvSpPr>
                  <p:cNvPr id="191" name="Rounded Rectangle 190"/>
                  <p:cNvSpPr/>
                  <p:nvPr/>
                </p:nvSpPr>
                <p:spPr>
                  <a:xfrm>
                    <a:off x="3332447" y="4059464"/>
                    <a:ext cx="2053876" cy="1571852"/>
                  </a:xfrm>
                  <a:prstGeom prst="roundRect">
                    <a:avLst/>
                  </a:prstGeom>
                  <a:solidFill>
                    <a:srgbClr val="EEECE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File</a:t>
                    </a:r>
                  </a:p>
                  <a:p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Sources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02" name="Straight Arrow Connector 201"/>
                  <p:cNvCxnSpPr/>
                  <p:nvPr/>
                </p:nvCxnSpPr>
                <p:spPr>
                  <a:xfrm>
                    <a:off x="4157333" y="3696600"/>
                    <a:ext cx="0" cy="34018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22" name="Picture 221" descr="JPEG File Extensio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6024" y="4190089"/>
                    <a:ext cx="404230" cy="404230"/>
                  </a:xfrm>
                  <a:prstGeom prst="rect">
                    <a:avLst/>
                  </a:prstGeom>
                </p:spPr>
              </p:pic>
              <p:pic>
                <p:nvPicPr>
                  <p:cNvPr id="223" name="Picture 222" descr="pdf-file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237" y="4647208"/>
                    <a:ext cx="395139" cy="395139"/>
                  </a:xfrm>
                  <a:prstGeom prst="rect">
                    <a:avLst/>
                  </a:prstGeom>
                </p:spPr>
              </p:pic>
              <p:pic>
                <p:nvPicPr>
                  <p:cNvPr id="224" name="Picture 223" descr="iconfinder_1_2133096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9897" y="5099047"/>
                    <a:ext cx="422388" cy="422388"/>
                  </a:xfrm>
                  <a:prstGeom prst="rect">
                    <a:avLst/>
                  </a:prstGeom>
                </p:spPr>
              </p:pic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4724356" y="4201428"/>
                    <a:ext cx="0" cy="130946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5" name="Picture 184" descr="Folder+Place+File+Storage+Paper+Office-131983793528573451_64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89915" y="4161517"/>
                    <a:ext cx="431982" cy="395442"/>
                  </a:xfrm>
                  <a:prstGeom prst="rect">
                    <a:avLst/>
                  </a:prstGeom>
                </p:spPr>
              </p:pic>
              <p:pic>
                <p:nvPicPr>
                  <p:cNvPr id="187" name="Picture 186" descr="json-icon-png-5.jpg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7236" y="4608776"/>
                    <a:ext cx="477606" cy="437207"/>
                  </a:xfrm>
                  <a:prstGeom prst="rect">
                    <a:avLst/>
                  </a:prstGeom>
                </p:spPr>
              </p:pic>
              <p:pic>
                <p:nvPicPr>
                  <p:cNvPr id="188" name="Picture 187" descr="file+xml+icon-1320183613266774856_48.png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6201" y="5072501"/>
                    <a:ext cx="557435" cy="510284"/>
                  </a:xfrm>
                  <a:prstGeom prst="rect">
                    <a:avLst/>
                  </a:prstGeom>
                </p:spPr>
              </p:pic>
              <p:pic>
                <p:nvPicPr>
                  <p:cNvPr id="189" name="Picture 188" descr="csv-48.png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8076" y="5099047"/>
                    <a:ext cx="499446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Picture 189" descr="txt-icon-72.png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04222" y="4569303"/>
                    <a:ext cx="535573" cy="49027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2" name="Group 231"/>
              <p:cNvGrpSpPr/>
              <p:nvPr/>
            </p:nvGrpSpPr>
            <p:grpSpPr>
              <a:xfrm>
                <a:off x="788329" y="3696600"/>
                <a:ext cx="1876486" cy="1912038"/>
                <a:chOff x="788329" y="3696600"/>
                <a:chExt cx="1876486" cy="1912038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1375521" y="3696600"/>
                  <a:ext cx="1289294" cy="1912038"/>
                  <a:chOff x="740481" y="3696600"/>
                  <a:chExt cx="1073860" cy="1912038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740481" y="4036786"/>
                    <a:ext cx="1073860" cy="1571852"/>
                    <a:chOff x="661101" y="4036786"/>
                    <a:chExt cx="1073860" cy="1571852"/>
                  </a:xfrm>
                </p:grpSpPr>
                <p:sp>
                  <p:nvSpPr>
                    <p:cNvPr id="105" name="Rounded Rectangle 104"/>
                    <p:cNvSpPr/>
                    <p:nvPr/>
                  </p:nvSpPr>
                  <p:spPr>
                    <a:xfrm>
                      <a:off x="661101" y="4036786"/>
                      <a:ext cx="1073860" cy="1571852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Database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1" name="Can 100"/>
                    <p:cNvSpPr/>
                    <p:nvPr/>
                  </p:nvSpPr>
                  <p:spPr>
                    <a:xfrm>
                      <a:off x="793760" y="4490356"/>
                      <a:ext cx="782450" cy="260797"/>
                    </a:xfrm>
                    <a:prstGeom prst="can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MySQL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2" name="Can 101"/>
                    <p:cNvSpPr/>
                    <p:nvPr/>
                  </p:nvSpPr>
                  <p:spPr>
                    <a:xfrm>
                      <a:off x="782420" y="4830531"/>
                      <a:ext cx="816470" cy="306161"/>
                    </a:xfrm>
                    <a:prstGeom prst="can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NoSQL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3" name="Can 102"/>
                    <p:cNvSpPr/>
                    <p:nvPr/>
                  </p:nvSpPr>
                  <p:spPr>
                    <a:xfrm>
                      <a:off x="793760" y="5226049"/>
                      <a:ext cx="805129" cy="284842"/>
                    </a:xfrm>
                    <a:prstGeom prst="can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MSSQL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cxnSp>
                <p:nvCxnSpPr>
                  <p:cNvPr id="197" name="Straight Arrow Connector 196"/>
                  <p:cNvCxnSpPr/>
                  <p:nvPr/>
                </p:nvCxnSpPr>
                <p:spPr>
                  <a:xfrm>
                    <a:off x="1175351" y="3696600"/>
                    <a:ext cx="0" cy="34018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V="1">
                    <a:off x="1349412" y="3696600"/>
                    <a:ext cx="0" cy="340186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29" name="Picture 228" descr="logo-mysql-26300.png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8329" y="4368779"/>
                  <a:ext cx="549738" cy="366492"/>
                </a:xfrm>
                <a:prstGeom prst="rect">
                  <a:avLst/>
                </a:prstGeom>
              </p:spPr>
            </p:pic>
            <p:pic>
              <p:nvPicPr>
                <p:cNvPr id="230" name="Picture 229" descr="kisspng-cosmos-db-document-oriented-database-microsoft-azu-5aeba8e2109bd0.9486143715253936340681.png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891" y="4819188"/>
                  <a:ext cx="338815" cy="338815"/>
                </a:xfrm>
                <a:prstGeom prst="rect">
                  <a:avLst/>
                </a:prstGeom>
              </p:spPr>
            </p:pic>
            <p:pic>
              <p:nvPicPr>
                <p:cNvPr id="231" name="Picture 230" descr="clipart1107112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24" y="5182048"/>
                  <a:ext cx="322916" cy="35151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3203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109744" y="1034815"/>
            <a:ext cx="9034255" cy="44307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v"/>
            </a:pPr>
            <a:r>
              <a:rPr lang="en-US" sz="2400" dirty="0" smtClean="0"/>
              <a:t>Components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1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Summary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7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94808</TotalTime>
  <Words>65</Words>
  <Application>Microsoft Macintosh PowerPoint</Application>
  <PresentationFormat>On-screen Show (16:10)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 Design</vt:lpstr>
      <vt:lpstr>DataWare  A Data-Oriented Middleware &amp; Application Integration</vt:lpstr>
      <vt:lpstr>Outline</vt:lpstr>
      <vt:lpstr>Architectural Overview</vt:lpstr>
      <vt:lpstr>Components </vt:lpstr>
      <vt:lpstr>PowerPoint Presentation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Partially-Forgetful Memories</dc:title>
  <dc:subject/>
  <dc:creator>Majid Shoushtari</dc:creator>
  <cp:keywords>Approximate Computing</cp:keywords>
  <dc:description/>
  <cp:lastModifiedBy>ss ss</cp:lastModifiedBy>
  <cp:revision>2807</cp:revision>
  <dcterms:created xsi:type="dcterms:W3CDTF">2012-09-25T05:53:19Z</dcterms:created>
  <dcterms:modified xsi:type="dcterms:W3CDTF">2020-09-26T18:59:21Z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