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4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5715000" type="screen16x10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600"/>
    <a:srgbClr val="E6E5EB"/>
    <a:srgbClr val="DCE3FF"/>
    <a:srgbClr val="2DFFF1"/>
    <a:srgbClr val="EADEFF"/>
    <a:srgbClr val="89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88" autoAdjust="0"/>
  </p:normalViewPr>
  <p:slideViewPr>
    <p:cSldViewPr snapToGrid="0" snapToObjects="1" showGuides="1">
      <p:cViewPr>
        <p:scale>
          <a:sx n="112" d="100"/>
          <a:sy n="112" d="100"/>
        </p:scale>
        <p:origin x="-880" y="-328"/>
      </p:cViewPr>
      <p:guideLst>
        <p:guide orient="horz" pos="1793"/>
        <p:guide pos="29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8F5-DF58-B24E-BF64-362E9324BB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2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9C01563-3CBD-4FDD-B528-A0F400A38EF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77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4826"/>
            <a:ext cx="9144000" cy="164320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4826"/>
            <a:ext cx="9144000" cy="1643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8642"/>
            <a:ext cx="6400800" cy="920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2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45" y="1034817"/>
            <a:ext cx="8920592" cy="405408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38439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252900"/>
            <a:ext cx="822924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450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252900"/>
            <a:ext cx="4015800" cy="18333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 idx="10"/>
          </p:nvPr>
        </p:nvSpPr>
        <p:spPr>
          <a:xfrm>
            <a:off x="109745" y="246000"/>
            <a:ext cx="8920592" cy="670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1852"/>
            <a:ext cx="4038600" cy="4023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7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2927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 userDrawn="1"/>
        </p:nvSpPr>
        <p:spPr>
          <a:xfrm>
            <a:off x="0" y="246000"/>
            <a:ext cx="9143640" cy="670800"/>
          </a:xfrm>
          <a:prstGeom prst="rect">
            <a:avLst/>
          </a:prstGeom>
          <a:gradFill flip="none" rotWithShape="1">
            <a:gsLst>
              <a:gs pos="0">
                <a:srgbClr val="2DFFF1"/>
              </a:gs>
              <a:gs pos="100000">
                <a:srgbClr val="FFFFFF"/>
              </a:gs>
              <a:gs pos="62000">
                <a:srgbClr val="DCE3FF"/>
              </a:gs>
              <a:gs pos="75000">
                <a:srgbClr val="EADEFF"/>
              </a:gs>
            </a:gsLst>
            <a:lin ang="0" scaled="1"/>
            <a:tileRect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2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7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173"/>
            <a:ext cx="8229600" cy="403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956-BBF5-9D45-8E79-203ACFAE66A8}" type="datetimeFigureOut">
              <a:rPr lang="en-US" smtClean="0"/>
              <a:pPr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B80E-8786-484C-9DD3-CFE77C84B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4" r:id="rId13"/>
    <p:sldLayoutId id="2147483665" r:id="rId14"/>
    <p:sldLayoutId id="2147483666" r:id="rId15"/>
    <p:sldLayoutId id="2147483668" r:id="rId16"/>
    <p:sldLayoutId id="2147483670" r:id="rId17"/>
    <p:sldLayoutId id="2147483671" r:id="rId18"/>
    <p:sldLayoutId id="2147483672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WebViz: Web Visualization using Django and Plotly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83008" y="4876175"/>
            <a:ext cx="281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©Jagriti Goswami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0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941244"/>
            <a:ext cx="9144000" cy="4782371"/>
            <a:chOff x="0" y="941244"/>
            <a:chExt cx="9144000" cy="4782371"/>
          </a:xfrm>
        </p:grpSpPr>
        <p:pic>
          <p:nvPicPr>
            <p:cNvPr id="6" name="Picture 5" descr="grouped_barcha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41244"/>
              <a:ext cx="3114785" cy="2336089"/>
            </a:xfrm>
            <a:prstGeom prst="rect">
              <a:avLst/>
            </a:prstGeom>
          </p:spPr>
        </p:pic>
        <p:pic>
          <p:nvPicPr>
            <p:cNvPr id="7" name="Picture 6" descr="horizontal_barchar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963" y="1015960"/>
              <a:ext cx="3129851" cy="2349085"/>
            </a:xfrm>
            <a:prstGeom prst="rect">
              <a:avLst/>
            </a:prstGeom>
          </p:spPr>
        </p:pic>
        <p:pic>
          <p:nvPicPr>
            <p:cNvPr id="8" name="Picture 7" descr="scatter_plot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81"/>
            <a:stretch/>
          </p:blipFill>
          <p:spPr>
            <a:xfrm>
              <a:off x="374196" y="3243316"/>
              <a:ext cx="2506060" cy="2480299"/>
            </a:xfrm>
            <a:prstGeom prst="rect">
              <a:avLst/>
            </a:prstGeom>
          </p:spPr>
        </p:pic>
        <p:pic>
          <p:nvPicPr>
            <p:cNvPr id="9" name="Picture 8" descr="residential_electricity_usage_by_county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1" r="13812" b="9573"/>
            <a:stretch/>
          </p:blipFill>
          <p:spPr>
            <a:xfrm>
              <a:off x="3152392" y="3346943"/>
              <a:ext cx="2719181" cy="2188483"/>
            </a:xfrm>
            <a:prstGeom prst="rect">
              <a:avLst/>
            </a:prstGeom>
          </p:spPr>
        </p:pic>
        <p:pic>
          <p:nvPicPr>
            <p:cNvPr id="10" name="Picture 9" descr="lineplot_sd_electricity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785" y="997858"/>
              <a:ext cx="3048215" cy="2287814"/>
            </a:xfrm>
            <a:prstGeom prst="rect">
              <a:avLst/>
            </a:prstGeom>
          </p:spPr>
        </p:pic>
        <p:pic>
          <p:nvPicPr>
            <p:cNvPr id="12" name="Picture 11" descr="nba_weigth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762" y="3220638"/>
              <a:ext cx="3184188" cy="2389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42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56607"/>
            <a:ext cx="8229600" cy="42862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150755</TotalTime>
  <Words>13</Words>
  <Application>Microsoft Macintosh PowerPoint</Application>
  <PresentationFormat>On-screen Show (16:10)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 Design</vt:lpstr>
      <vt:lpstr>WebViz: Web Visualization using Django and Plotly</vt:lpstr>
      <vt:lpstr>Example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Partially-Forgetful Memories</dc:title>
  <dc:subject/>
  <dc:creator>Majid Shoushtari</dc:creator>
  <cp:keywords>Approximate Computing</cp:keywords>
  <dc:description/>
  <cp:lastModifiedBy>ss ss</cp:lastModifiedBy>
  <cp:revision>3165</cp:revision>
  <dcterms:created xsi:type="dcterms:W3CDTF">2012-09-25T05:53:19Z</dcterms:created>
  <dcterms:modified xsi:type="dcterms:W3CDTF">2021-05-14T21:33:23Z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38</vt:i4>
  </property>
</Properties>
</file>