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9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5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8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3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5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1037-1737-4F25-91BD-EFEAAA6A76D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0855-0674-44E7-8442-0752DDDC1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" t="3308"/>
          <a:stretch/>
        </p:blipFill>
        <p:spPr>
          <a:xfrm>
            <a:off x="150607" y="63262"/>
            <a:ext cx="11521439" cy="67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2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-490" r="321" b="490"/>
          <a:stretch/>
        </p:blipFill>
        <p:spPr>
          <a:xfrm>
            <a:off x="311972" y="107576"/>
            <a:ext cx="11499924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t="856" r="-4492" b="-856"/>
          <a:stretch/>
        </p:blipFill>
        <p:spPr>
          <a:xfrm>
            <a:off x="365760" y="53788"/>
            <a:ext cx="11826240" cy="68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2566"/>
          <a:stretch/>
        </p:blipFill>
        <p:spPr>
          <a:xfrm>
            <a:off x="236668" y="1"/>
            <a:ext cx="11338559" cy="64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1712"/>
          <a:stretch/>
        </p:blipFill>
        <p:spPr>
          <a:xfrm>
            <a:off x="484095" y="193637"/>
            <a:ext cx="10789920" cy="645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2566"/>
          <a:stretch/>
        </p:blipFill>
        <p:spPr>
          <a:xfrm>
            <a:off x="484094" y="161364"/>
            <a:ext cx="10671586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1882"/>
          <a:stretch/>
        </p:blipFill>
        <p:spPr>
          <a:xfrm>
            <a:off x="462579" y="118333"/>
            <a:ext cx="10983557" cy="65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t="2738"/>
          <a:stretch/>
        </p:blipFill>
        <p:spPr>
          <a:xfrm>
            <a:off x="376518" y="333487"/>
            <a:ext cx="11403106" cy="62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1</cp:revision>
  <dcterms:created xsi:type="dcterms:W3CDTF">2024-11-27T09:14:53Z</dcterms:created>
  <dcterms:modified xsi:type="dcterms:W3CDTF">2024-11-27T09:15:11Z</dcterms:modified>
</cp:coreProperties>
</file>