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693F-A71C-47FA-A89E-C0497CC4DDF0}" type="datetimeFigureOut">
              <a:rPr lang="en-US" smtClean="0"/>
              <a:t>8/26/2018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8078-9379-41BE-BF1F-A574D34090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view_lengthScatterplo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8610600" cy="5029200"/>
          </a:xfrm>
        </p:spPr>
      </p:pic>
      <p:pic>
        <p:nvPicPr>
          <p:cNvPr id="11" name="Picture 10" descr="Review_length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8001"/>
            <a:ext cx="6507382" cy="3919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239" y="457200"/>
            <a:ext cx="9048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EXPLORATORY VISUALIZATION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6248400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LENGTH OF THE REVIEW DISTRIBUTION</a:t>
            </a:r>
            <a:endParaRPr lang="en-IN" dirty="0"/>
          </a:p>
        </p:txBody>
      </p:sp>
      <p:pic>
        <p:nvPicPr>
          <p:cNvPr id="15" name="Picture 14" descr="Review_lengt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2743200"/>
            <a:ext cx="7051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VISUALIZATION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37814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133600"/>
            <a:ext cx="36195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68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PR_Plo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686800" cy="3962400"/>
          </a:xfrm>
        </p:spPr>
      </p:pic>
      <p:pic>
        <p:nvPicPr>
          <p:cNvPr id="8" name="Picture 7" descr="ROC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6200"/>
            <a:ext cx="8458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ANALYSIS ON THE DATA </a:t>
            </a:r>
            <a:endParaRPr lang="en-IN" dirty="0"/>
          </a:p>
        </p:txBody>
      </p:sp>
      <p:pic>
        <p:nvPicPr>
          <p:cNvPr id="4" name="Content Placeholder 3" descr="Bought for Othe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-228600"/>
            <a:ext cx="9144000" cy="6172200"/>
          </a:xfrm>
        </p:spPr>
      </p:pic>
      <p:sp>
        <p:nvSpPr>
          <p:cNvPr id="8" name="TextBox 7"/>
          <p:cNvSpPr txBox="1"/>
          <p:nvPr/>
        </p:nvSpPr>
        <p:spPr>
          <a:xfrm>
            <a:off x="1447800" y="54102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dirty="0" smtClean="0"/>
              <a:t>Reviewers often mentioned the purpose of buying the product Only a small percentage of reviewers (96 reviewers) mentioned that a product was “bought for” someone else, not for themselves.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267200"/>
            <a:ext cx="7467600" cy="235915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81534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Anatomical features: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Length of the review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Sentence count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Character count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Number of exclamation and question marks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Number of words in all caps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Analysis 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1200" dirty="0" smtClean="0"/>
              <a:t>Helpful reviews: (248542, 62.14 %)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610600" cy="446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EXPLORATORY VISUALIZATION </vt:lpstr>
      <vt:lpstr>Slide 4</vt:lpstr>
      <vt:lpstr>Slide 5</vt:lpstr>
      <vt:lpstr>SOME ANALYSIS ON THE DATA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1</cp:revision>
  <dcterms:created xsi:type="dcterms:W3CDTF">2018-08-26T19:57:24Z</dcterms:created>
  <dcterms:modified xsi:type="dcterms:W3CDTF">2018-08-26T19:57:51Z</dcterms:modified>
</cp:coreProperties>
</file>