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FE24-7569-0248-9C8F-2DE698887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1746B-D680-A54A-946D-018DED963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73DC-B50B-BB4E-87EC-FA713298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2E34-284F-9E4A-89B2-69077BC3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9652-6A72-DD48-A090-589F5DC2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3AB3-52E2-784D-BA2E-5840D668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D0417-AFF7-DA46-BA90-CA48DA0E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52A3-D017-694B-B4C9-7EA8FD98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9B89-47B1-324A-BFD0-1D8D250E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F9BE4-CC1D-F54A-BB8E-0DF94E49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8C3A1-32E3-2C4C-B97B-9731897B5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3F84-53DB-4544-AD3C-82CF579D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AC22A-EF44-4F4D-9636-EA1AF615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D6D7-2479-B148-8440-3E20E269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9CC1-40DE-1F4B-B31A-21D5C37E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8468-AB1F-5144-BA67-37E065A1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0AD2-424F-F744-8549-64AC9A4F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E5D0-D858-644C-88F3-A10F6B1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783C-7F7A-894D-8BC1-1DA10911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7900-CFFE-1D4D-A20A-4EA2479D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49D7-5D67-8846-9639-646B7CB4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F237-3ED8-4B4D-8347-5AB0E3B2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A8162-77F9-E140-B074-01C34238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A87F-E683-D44E-AD6B-F03F760D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39AC-B5FF-5B4F-8104-7D8B5C17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3638-9432-C340-8027-AA01CE7B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1F6B-BC31-E44C-98A7-C6E0EFC05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CB64C-DF39-6141-B72D-30F686E4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C729-0F65-FA4F-8115-640E5605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67F08-509C-7A42-903B-0F0199FD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7072-CDDA-1A49-8AB8-9D2B595F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0C4A-7131-0E42-BFCC-D4C3271C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15EB-FD87-BC47-9CD8-D80B37CA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81C06-3E53-C84C-AFB3-90C9D20F7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10218-962C-8147-9E7D-7FCD12CAB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10588-427D-D04C-A606-2967BCBD0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04DF8-9FCD-9A43-9B48-C574299C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C5F82-1560-DA44-B4DF-1A7C2B1A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3CDEA-1E8A-3742-8583-08A0DEC3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06F1-4E58-5647-8C13-99E7AB31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AE7C6-537C-5242-97AC-A6BBB698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F4B2D-4639-7649-8FB6-9B0C3B16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6B5ED-9B8F-3445-930C-D6491A3B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4A660-B007-C645-BE58-5DB9A841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830E5-959E-5545-B71B-0F0D08D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809DC-BFDC-7142-B16F-2FF6DB67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FCE5-D918-8A45-A3AB-A7BBBC3D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2D0C-5447-EE4E-99C3-B01A2E13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1FBB3-6A71-074C-8B19-47D01CE3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41EC0-D442-4141-9083-33F8E00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500D-7ECD-9440-8860-F6ACD14F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4371B-A0CE-A543-A987-5B1783E2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17B3-1DF9-F147-95B7-BD328792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6021B-F7F2-9E49-AC76-FB107A145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8391-1671-5E49-B4E3-8E8D16C95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D28B9-F1D6-5B47-9D73-C1504CF6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37621-9D9D-2B47-B044-27A8EABE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6FEFC-0ED1-0546-BF50-E4B4E5F1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05FF2-EFBA-8C44-911E-AFFD4641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221C-4232-C54B-821B-9D28B43F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A4D6-FB10-5046-9258-61CA61530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F370-1364-144E-86ED-4F53D4C7D0B4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01EB-3726-924D-9F39-685AAE848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1F30-1E16-AA4F-A4DA-714F79DB5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4BB7-4F63-CF4B-A3D2-862B43731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9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2928-4B19-BD44-B1D4-3C539FFA8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" y="308920"/>
            <a:ext cx="11887200" cy="62154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ECFDC3-4DC4-7644-BFC8-1058CEFF1A04}"/>
              </a:ext>
            </a:extLst>
          </p:cNvPr>
          <p:cNvSpPr/>
          <p:nvPr/>
        </p:nvSpPr>
        <p:spPr>
          <a:xfrm>
            <a:off x="5832780" y="455484"/>
            <a:ext cx="1821840" cy="689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FF6CB5-8369-9647-AC4D-AD139B41CD15}"/>
              </a:ext>
            </a:extLst>
          </p:cNvPr>
          <p:cNvSpPr/>
          <p:nvPr/>
        </p:nvSpPr>
        <p:spPr>
          <a:xfrm>
            <a:off x="2774950" y="1663700"/>
            <a:ext cx="13970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442541-5925-3E43-A582-E8B2BE9C2DF8}"/>
              </a:ext>
            </a:extLst>
          </p:cNvPr>
          <p:cNvSpPr/>
          <p:nvPr/>
        </p:nvSpPr>
        <p:spPr>
          <a:xfrm>
            <a:off x="6705162" y="1527959"/>
            <a:ext cx="13970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E7E597-DF4B-D34D-B9FA-1D0CE338CE60}"/>
              </a:ext>
            </a:extLst>
          </p:cNvPr>
          <p:cNvSpPr/>
          <p:nvPr/>
        </p:nvSpPr>
        <p:spPr>
          <a:xfrm>
            <a:off x="9936874" y="1527959"/>
            <a:ext cx="13970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372898-FA3F-7643-8830-3016C7447FD7}"/>
              </a:ext>
            </a:extLst>
          </p:cNvPr>
          <p:cNvSpPr/>
          <p:nvPr/>
        </p:nvSpPr>
        <p:spPr>
          <a:xfrm>
            <a:off x="752475" y="3117229"/>
            <a:ext cx="11811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5FC9D1-8B13-2041-A85A-59F0DBC0028F}"/>
              </a:ext>
            </a:extLst>
          </p:cNvPr>
          <p:cNvSpPr/>
          <p:nvPr/>
        </p:nvSpPr>
        <p:spPr>
          <a:xfrm>
            <a:off x="2382820" y="3117229"/>
            <a:ext cx="11811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 Desk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072B9E0-3C5D-324C-B344-5E9390122B7E}"/>
              </a:ext>
            </a:extLst>
          </p:cNvPr>
          <p:cNvSpPr/>
          <p:nvPr/>
        </p:nvSpPr>
        <p:spPr>
          <a:xfrm>
            <a:off x="4013165" y="3117229"/>
            <a:ext cx="11811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E692F9-96FC-4449-99E3-C8FF9F05A666}"/>
              </a:ext>
            </a:extLst>
          </p:cNvPr>
          <p:cNvSpPr/>
          <p:nvPr/>
        </p:nvSpPr>
        <p:spPr>
          <a:xfrm>
            <a:off x="5562600" y="3117229"/>
            <a:ext cx="11811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Mem. calendar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E86830-A4CF-F04B-AD7D-2EF08DE812EE}"/>
              </a:ext>
            </a:extLst>
          </p:cNvPr>
          <p:cNvSpPr/>
          <p:nvPr/>
        </p:nvSpPr>
        <p:spPr>
          <a:xfrm>
            <a:off x="7243344" y="3059194"/>
            <a:ext cx="14351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form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6D7A06-FDAD-EF47-AE19-DFA6FE3F5C2B}"/>
              </a:ext>
            </a:extLst>
          </p:cNvPr>
          <p:cNvSpPr/>
          <p:nvPr/>
        </p:nvSpPr>
        <p:spPr>
          <a:xfrm>
            <a:off x="10743324" y="3032632"/>
            <a:ext cx="1181100" cy="55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94EB42-DABB-744B-8BF3-55CE511C0E17}"/>
              </a:ext>
            </a:extLst>
          </p:cNvPr>
          <p:cNvSpPr/>
          <p:nvPr/>
        </p:nvSpPr>
        <p:spPr>
          <a:xfrm>
            <a:off x="9137214" y="3056182"/>
            <a:ext cx="14351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name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140CF3-A603-DB46-86FE-1B5C83D88048}"/>
              </a:ext>
            </a:extLst>
          </p:cNvPr>
          <p:cNvSpPr/>
          <p:nvPr/>
        </p:nvSpPr>
        <p:spPr>
          <a:xfrm>
            <a:off x="88900" y="4262525"/>
            <a:ext cx="11811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2934559-8AC3-2B42-8E65-14775AE9200A}"/>
              </a:ext>
            </a:extLst>
          </p:cNvPr>
          <p:cNvSpPr/>
          <p:nvPr/>
        </p:nvSpPr>
        <p:spPr>
          <a:xfrm>
            <a:off x="941387" y="4940827"/>
            <a:ext cx="11811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A80C0E7-F4DB-C04C-832A-5C6D8F3CA254}"/>
              </a:ext>
            </a:extLst>
          </p:cNvPr>
          <p:cNvSpPr/>
          <p:nvPr/>
        </p:nvSpPr>
        <p:spPr>
          <a:xfrm>
            <a:off x="1824020" y="4262525"/>
            <a:ext cx="11811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pass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D457514-96F4-7F4D-AF7A-BEE6E8960B08}"/>
              </a:ext>
            </a:extLst>
          </p:cNvPr>
          <p:cNvSpPr/>
          <p:nvPr/>
        </p:nvSpPr>
        <p:spPr>
          <a:xfrm>
            <a:off x="2774950" y="4940827"/>
            <a:ext cx="11811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ticket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41016AF-B484-2849-9496-587ECE84F33F}"/>
              </a:ext>
            </a:extLst>
          </p:cNvPr>
          <p:cNvSpPr/>
          <p:nvPr/>
        </p:nvSpPr>
        <p:spPr>
          <a:xfrm>
            <a:off x="4171950" y="4263052"/>
            <a:ext cx="11811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benefits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4D422E-8F6E-854A-A15F-873ECA8A2716}"/>
              </a:ext>
            </a:extLst>
          </p:cNvPr>
          <p:cNvCxnSpPr>
            <a:stCxn id="4" idx="1"/>
          </p:cNvCxnSpPr>
          <p:nvPr/>
        </p:nvCxnSpPr>
        <p:spPr>
          <a:xfrm flipH="1">
            <a:off x="3473450" y="800337"/>
            <a:ext cx="2359330" cy="86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42572D-F372-A14C-B575-FB5CEDCA2BBF}"/>
              </a:ext>
            </a:extLst>
          </p:cNvPr>
          <p:cNvCxnSpPr>
            <a:cxnSpLocks/>
          </p:cNvCxnSpPr>
          <p:nvPr/>
        </p:nvCxnSpPr>
        <p:spPr>
          <a:xfrm>
            <a:off x="7125138" y="1145190"/>
            <a:ext cx="0" cy="36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9FF79-54F3-C447-9BFC-821394A0F266}"/>
              </a:ext>
            </a:extLst>
          </p:cNvPr>
          <p:cNvCxnSpPr/>
          <p:nvPr/>
        </p:nvCxnSpPr>
        <p:spPr>
          <a:xfrm>
            <a:off x="7654620" y="800337"/>
            <a:ext cx="2980754" cy="72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53B77E-BB23-454B-B979-41D499D6333B}"/>
              </a:ext>
            </a:extLst>
          </p:cNvPr>
          <p:cNvCxnSpPr/>
          <p:nvPr/>
        </p:nvCxnSpPr>
        <p:spPr>
          <a:xfrm flipH="1">
            <a:off x="1343025" y="1981200"/>
            <a:ext cx="1431925" cy="107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7CFFFC-8ED3-AF48-843D-00A7F064A8AC}"/>
              </a:ext>
            </a:extLst>
          </p:cNvPr>
          <p:cNvCxnSpPr>
            <a:endCxn id="9" idx="0"/>
          </p:cNvCxnSpPr>
          <p:nvPr/>
        </p:nvCxnSpPr>
        <p:spPr>
          <a:xfrm flipH="1">
            <a:off x="2973370" y="2311679"/>
            <a:ext cx="500080" cy="80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B74F41-1A0A-6B4B-A0E4-8DD19610201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32816" y="2189468"/>
            <a:ext cx="1070899" cy="92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351B3A-CD75-4841-8EA4-16C08425ED25}"/>
              </a:ext>
            </a:extLst>
          </p:cNvPr>
          <p:cNvCxnSpPr/>
          <p:nvPr/>
        </p:nvCxnSpPr>
        <p:spPr>
          <a:xfrm>
            <a:off x="4171950" y="1981200"/>
            <a:ext cx="1981200" cy="107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A4CD17-DFBE-FF45-AB41-B2EC88DF96E4}"/>
              </a:ext>
            </a:extLst>
          </p:cNvPr>
          <p:cNvCxnSpPr>
            <a:cxnSpLocks/>
          </p:cNvCxnSpPr>
          <p:nvPr/>
        </p:nvCxnSpPr>
        <p:spPr>
          <a:xfrm>
            <a:off x="7654620" y="2125138"/>
            <a:ext cx="0" cy="94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B15B3-90FF-3C47-B7FF-08CC5AE5209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849804" y="2162959"/>
            <a:ext cx="785570" cy="86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BA2F35-DD00-7244-93F3-16559601F5F5}"/>
              </a:ext>
            </a:extLst>
          </p:cNvPr>
          <p:cNvCxnSpPr/>
          <p:nvPr/>
        </p:nvCxnSpPr>
        <p:spPr>
          <a:xfrm>
            <a:off x="10691648" y="2174734"/>
            <a:ext cx="642226" cy="85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A034A2-3026-E142-B975-759A700E854F}"/>
              </a:ext>
            </a:extLst>
          </p:cNvPr>
          <p:cNvCxnSpPr/>
          <p:nvPr/>
        </p:nvCxnSpPr>
        <p:spPr>
          <a:xfrm flipH="1">
            <a:off x="679450" y="3599829"/>
            <a:ext cx="590550" cy="66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48552C-A2BF-924D-AE36-6BAA51223009}"/>
              </a:ext>
            </a:extLst>
          </p:cNvPr>
          <p:cNvCxnSpPr/>
          <p:nvPr/>
        </p:nvCxnSpPr>
        <p:spPr>
          <a:xfrm>
            <a:off x="1304123" y="3599829"/>
            <a:ext cx="227814" cy="123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BFD8B0-51CC-3047-877C-DC4BFDC76326}"/>
              </a:ext>
            </a:extLst>
          </p:cNvPr>
          <p:cNvCxnSpPr/>
          <p:nvPr/>
        </p:nvCxnSpPr>
        <p:spPr>
          <a:xfrm>
            <a:off x="1340260" y="3599829"/>
            <a:ext cx="1062823" cy="62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073371-5285-804A-8428-57DCCD9CD1AF}"/>
              </a:ext>
            </a:extLst>
          </p:cNvPr>
          <p:cNvCxnSpPr/>
          <p:nvPr/>
        </p:nvCxnSpPr>
        <p:spPr>
          <a:xfrm>
            <a:off x="3346450" y="3589582"/>
            <a:ext cx="0" cy="134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4E328B-B8D3-7E4E-A4F4-73DB8732DC8F}"/>
              </a:ext>
            </a:extLst>
          </p:cNvPr>
          <p:cNvCxnSpPr/>
          <p:nvPr/>
        </p:nvCxnSpPr>
        <p:spPr>
          <a:xfrm>
            <a:off x="4653115" y="3599829"/>
            <a:ext cx="0" cy="61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Jagruti Mohan Mohite</dc:creator>
  <cp:lastModifiedBy>Jagruti Mohan Mohite</cp:lastModifiedBy>
  <cp:revision>3</cp:revision>
  <dcterms:created xsi:type="dcterms:W3CDTF">2019-07-25T03:03:49Z</dcterms:created>
  <dcterms:modified xsi:type="dcterms:W3CDTF">2019-07-25T03:26:06Z</dcterms:modified>
</cp:coreProperties>
</file>