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EAE4-A492-4CF7-BA8B-AF8A900B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ED82D-B476-4A56-B16A-CCE3BB50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57C7-DF43-4FE0-A092-A7356C4C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88CE-D020-4E49-A33C-974509D2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F059-9624-4283-BCBF-445FDEE8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3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AEC5-D02A-48BF-AC90-713B1686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5DA7B-7DBF-4AF3-9BF0-DD4B61A25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8E9E-D822-4F41-B85C-3DA16845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DF4C-8E1F-4D19-A2BA-356AE73D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8046-A28A-41C9-9BD1-2EC56817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CAA1A-015D-4BE5-B330-91413EADB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8411-8678-4711-ABDA-7E1570B6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4BF1-6E16-43B4-B32A-CE1784E1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89584-4893-4DEF-83DC-940B4BC2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B680-3D9D-433A-92AD-D37DB67B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D50E-9501-4CFF-89E6-2C502505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79F6-6C8E-4F58-94C3-38B1CEF4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9E60-7C3E-45EA-8699-69B11D10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115D-1DA1-46AB-B01E-EFF9298B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887D-B6B1-42E4-AF44-8D42BC68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5CAC-F6F1-4E51-9619-9D7DEF9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06658-F238-4737-AC72-905E1DF24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A80BA-05A5-4B7E-96B8-66CB1CDD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5CDA-749B-4F0E-B624-179B8439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49CF-3F65-43C1-B6E0-E8C32C53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4758-86F4-4618-84DF-9089158A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F3D3-1E8E-4039-9678-9CF1ECA31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33E93-27E0-42B6-9CC4-1DBF86C63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E4253-1EF7-4903-9602-20AA0E01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DDA44-8265-44D1-8628-64A6CD31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5B8A8-F295-4F8F-BBA1-2BD998B3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C189-D7A3-4A9E-8D7D-F2FD4A79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25CC5-D559-4EC3-BDAD-6D2D2A14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BC4ED-F88B-43B0-910A-AA4621E5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A70CA-6E9F-4332-AB67-10CDC5C52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3AD34-2065-430F-BE1C-F597D497A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B4AF3-084A-42CB-9913-B0EECB42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A80E0-344B-4433-BFE5-D6B1E1C6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8C2E4-5289-46CD-825A-450477F0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D2D9-3119-4308-8099-D37268B3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03865-0C4A-45F7-9249-550E2FE4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7DDD9-0327-4EA3-A9AD-2AED4369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5AB4C-E882-4C51-AE6B-84CE1AF3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98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91BCA-C36C-4634-BE21-CAB07624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95B19-8DFB-4B46-842B-A4092CF6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38E4-6F9B-4245-8FC2-FD7DA42C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3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24F0-CCCC-4DC6-8AE7-F94D498C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CB7C-A309-4EF9-930B-BFD2225E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1B356-4161-4BBA-895C-8338CDA8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2BA1C-34EC-4326-A1A3-6CBB9449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BBD7B-FD36-429F-B767-68A081E6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9023E-A85E-4021-9058-F014B18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9CFE-D4E0-4926-8469-206DCF8D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8D8EA-75C0-4F2A-BB7B-3BC50E4C4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7776A-D37C-4917-AEBE-ED9D495F5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CC77-E90A-4188-883C-07700A0A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BEE59-7EC2-49D0-9B77-C0A1F243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CCCD8-3B3E-4476-8D5D-A0AC899E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1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BB3C4-9B10-45A0-8253-3B14ADD7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93015-3BEC-4D00-9E1F-95558B5F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7829-209A-458F-ADDA-004C7120F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B042-9248-4F89-BA42-B510D975081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469D0-1003-4439-920C-03F16B2CF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996F-64F6-4A81-9E72-96C511ED5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2B3A-4956-45B2-8FA6-9C30F3E0E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61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4C17-08F4-458F-8244-8E4AC508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432"/>
            <a:ext cx="9144000" cy="90617"/>
          </a:xfrm>
        </p:spPr>
        <p:txBody>
          <a:bodyPr>
            <a:noAutofit/>
          </a:bodyPr>
          <a:lstStyle/>
          <a:p>
            <a:r>
              <a:rPr lang="en-IN" sz="4000" dirty="0"/>
              <a:t>Application Architecture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F24DA8-F549-4AB7-BDF0-CBD0CCAC6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2" y="1133591"/>
            <a:ext cx="9838100" cy="56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4C17-08F4-458F-8244-8E4AC508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82"/>
            <a:ext cx="9144000" cy="643812"/>
          </a:xfrm>
        </p:spPr>
        <p:txBody>
          <a:bodyPr>
            <a:noAutofit/>
          </a:bodyPr>
          <a:lstStyle/>
          <a:p>
            <a:r>
              <a:rPr lang="en-IN" sz="4000" dirty="0"/>
              <a:t>Kubernetes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F3FEC-4B59-4BBC-A8EC-A7324516F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9" y="605495"/>
            <a:ext cx="8341566" cy="62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7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Application Architecture</vt:lpstr>
      <vt:lpstr>Kubernetes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Architecture</dc:title>
  <dc:creator>Jagadeesh Murali</dc:creator>
  <cp:lastModifiedBy>Jagadeesh Murali</cp:lastModifiedBy>
  <cp:revision>11</cp:revision>
  <dcterms:created xsi:type="dcterms:W3CDTF">2021-06-15T12:33:17Z</dcterms:created>
  <dcterms:modified xsi:type="dcterms:W3CDTF">2021-06-15T14:12:15Z</dcterms:modified>
</cp:coreProperties>
</file>